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9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</p:sldIdLst>
  <p:sldSz cy="5143500" cx="9144000"/>
  <p:notesSz cx="6858000" cy="9144000"/>
  <p:embeddedFontLst>
    <p:embeddedFont>
      <p:font typeface="Asap SemiBold"/>
      <p:regular r:id="rId10"/>
      <p:bold r:id="rId11"/>
      <p:italic r:id="rId12"/>
      <p:boldItalic r:id="rId13"/>
    </p:embeddedFont>
    <p:embeddedFont>
      <p:font typeface="Barlow Medium"/>
      <p:regular r:id="rId14"/>
      <p:bold r:id="rId15"/>
      <p:italic r:id="rId16"/>
      <p:boldItalic r:id="rId17"/>
    </p:embeddedFont>
    <p:embeddedFont>
      <p:font typeface="Barlow"/>
      <p:regular r:id="rId18"/>
      <p:bold r:id="rId19"/>
      <p:italic r:id="rId20"/>
      <p:boldItalic r:id="rId21"/>
    </p:embeddedFont>
    <p:embeddedFont>
      <p:font typeface="Asap"/>
      <p:regular r:id="rId22"/>
      <p:bold r:id="rId23"/>
      <p:italic r:id="rId24"/>
      <p:boldItalic r:id="rId2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Barlow-italic.fntdata"/><Relationship Id="rId22" Type="http://schemas.openxmlformats.org/officeDocument/2006/relationships/font" Target="fonts/Asap-regular.fntdata"/><Relationship Id="rId21" Type="http://schemas.openxmlformats.org/officeDocument/2006/relationships/font" Target="fonts/Barlow-boldItalic.fntdata"/><Relationship Id="rId24" Type="http://schemas.openxmlformats.org/officeDocument/2006/relationships/font" Target="fonts/Asap-italic.fntdata"/><Relationship Id="rId23" Type="http://schemas.openxmlformats.org/officeDocument/2006/relationships/font" Target="fonts/Asap-bold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5" Type="http://schemas.openxmlformats.org/officeDocument/2006/relationships/font" Target="fonts/Asap-boldItalic.fntdata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11" Type="http://schemas.openxmlformats.org/officeDocument/2006/relationships/font" Target="fonts/AsapSemiBold-bold.fntdata"/><Relationship Id="rId10" Type="http://schemas.openxmlformats.org/officeDocument/2006/relationships/font" Target="fonts/AsapSemiBold-regular.fntdata"/><Relationship Id="rId13" Type="http://schemas.openxmlformats.org/officeDocument/2006/relationships/font" Target="fonts/AsapSemiBold-boldItalic.fntdata"/><Relationship Id="rId12" Type="http://schemas.openxmlformats.org/officeDocument/2006/relationships/font" Target="fonts/AsapSemiBold-italic.fntdata"/><Relationship Id="rId15" Type="http://schemas.openxmlformats.org/officeDocument/2006/relationships/font" Target="fonts/BarlowMedium-bold.fntdata"/><Relationship Id="rId14" Type="http://schemas.openxmlformats.org/officeDocument/2006/relationships/font" Target="fonts/BarlowMedium-regular.fntdata"/><Relationship Id="rId17" Type="http://schemas.openxmlformats.org/officeDocument/2006/relationships/font" Target="fonts/BarlowMedium-boldItalic.fntdata"/><Relationship Id="rId16" Type="http://schemas.openxmlformats.org/officeDocument/2006/relationships/font" Target="fonts/BarlowMedium-italic.fntdata"/><Relationship Id="rId19" Type="http://schemas.openxmlformats.org/officeDocument/2006/relationships/font" Target="fonts/Barlow-bold.fntdata"/><Relationship Id="rId18" Type="http://schemas.openxmlformats.org/officeDocument/2006/relationships/font" Target="fonts/Barlow-regular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40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g4dfce81f19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2" name="Google Shape;3142;g4dfce81f19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46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g32962310d1c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8" name="Google Shape;3148;g32962310d1c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57" name="Shape 3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8" name="Google Shape;3158;g32962310d1c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59" name="Google Shape;3159;g32962310d1c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65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g32962310d1c_0_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7" name="Google Shape;3167;g32962310d1c_0_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74" name="Shape 3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" name="Google Shape;3175;g32962310d1c_0_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6" name="Google Shape;3176;g32962310d1c_0_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0" name="Google Shape;10;p2"/>
          <p:cNvSpPr txBox="1"/>
          <p:nvPr>
            <p:ph type="ctrTitle"/>
          </p:nvPr>
        </p:nvSpPr>
        <p:spPr>
          <a:xfrm>
            <a:off x="1390500" y="1743313"/>
            <a:ext cx="6363000" cy="136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1390525" y="3071088"/>
            <a:ext cx="6363000" cy="32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grpSp>
        <p:nvGrpSpPr>
          <p:cNvPr id="12" name="Google Shape;12;p2"/>
          <p:cNvGrpSpPr/>
          <p:nvPr/>
        </p:nvGrpSpPr>
        <p:grpSpPr>
          <a:xfrm>
            <a:off x="-1847931" y="-337191"/>
            <a:ext cx="11948456" cy="6634133"/>
            <a:chOff x="-1847931" y="-337191"/>
            <a:chExt cx="11948456" cy="6634133"/>
          </a:xfrm>
        </p:grpSpPr>
        <p:grpSp>
          <p:nvGrpSpPr>
            <p:cNvPr id="13" name="Google Shape;13;p2"/>
            <p:cNvGrpSpPr/>
            <p:nvPr/>
          </p:nvGrpSpPr>
          <p:grpSpPr>
            <a:xfrm>
              <a:off x="-301998" y="4772238"/>
              <a:ext cx="2779566" cy="570008"/>
              <a:chOff x="3240" y="1231560"/>
              <a:chExt cx="1292040" cy="26496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" name="Google Shape;49;p2"/>
            <p:cNvGrpSpPr/>
            <p:nvPr/>
          </p:nvGrpSpPr>
          <p:grpSpPr>
            <a:xfrm>
              <a:off x="1390521" y="-337191"/>
              <a:ext cx="4126366" cy="876698"/>
              <a:chOff x="71280" y="1648800"/>
              <a:chExt cx="1918080" cy="407520"/>
            </a:xfrm>
          </p:grpSpPr>
          <p:sp>
            <p:nvSpPr>
              <p:cNvPr id="50" name="Google Shape;50;p2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rect b="b" l="l" r="r" t="t"/>
                <a:pathLst>
                  <a:path extrusionOk="0" h="441" w="128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rect b="b" l="l" r="r" t="t"/>
                <a:pathLst>
                  <a:path extrusionOk="0" h="162" w="148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rect b="b" l="l" r="r" t="t"/>
                <a:pathLst>
                  <a:path extrusionOk="0" h="183" w="7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rect b="b" l="l" r="r" t="t"/>
                <a:pathLst>
                  <a:path extrusionOk="0" h="219" w="101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rect b="b" l="l" r="r" t="t"/>
                <a:pathLst>
                  <a:path extrusionOk="0" h="251" w="329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rect b="b" l="l" r="r" t="t"/>
                <a:pathLst>
                  <a:path extrusionOk="0" h="136" w="157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rect b="b" l="l" r="r" t="t"/>
                <a:pathLst>
                  <a:path extrusionOk="0" h="317" w="209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rect b="b" l="l" r="r" t="t"/>
                <a:pathLst>
                  <a:path extrusionOk="0" h="438" w="225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rect b="b" l="l" r="r" t="t"/>
                <a:pathLst>
                  <a:path extrusionOk="0" h="428" w="18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rect b="b" l="l" r="r" t="t"/>
                <a:pathLst>
                  <a:path extrusionOk="0" h="155" w="108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rect b="b" l="l" r="r" t="t"/>
                <a:pathLst>
                  <a:path extrusionOk="0" h="188" w="149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rect b="b" l="l" r="r" t="t"/>
                <a:pathLst>
                  <a:path extrusionOk="0" h="167" w="11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rect b="b" l="l" r="r" t="t"/>
                <a:pathLst>
                  <a:path extrusionOk="0" h="144" w="106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rect b="b" l="l" r="r" t="t"/>
                <a:pathLst>
                  <a:path extrusionOk="0" h="195" w="121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rect b="b" l="l" r="r" t="t"/>
                <a:pathLst>
                  <a:path extrusionOk="0" h="150" w="48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rect b="b" l="l" r="r" t="t"/>
                <a:pathLst>
                  <a:path extrusionOk="0" h="26" w="27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rect b="b" l="l" r="r" t="t"/>
                <a:pathLst>
                  <a:path extrusionOk="0" h="181" w="94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rect b="b" l="l" r="r" t="t"/>
                <a:pathLst>
                  <a:path extrusionOk="0" h="376" w="163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rect b="b" l="l" r="r" t="t"/>
                <a:pathLst>
                  <a:path extrusionOk="0" h="448" w="119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rect b="b" l="l" r="r" t="t"/>
                <a:pathLst>
                  <a:path extrusionOk="0" h="119" w="226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rect b="b" l="l" r="r" t="t"/>
                <a:pathLst>
                  <a:path extrusionOk="0" h="312" w="177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rect b="b" l="l" r="r" t="t"/>
                <a:pathLst>
                  <a:path extrusionOk="0" h="157" w="67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rect b="b" l="l" r="r" t="t"/>
                <a:pathLst>
                  <a:path extrusionOk="0" h="216" w="168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rect b="b" l="l" r="r" t="t"/>
                <a:pathLst>
                  <a:path extrusionOk="0" h="52" w="161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rect b="b" l="l" r="r" t="t"/>
                <a:pathLst>
                  <a:path extrusionOk="0" h="152" w="45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rect b="b" l="l" r="r" t="t"/>
                <a:pathLst>
                  <a:path extrusionOk="0" h="445" w="238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rect b="b" l="l" r="r" t="t"/>
                <a:pathLst>
                  <a:path extrusionOk="0" h="316" w="198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rect b="b" l="l" r="r" t="t"/>
                <a:pathLst>
                  <a:path extrusionOk="0" h="422" w="143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rect b="b" l="l" r="r" t="t"/>
                <a:pathLst>
                  <a:path extrusionOk="0" h="221" w="103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rect b="b" l="l" r="r" t="t"/>
                <a:pathLst>
                  <a:path extrusionOk="0" h="229" w="86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rect b="b" l="l" r="r" t="t"/>
                <a:pathLst>
                  <a:path extrusionOk="0" h="336" w="158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rect b="b" l="l" r="r" t="t"/>
                <a:pathLst>
                  <a:path extrusionOk="0" h="252" w="281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rect b="b" l="l" r="r" t="t"/>
                <a:pathLst>
                  <a:path extrusionOk="0" h="177" w="16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rect b="b" l="l" r="r" t="t"/>
                <a:pathLst>
                  <a:path extrusionOk="0" h="426" w="195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rect b="b" l="l" r="r" t="t"/>
                <a:pathLst>
                  <a:path extrusionOk="0" h="145" w="118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rect b="b" l="l" r="r" t="t"/>
                <a:pathLst>
                  <a:path extrusionOk="0" h="214" w="146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rect b="b" l="l" r="r" t="t"/>
                <a:pathLst>
                  <a:path extrusionOk="0" h="175" w="104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rect b="b" l="l" r="r" t="t"/>
                <a:pathLst>
                  <a:path extrusionOk="0" h="151" w="131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rect b="b" l="l" r="r" t="t"/>
                <a:pathLst>
                  <a:path extrusionOk="0" h="168" w="123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rect b="b" l="l" r="r" t="t"/>
                <a:pathLst>
                  <a:path extrusionOk="0" h="225" w="143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rect b="b" l="l" r="r" t="t"/>
                <a:pathLst>
                  <a:path extrusionOk="0" h="399" w="189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rect b="b" l="l" r="r" t="t"/>
                <a:pathLst>
                  <a:path extrusionOk="0" h="466" w="169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rect b="b" l="l" r="r" t="t"/>
                <a:pathLst>
                  <a:path extrusionOk="0" h="102" w="217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rect b="b" l="l" r="r" t="t"/>
                <a:pathLst>
                  <a:path extrusionOk="0" h="278" w="183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rect b="b" l="l" r="r" t="t"/>
                <a:pathLst>
                  <a:path extrusionOk="0" h="181" w="96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rect b="b" l="l" r="r" t="t"/>
                <a:pathLst>
                  <a:path extrusionOk="0" h="229" w="197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rect b="b" l="l" r="r" t="t"/>
                <a:pathLst>
                  <a:path extrusionOk="0" h="38" w="108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rect b="b" l="l" r="r" t="t"/>
                <a:pathLst>
                  <a:path extrusionOk="0" h="85" w="269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7041227" y="4435121"/>
              <a:ext cx="2304042" cy="1861821"/>
              <a:chOff x="1245600" y="2050920"/>
              <a:chExt cx="1071000" cy="865440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rect b="b" l="l" r="r" t="t"/>
                <a:pathLst>
                  <a:path extrusionOk="0" h="60" w="2894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rect b="b" l="l" r="r" t="t"/>
                <a:pathLst>
                  <a:path extrusionOk="0" h="122" w="187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rect b="b" l="l" r="r" t="t"/>
                <a:pathLst>
                  <a:path extrusionOk="0" h="2379" w="53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rect b="b" l="l" r="r" t="t"/>
                <a:pathLst>
                  <a:path extrusionOk="0" h="209" w="117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rect b="b" l="l" r="r" t="t"/>
                <a:pathLst>
                  <a:path extrusionOk="0" h="732" w="2094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rect b="b" l="l" r="r" t="t"/>
                <a:pathLst>
                  <a:path extrusionOk="0" h="415" w="553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rect b="b" l="l" r="r" t="t"/>
                <a:pathLst>
                  <a:path extrusionOk="0" h="1512" w="2351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rect b="b" l="l" r="r" t="t"/>
                <a:pathLst>
                  <a:path extrusionOk="0" h="82" w="41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rect b="b" l="l" r="r" t="t"/>
                <a:pathLst>
                  <a:path extrusionOk="0" h="201" w="118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rect b="b" l="l" r="r" t="t"/>
                <a:pathLst>
                  <a:path extrusionOk="0" h="180" w="103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rect b="b" l="l" r="r" t="t"/>
                <a:pathLst>
                  <a:path extrusionOk="0" h="109" w="44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rect b="b" l="l" r="r" t="t"/>
                <a:pathLst>
                  <a:path extrusionOk="0" h="107" w="56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rect b="b" l="l" r="r" t="t"/>
                <a:pathLst>
                  <a:path extrusionOk="0" h="89" w="227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rect b="b" l="l" r="r" t="t"/>
                <a:pathLst>
                  <a:path extrusionOk="0" h="255" w="173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rect b="b" l="l" r="r" t="t"/>
                <a:pathLst>
                  <a:path extrusionOk="0" h="200" w="112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rect b="b" l="l" r="r" t="t"/>
                <a:pathLst>
                  <a:path extrusionOk="0" h="77" w="34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rect b="b" l="l" r="r" t="t"/>
                <a:pathLst>
                  <a:path extrusionOk="0" h="72" w="45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rect b="b" l="l" r="r" t="t"/>
                <a:pathLst>
                  <a:path extrusionOk="0" h="68" w="185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rect b="b" l="l" r="r" t="t"/>
                <a:pathLst>
                  <a:path extrusionOk="0" h="201" w="146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rect b="b" l="l" r="r" t="t"/>
                <a:pathLst>
                  <a:path extrusionOk="0" h="138" w="133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rect b="b" l="l" r="r" t="t"/>
                <a:pathLst>
                  <a:path extrusionOk="0" h="154" w="156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rect b="b" l="l" r="r" t="t"/>
                <a:pathLst>
                  <a:path extrusionOk="0" h="171" w="167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rect b="b" l="l" r="r" t="t"/>
                <a:pathLst>
                  <a:path extrusionOk="0" h="281" w="124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rect b="b" l="l" r="r" t="t"/>
                <a:pathLst>
                  <a:path extrusionOk="0" h="25" w="68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rect b="b" l="l" r="r" t="t"/>
                <a:pathLst>
                  <a:path extrusionOk="0" h="33" w="144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rect b="b" l="l" r="r" t="t"/>
                <a:pathLst>
                  <a:path extrusionOk="0" h="161" w="261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rect b="b" l="l" r="r" t="t"/>
                <a:pathLst>
                  <a:path extrusionOk="0" h="155" w="113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rect b="b" l="l" r="r" t="t"/>
                <a:pathLst>
                  <a:path extrusionOk="0" h="140" w="68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rect b="b" l="l" r="r" t="t"/>
                <a:pathLst>
                  <a:path extrusionOk="0" h="147" w="153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rect b="b" l="l" r="r" t="t"/>
                <a:pathLst>
                  <a:path extrusionOk="0" h="235" w="125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rect b="b" l="l" r="r" t="t"/>
                <a:pathLst>
                  <a:path extrusionOk="0" h="28" w="5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rect b="b" l="l" r="r" t="t"/>
                <a:pathLst>
                  <a:path extrusionOk="0" h="33" w="109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rect b="b" l="l" r="r" t="t"/>
                <a:pathLst>
                  <a:path extrusionOk="0" h="212" w="172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rect b="b" l="l" r="r" t="t"/>
                <a:pathLst>
                  <a:path extrusionOk="0" h="51" w="34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rect b="b" l="l" r="r" t="t"/>
                <a:pathLst>
                  <a:path extrusionOk="0" h="173" w="114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rect b="b" l="l" r="r" t="t"/>
                <a:pathLst>
                  <a:path extrusionOk="0" h="171" w="91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rect b="b" l="l" r="r" t="t"/>
                <a:pathLst>
                  <a:path extrusionOk="0" h="168" w="178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rect b="b" l="l" r="r" t="t"/>
                <a:pathLst>
                  <a:path extrusionOk="0" h="633" w="4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rect b="b" l="l" r="r" t="t"/>
                <a:pathLst>
                  <a:path extrusionOk="0" h="90" w="84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rect b="b" l="l" r="r" t="t"/>
                <a:pathLst>
                  <a:path extrusionOk="0" h="542" w="34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rect b="b" l="l" r="r" t="t"/>
                <a:pathLst>
                  <a:path extrusionOk="0" h="96" w="102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rect b="b" l="l" r="r" t="t"/>
                <a:pathLst>
                  <a:path extrusionOk="0" h="390" w="29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rect b="b" l="l" r="r" t="t"/>
                <a:pathLst>
                  <a:path extrusionOk="0" h="114" w="88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rect b="b" l="l" r="r" t="t"/>
                <a:pathLst>
                  <a:path extrusionOk="0" h="214" w="42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rect b="b" l="l" r="r" t="t"/>
                <a:pathLst>
                  <a:path extrusionOk="0" h="98" w="102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rect b="b" l="l" r="r" t="t"/>
                <a:pathLst>
                  <a:path extrusionOk="0" h="415" w="199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rect b="b" l="l" r="r" t="t"/>
                <a:pathLst>
                  <a:path extrusionOk="0" h="1535" w="2366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rect b="b" l="l" r="r" t="t"/>
                <a:pathLst>
                  <a:path extrusionOk="0" h="1100" w="2624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8" name="Google Shape;148;p2"/>
            <p:cNvGrpSpPr/>
            <p:nvPr/>
          </p:nvGrpSpPr>
          <p:grpSpPr>
            <a:xfrm>
              <a:off x="8430772" y="723929"/>
              <a:ext cx="1669753" cy="1538868"/>
              <a:chOff x="1321200" y="687960"/>
              <a:chExt cx="776160" cy="715320"/>
            </a:xfrm>
          </p:grpSpPr>
          <p:sp>
            <p:nvSpPr>
              <p:cNvPr id="149" name="Google Shape;149;p2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rect b="b" l="l" r="r" t="t"/>
                <a:pathLst>
                  <a:path extrusionOk="0" h="1987" w="44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rect b="b" l="l" r="r" t="t"/>
                <a:pathLst>
                  <a:path extrusionOk="0" h="48" w="2093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rect b="b" l="l" r="r" t="t"/>
                <a:pathLst>
                  <a:path extrusionOk="0" h="70" w="221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rect b="b" l="l" r="r" t="t"/>
                <a:pathLst>
                  <a:path extrusionOk="0" h="220" w="101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rect b="b" l="l" r="r" t="t"/>
                <a:pathLst>
                  <a:path extrusionOk="0" h="78" w="113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rect b="b" l="l" r="r" t="t"/>
                <a:pathLst>
                  <a:path extrusionOk="0" h="197" w="163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rect b="b" l="l" r="r" t="t"/>
                <a:pathLst>
                  <a:path extrusionOk="0" h="361" w="128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rect b="b" l="l" r="r" t="t"/>
                <a:pathLst>
                  <a:path extrusionOk="0" h="1368" w="1381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rect b="b" l="l" r="r" t="t"/>
                <a:pathLst>
                  <a:path extrusionOk="0" h="182" w="10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rect b="b" l="l" r="r" t="t"/>
                <a:pathLst>
                  <a:path extrusionOk="0" h="160" w="85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rect b="b" l="l" r="r" t="t"/>
                <a:pathLst>
                  <a:path extrusionOk="0" h="120" w="115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rect b="b" l="l" r="r" t="t"/>
                <a:pathLst>
                  <a:path extrusionOk="0" h="112" w="3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rect b="b" l="l" r="r" t="t"/>
                <a:pathLst>
                  <a:path extrusionOk="0" h="43" w="192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rect b="b" l="l" r="r" t="t"/>
                <a:pathLst>
                  <a:path extrusionOk="0" h="82" w="97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rect b="b" l="l" r="r" t="t"/>
                <a:pathLst>
                  <a:path extrusionOk="0" h="47" w="92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rect b="b" l="l" r="r" t="t"/>
                <a:pathLst>
                  <a:path extrusionOk="0" h="151" w="184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rect b="b" l="l" r="r" t="t"/>
                <a:pathLst>
                  <a:path extrusionOk="0" h="39" w="45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rect b="b" l="l" r="r" t="t"/>
                <a:pathLst>
                  <a:path extrusionOk="0" h="55" w="71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rect b="b" l="l" r="r" t="t"/>
                <a:pathLst>
                  <a:path extrusionOk="0" h="107" w="206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rect b="b" l="l" r="r" t="t"/>
                <a:pathLst>
                  <a:path extrusionOk="0" h="679" w="708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rect b="b" l="l" r="r" t="t"/>
                <a:pathLst>
                  <a:path extrusionOk="0" h="1415" w="1423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" name="Google Shape;170;p2"/>
            <p:cNvGrpSpPr/>
            <p:nvPr/>
          </p:nvGrpSpPr>
          <p:grpSpPr>
            <a:xfrm>
              <a:off x="8589149" y="2876161"/>
              <a:ext cx="1352996" cy="945625"/>
              <a:chOff x="2379960" y="470880"/>
              <a:chExt cx="628920" cy="439560"/>
            </a:xfrm>
          </p:grpSpPr>
          <p:sp>
            <p:nvSpPr>
              <p:cNvPr id="171" name="Google Shape;171;p2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2" name="Google Shape;222;p2"/>
            <p:cNvGrpSpPr/>
            <p:nvPr/>
          </p:nvGrpSpPr>
          <p:grpSpPr>
            <a:xfrm>
              <a:off x="-1847931" y="723933"/>
              <a:ext cx="2561166" cy="2417115"/>
              <a:chOff x="16200" y="3746880"/>
              <a:chExt cx="1190520" cy="1123560"/>
            </a:xfrm>
          </p:grpSpPr>
          <p:sp>
            <p:nvSpPr>
              <p:cNvPr id="223" name="Google Shape;223;p2"/>
              <p:cNvSpPr/>
              <p:nvPr/>
            </p:nvSpPr>
            <p:spPr>
              <a:xfrm>
                <a:off x="89640" y="3895560"/>
                <a:ext cx="963360" cy="718200"/>
              </a:xfrm>
              <a:custGeom>
                <a:rect b="b" l="l" r="r" t="t"/>
                <a:pathLst>
                  <a:path extrusionOk="0" h="1995" w="2676">
                    <a:moveTo>
                      <a:pt x="1338" y="1994"/>
                    </a:moveTo>
                    <a:cubicBezTo>
                      <a:pt x="1312" y="1993"/>
                      <a:pt x="1287" y="1991"/>
                      <a:pt x="1261" y="1988"/>
                    </a:cubicBezTo>
                    <a:cubicBezTo>
                      <a:pt x="1208" y="1982"/>
                      <a:pt x="1156" y="1973"/>
                      <a:pt x="1104" y="1958"/>
                    </a:cubicBezTo>
                    <a:cubicBezTo>
                      <a:pt x="1061" y="1946"/>
                      <a:pt x="1019" y="1930"/>
                      <a:pt x="978" y="1912"/>
                    </a:cubicBezTo>
                    <a:cubicBezTo>
                      <a:pt x="948" y="1899"/>
                      <a:pt x="918" y="1884"/>
                      <a:pt x="889" y="1868"/>
                    </a:cubicBezTo>
                    <a:cubicBezTo>
                      <a:pt x="857" y="1851"/>
                      <a:pt x="827" y="1833"/>
                      <a:pt x="797" y="1813"/>
                    </a:cubicBezTo>
                    <a:lnTo>
                      <a:pt x="797" y="1814"/>
                    </a:lnTo>
                    <a:cubicBezTo>
                      <a:pt x="797" y="1813"/>
                      <a:pt x="796" y="1812"/>
                      <a:pt x="796" y="1812"/>
                    </a:cubicBezTo>
                    <a:lnTo>
                      <a:pt x="795" y="1812"/>
                    </a:lnTo>
                    <a:cubicBezTo>
                      <a:pt x="754" y="1784"/>
                      <a:pt x="714" y="1752"/>
                      <a:pt x="677" y="1717"/>
                    </a:cubicBezTo>
                    <a:cubicBezTo>
                      <a:pt x="639" y="1681"/>
                      <a:pt x="603" y="1643"/>
                      <a:pt x="567" y="1604"/>
                    </a:cubicBezTo>
                    <a:cubicBezTo>
                      <a:pt x="532" y="1565"/>
                      <a:pt x="498" y="1525"/>
                      <a:pt x="468" y="1482"/>
                    </a:cubicBezTo>
                    <a:cubicBezTo>
                      <a:pt x="436" y="1439"/>
                      <a:pt x="407" y="1394"/>
                      <a:pt x="381" y="1347"/>
                    </a:cubicBezTo>
                    <a:cubicBezTo>
                      <a:pt x="354" y="1300"/>
                      <a:pt x="329" y="1253"/>
                      <a:pt x="304" y="1204"/>
                    </a:cubicBezTo>
                    <a:cubicBezTo>
                      <a:pt x="281" y="1157"/>
                      <a:pt x="259" y="1109"/>
                      <a:pt x="238" y="1060"/>
                    </a:cubicBezTo>
                    <a:cubicBezTo>
                      <a:pt x="217" y="1011"/>
                      <a:pt x="198" y="961"/>
                      <a:pt x="179" y="912"/>
                    </a:cubicBezTo>
                    <a:cubicBezTo>
                      <a:pt x="161" y="865"/>
                      <a:pt x="143" y="819"/>
                      <a:pt x="127" y="772"/>
                    </a:cubicBezTo>
                    <a:cubicBezTo>
                      <a:pt x="110" y="724"/>
                      <a:pt x="94" y="676"/>
                      <a:pt x="81" y="627"/>
                    </a:cubicBezTo>
                    <a:cubicBezTo>
                      <a:pt x="74" y="603"/>
                      <a:pt x="69" y="580"/>
                      <a:pt x="63" y="557"/>
                    </a:cubicBezTo>
                    <a:cubicBezTo>
                      <a:pt x="56" y="532"/>
                      <a:pt x="51" y="506"/>
                      <a:pt x="46" y="481"/>
                    </a:cubicBezTo>
                    <a:cubicBezTo>
                      <a:pt x="36" y="430"/>
                      <a:pt x="28" y="379"/>
                      <a:pt x="20" y="327"/>
                    </a:cubicBezTo>
                    <a:cubicBezTo>
                      <a:pt x="17" y="301"/>
                      <a:pt x="13" y="275"/>
                      <a:pt x="10" y="249"/>
                    </a:cubicBezTo>
                    <a:cubicBezTo>
                      <a:pt x="8" y="237"/>
                      <a:pt x="8" y="225"/>
                      <a:pt x="7" y="214"/>
                    </a:cubicBezTo>
                    <a:cubicBezTo>
                      <a:pt x="6" y="202"/>
                      <a:pt x="4" y="191"/>
                      <a:pt x="4" y="179"/>
                    </a:cubicBezTo>
                    <a:cubicBezTo>
                      <a:pt x="4" y="175"/>
                      <a:pt x="4" y="171"/>
                      <a:pt x="3" y="167"/>
                    </a:cubicBezTo>
                    <a:cubicBezTo>
                      <a:pt x="2" y="151"/>
                      <a:pt x="1" y="135"/>
                      <a:pt x="1" y="119"/>
                    </a:cubicBezTo>
                    <a:cubicBezTo>
                      <a:pt x="1" y="115"/>
                      <a:pt x="1" y="110"/>
                      <a:pt x="1" y="105"/>
                    </a:cubicBezTo>
                    <a:cubicBezTo>
                      <a:pt x="1" y="101"/>
                      <a:pt x="1" y="98"/>
                      <a:pt x="1" y="94"/>
                    </a:cubicBezTo>
                    <a:cubicBezTo>
                      <a:pt x="1" y="93"/>
                      <a:pt x="1" y="92"/>
                      <a:pt x="0" y="91"/>
                    </a:cubicBezTo>
                    <a:cubicBezTo>
                      <a:pt x="0" y="81"/>
                      <a:pt x="10" y="72"/>
                      <a:pt x="19" y="72"/>
                    </a:cubicBezTo>
                    <a:cubicBezTo>
                      <a:pt x="29" y="72"/>
                      <a:pt x="38" y="81"/>
                      <a:pt x="38" y="91"/>
                    </a:cubicBezTo>
                    <a:cubicBezTo>
                      <a:pt x="38" y="92"/>
                      <a:pt x="38" y="93"/>
                      <a:pt x="38" y="94"/>
                    </a:cubicBezTo>
                    <a:cubicBezTo>
                      <a:pt x="37" y="97"/>
                      <a:pt x="38" y="101"/>
                      <a:pt x="38" y="105"/>
                    </a:cubicBezTo>
                    <a:cubicBezTo>
                      <a:pt x="37" y="109"/>
                      <a:pt x="37" y="114"/>
                      <a:pt x="38" y="118"/>
                    </a:cubicBezTo>
                    <a:cubicBezTo>
                      <a:pt x="38" y="123"/>
                      <a:pt x="38" y="130"/>
                      <a:pt x="38" y="136"/>
                    </a:cubicBezTo>
                    <a:cubicBezTo>
                      <a:pt x="38" y="144"/>
                      <a:pt x="39" y="153"/>
                      <a:pt x="39" y="161"/>
                    </a:cubicBezTo>
                    <a:lnTo>
                      <a:pt x="39" y="160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1"/>
                    </a:lnTo>
                    <a:cubicBezTo>
                      <a:pt x="40" y="171"/>
                      <a:pt x="41" y="181"/>
                      <a:pt x="42" y="190"/>
                    </a:cubicBezTo>
                    <a:cubicBezTo>
                      <a:pt x="42" y="202"/>
                      <a:pt x="43" y="214"/>
                      <a:pt x="45" y="226"/>
                    </a:cubicBezTo>
                    <a:cubicBezTo>
                      <a:pt x="48" y="251"/>
                      <a:pt x="50" y="275"/>
                      <a:pt x="53" y="301"/>
                    </a:cubicBezTo>
                    <a:cubicBezTo>
                      <a:pt x="61" y="352"/>
                      <a:pt x="70" y="404"/>
                      <a:pt x="79" y="455"/>
                    </a:cubicBezTo>
                    <a:cubicBezTo>
                      <a:pt x="82" y="471"/>
                      <a:pt x="85" y="486"/>
                      <a:pt x="88" y="502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6" y="541"/>
                      <a:pt x="106" y="580"/>
                      <a:pt x="117" y="620"/>
                    </a:cubicBezTo>
                    <a:cubicBezTo>
                      <a:pt x="129" y="661"/>
                      <a:pt x="142" y="701"/>
                      <a:pt x="156" y="742"/>
                    </a:cubicBezTo>
                    <a:cubicBezTo>
                      <a:pt x="172" y="788"/>
                      <a:pt x="189" y="834"/>
                      <a:pt x="206" y="879"/>
                    </a:cubicBezTo>
                    <a:cubicBezTo>
                      <a:pt x="225" y="928"/>
                      <a:pt x="244" y="978"/>
                      <a:pt x="265" y="1026"/>
                    </a:cubicBezTo>
                    <a:cubicBezTo>
                      <a:pt x="288" y="1082"/>
                      <a:pt x="313" y="1138"/>
                      <a:pt x="341" y="1192"/>
                    </a:cubicBezTo>
                    <a:cubicBezTo>
                      <a:pt x="342" y="1194"/>
                      <a:pt x="342" y="1197"/>
                      <a:pt x="343" y="1198"/>
                    </a:cubicBezTo>
                    <a:lnTo>
                      <a:pt x="343" y="1197"/>
                    </a:lnTo>
                    <a:cubicBezTo>
                      <a:pt x="363" y="1236"/>
                      <a:pt x="384" y="1275"/>
                      <a:pt x="406" y="1314"/>
                    </a:cubicBezTo>
                    <a:cubicBezTo>
                      <a:pt x="427" y="1352"/>
                      <a:pt x="448" y="1388"/>
                      <a:pt x="473" y="1424"/>
                    </a:cubicBezTo>
                    <a:cubicBezTo>
                      <a:pt x="504" y="1470"/>
                      <a:pt x="538" y="1515"/>
                      <a:pt x="575" y="1557"/>
                    </a:cubicBezTo>
                    <a:cubicBezTo>
                      <a:pt x="624" y="1612"/>
                      <a:pt x="676" y="1665"/>
                      <a:pt x="731" y="1715"/>
                    </a:cubicBezTo>
                    <a:cubicBezTo>
                      <a:pt x="730" y="1714"/>
                      <a:pt x="730" y="1713"/>
                      <a:pt x="729" y="1713"/>
                    </a:cubicBezTo>
                    <a:cubicBezTo>
                      <a:pt x="758" y="1738"/>
                      <a:pt x="787" y="1761"/>
                      <a:pt x="820" y="1783"/>
                    </a:cubicBezTo>
                    <a:cubicBezTo>
                      <a:pt x="819" y="1782"/>
                      <a:pt x="818" y="1782"/>
                      <a:pt x="817" y="1782"/>
                    </a:cubicBezTo>
                    <a:cubicBezTo>
                      <a:pt x="858" y="1808"/>
                      <a:pt x="901" y="1832"/>
                      <a:pt x="944" y="1854"/>
                    </a:cubicBezTo>
                    <a:cubicBezTo>
                      <a:pt x="943" y="1853"/>
                      <a:pt x="942" y="1853"/>
                      <a:pt x="941" y="1853"/>
                    </a:cubicBezTo>
                    <a:cubicBezTo>
                      <a:pt x="979" y="1871"/>
                      <a:pt x="1016" y="1888"/>
                      <a:pt x="1056" y="1902"/>
                    </a:cubicBezTo>
                    <a:cubicBezTo>
                      <a:pt x="1096" y="1916"/>
                      <a:pt x="1138" y="1928"/>
                      <a:pt x="1180" y="1937"/>
                    </a:cubicBezTo>
                    <a:cubicBezTo>
                      <a:pt x="1219" y="1944"/>
                      <a:pt x="1257" y="1949"/>
                      <a:pt x="1297" y="1952"/>
                    </a:cubicBezTo>
                    <a:cubicBezTo>
                      <a:pt x="1296" y="1952"/>
                      <a:pt x="1296" y="1952"/>
                      <a:pt x="1296" y="1952"/>
                    </a:cubicBezTo>
                    <a:cubicBezTo>
                      <a:pt x="1312" y="1953"/>
                      <a:pt x="1328" y="1954"/>
                      <a:pt x="1343" y="1955"/>
                    </a:cubicBezTo>
                    <a:cubicBezTo>
                      <a:pt x="1358" y="1955"/>
                      <a:pt x="1372" y="1956"/>
                      <a:pt x="1386" y="1955"/>
                    </a:cubicBezTo>
                    <a:cubicBezTo>
                      <a:pt x="1409" y="1953"/>
                      <a:pt x="1431" y="1949"/>
                      <a:pt x="1453" y="1945"/>
                    </a:cubicBezTo>
                    <a:cubicBezTo>
                      <a:pt x="1477" y="1939"/>
                      <a:pt x="1501" y="1934"/>
                      <a:pt x="1524" y="1928"/>
                    </a:cubicBezTo>
                    <a:cubicBezTo>
                      <a:pt x="1545" y="1922"/>
                      <a:pt x="1566" y="1917"/>
                      <a:pt x="1587" y="1910"/>
                    </a:cubicBezTo>
                    <a:cubicBezTo>
                      <a:pt x="1586" y="1910"/>
                      <a:pt x="1586" y="1910"/>
                      <a:pt x="1586" y="1910"/>
                    </a:cubicBezTo>
                    <a:cubicBezTo>
                      <a:pt x="1603" y="1904"/>
                      <a:pt x="1620" y="1897"/>
                      <a:pt x="1636" y="1890"/>
                    </a:cubicBezTo>
                    <a:cubicBezTo>
                      <a:pt x="1652" y="1883"/>
                      <a:pt x="1668" y="1877"/>
                      <a:pt x="1683" y="1869"/>
                    </a:cubicBezTo>
                    <a:cubicBezTo>
                      <a:pt x="1709" y="1856"/>
                      <a:pt x="1734" y="1840"/>
                      <a:pt x="1758" y="1824"/>
                    </a:cubicBezTo>
                    <a:lnTo>
                      <a:pt x="1757" y="1825"/>
                    </a:lnTo>
                    <a:cubicBezTo>
                      <a:pt x="1793" y="1801"/>
                      <a:pt x="1826" y="1775"/>
                      <a:pt x="1860" y="1750"/>
                    </a:cubicBezTo>
                    <a:cubicBezTo>
                      <a:pt x="1893" y="1724"/>
                      <a:pt x="1925" y="1699"/>
                      <a:pt x="1955" y="1672"/>
                    </a:cubicBezTo>
                    <a:cubicBezTo>
                      <a:pt x="1954" y="1673"/>
                      <a:pt x="1954" y="1673"/>
                      <a:pt x="1953" y="1673"/>
                    </a:cubicBezTo>
                    <a:cubicBezTo>
                      <a:pt x="1987" y="1644"/>
                      <a:pt x="2019" y="1613"/>
                      <a:pt x="2052" y="1583"/>
                    </a:cubicBezTo>
                    <a:cubicBezTo>
                      <a:pt x="2068" y="1568"/>
                      <a:pt x="2084" y="1554"/>
                      <a:pt x="2100" y="1539"/>
                    </a:cubicBezTo>
                    <a:cubicBezTo>
                      <a:pt x="2116" y="1522"/>
                      <a:pt x="2133" y="1505"/>
                      <a:pt x="2149" y="1487"/>
                    </a:cubicBezTo>
                    <a:cubicBezTo>
                      <a:pt x="2165" y="1468"/>
                      <a:pt x="2182" y="1448"/>
                      <a:pt x="2197" y="1428"/>
                    </a:cubicBezTo>
                    <a:cubicBezTo>
                      <a:pt x="2214" y="1408"/>
                      <a:pt x="2229" y="1388"/>
                      <a:pt x="2244" y="1366"/>
                    </a:cubicBezTo>
                    <a:cubicBezTo>
                      <a:pt x="2264" y="1337"/>
                      <a:pt x="2283" y="1307"/>
                      <a:pt x="2301" y="1276"/>
                    </a:cubicBezTo>
                    <a:cubicBezTo>
                      <a:pt x="2318" y="1246"/>
                      <a:pt x="2336" y="1215"/>
                      <a:pt x="2351" y="1184"/>
                    </a:cubicBezTo>
                    <a:cubicBezTo>
                      <a:pt x="2351" y="1184"/>
                      <a:pt x="2351" y="1185"/>
                      <a:pt x="2350" y="1185"/>
                    </a:cubicBezTo>
                    <a:cubicBezTo>
                      <a:pt x="2351" y="1184"/>
                      <a:pt x="2351" y="1183"/>
                      <a:pt x="2352" y="1181"/>
                    </a:cubicBezTo>
                    <a:cubicBezTo>
                      <a:pt x="2352" y="1182"/>
                      <a:pt x="2351" y="1183"/>
                      <a:pt x="2351" y="1184"/>
                    </a:cubicBezTo>
                    <a:cubicBezTo>
                      <a:pt x="2361" y="1164"/>
                      <a:pt x="2371" y="1145"/>
                      <a:pt x="2379" y="1126"/>
                    </a:cubicBezTo>
                    <a:cubicBezTo>
                      <a:pt x="2389" y="1103"/>
                      <a:pt x="2398" y="1081"/>
                      <a:pt x="2408" y="1059"/>
                    </a:cubicBezTo>
                    <a:cubicBezTo>
                      <a:pt x="2425" y="1018"/>
                      <a:pt x="2441" y="978"/>
                      <a:pt x="2456" y="936"/>
                    </a:cubicBezTo>
                    <a:cubicBezTo>
                      <a:pt x="2458" y="927"/>
                      <a:pt x="2461" y="918"/>
                      <a:pt x="2464" y="909"/>
                    </a:cubicBezTo>
                    <a:lnTo>
                      <a:pt x="2464" y="910"/>
                    </a:lnTo>
                    <a:cubicBezTo>
                      <a:pt x="2464" y="909"/>
                      <a:pt x="2465" y="909"/>
                      <a:pt x="2465" y="908"/>
                    </a:cubicBezTo>
                    <a:cubicBezTo>
                      <a:pt x="2465" y="906"/>
                      <a:pt x="2466" y="904"/>
                      <a:pt x="2467" y="902"/>
                    </a:cubicBezTo>
                    <a:cubicBezTo>
                      <a:pt x="2467" y="903"/>
                      <a:pt x="2467" y="904"/>
                      <a:pt x="2466" y="905"/>
                    </a:cubicBezTo>
                    <a:cubicBezTo>
                      <a:pt x="2474" y="882"/>
                      <a:pt x="2482" y="859"/>
                      <a:pt x="2489" y="837"/>
                    </a:cubicBezTo>
                    <a:cubicBezTo>
                      <a:pt x="2498" y="813"/>
                      <a:pt x="2506" y="790"/>
                      <a:pt x="2513" y="766"/>
                    </a:cubicBezTo>
                    <a:cubicBezTo>
                      <a:pt x="2530" y="715"/>
                      <a:pt x="2545" y="663"/>
                      <a:pt x="2559" y="612"/>
                    </a:cubicBezTo>
                    <a:cubicBezTo>
                      <a:pt x="2574" y="550"/>
                      <a:pt x="2590" y="489"/>
                      <a:pt x="2603" y="428"/>
                    </a:cubicBezTo>
                    <a:cubicBezTo>
                      <a:pt x="2620" y="341"/>
                      <a:pt x="2628" y="253"/>
                      <a:pt x="2634" y="165"/>
                    </a:cubicBezTo>
                    <a:lnTo>
                      <a:pt x="2634" y="167"/>
                    </a:lnTo>
                    <a:cubicBezTo>
                      <a:pt x="2635" y="144"/>
                      <a:pt x="2636" y="121"/>
                      <a:pt x="2637" y="98"/>
                    </a:cubicBezTo>
                    <a:cubicBezTo>
                      <a:pt x="2637" y="72"/>
                      <a:pt x="2637" y="46"/>
                      <a:pt x="2636" y="20"/>
                    </a:cubicBezTo>
                    <a:cubicBezTo>
                      <a:pt x="2636" y="9"/>
                      <a:pt x="2645" y="0"/>
                      <a:pt x="2655" y="0"/>
                    </a:cubicBezTo>
                    <a:cubicBezTo>
                      <a:pt x="2666" y="0"/>
                      <a:pt x="2674" y="9"/>
                      <a:pt x="2674" y="20"/>
                    </a:cubicBezTo>
                    <a:cubicBezTo>
                      <a:pt x="2675" y="31"/>
                      <a:pt x="2675" y="44"/>
                      <a:pt x="2675" y="55"/>
                    </a:cubicBezTo>
                    <a:cubicBezTo>
                      <a:pt x="2675" y="68"/>
                      <a:pt x="2675" y="81"/>
                      <a:pt x="2675" y="95"/>
                    </a:cubicBezTo>
                    <a:cubicBezTo>
                      <a:pt x="2675" y="117"/>
                      <a:pt x="2673" y="140"/>
                      <a:pt x="2672" y="162"/>
                    </a:cubicBezTo>
                    <a:cubicBezTo>
                      <a:pt x="2669" y="213"/>
                      <a:pt x="2664" y="263"/>
                      <a:pt x="2658" y="314"/>
                    </a:cubicBezTo>
                    <a:cubicBezTo>
                      <a:pt x="2653" y="363"/>
                      <a:pt x="2645" y="412"/>
                      <a:pt x="2634" y="460"/>
                    </a:cubicBezTo>
                    <a:cubicBezTo>
                      <a:pt x="2624" y="510"/>
                      <a:pt x="2611" y="559"/>
                      <a:pt x="2598" y="609"/>
                    </a:cubicBezTo>
                    <a:cubicBezTo>
                      <a:pt x="2583" y="661"/>
                      <a:pt x="2569" y="713"/>
                      <a:pt x="2553" y="765"/>
                    </a:cubicBezTo>
                    <a:cubicBezTo>
                      <a:pt x="2538" y="811"/>
                      <a:pt x="2522" y="858"/>
                      <a:pt x="2506" y="904"/>
                    </a:cubicBezTo>
                    <a:cubicBezTo>
                      <a:pt x="2491" y="950"/>
                      <a:pt x="2474" y="996"/>
                      <a:pt x="2456" y="1042"/>
                    </a:cubicBezTo>
                    <a:cubicBezTo>
                      <a:pt x="2446" y="1065"/>
                      <a:pt x="2436" y="1088"/>
                      <a:pt x="2426" y="1111"/>
                    </a:cubicBezTo>
                    <a:cubicBezTo>
                      <a:pt x="2416" y="1134"/>
                      <a:pt x="2406" y="1158"/>
                      <a:pt x="2394" y="1181"/>
                    </a:cubicBezTo>
                    <a:cubicBezTo>
                      <a:pt x="2384" y="1202"/>
                      <a:pt x="2373" y="1222"/>
                      <a:pt x="2362" y="1243"/>
                    </a:cubicBezTo>
                    <a:cubicBezTo>
                      <a:pt x="2351" y="1264"/>
                      <a:pt x="2339" y="1284"/>
                      <a:pt x="2327" y="1305"/>
                    </a:cubicBezTo>
                    <a:cubicBezTo>
                      <a:pt x="2315" y="1325"/>
                      <a:pt x="2302" y="1346"/>
                      <a:pt x="2289" y="1366"/>
                    </a:cubicBezTo>
                    <a:cubicBezTo>
                      <a:pt x="2282" y="1377"/>
                      <a:pt x="2275" y="1387"/>
                      <a:pt x="2268" y="1398"/>
                    </a:cubicBezTo>
                    <a:cubicBezTo>
                      <a:pt x="2260" y="1408"/>
                      <a:pt x="2253" y="1419"/>
                      <a:pt x="2246" y="1429"/>
                    </a:cubicBezTo>
                    <a:cubicBezTo>
                      <a:pt x="2230" y="1450"/>
                      <a:pt x="2213" y="1470"/>
                      <a:pt x="2195" y="1490"/>
                    </a:cubicBezTo>
                    <a:cubicBezTo>
                      <a:pt x="2180" y="1508"/>
                      <a:pt x="2164" y="1525"/>
                      <a:pt x="2148" y="1543"/>
                    </a:cubicBezTo>
                    <a:cubicBezTo>
                      <a:pt x="2132" y="1560"/>
                      <a:pt x="2114" y="1576"/>
                      <a:pt x="2097" y="1592"/>
                    </a:cubicBezTo>
                    <a:cubicBezTo>
                      <a:pt x="2081" y="1607"/>
                      <a:pt x="2065" y="1622"/>
                      <a:pt x="2049" y="1636"/>
                    </a:cubicBezTo>
                    <a:cubicBezTo>
                      <a:pt x="2015" y="1669"/>
                      <a:pt x="1981" y="1701"/>
                      <a:pt x="1945" y="1730"/>
                    </a:cubicBezTo>
                    <a:cubicBezTo>
                      <a:pt x="1907" y="1762"/>
                      <a:pt x="1868" y="1792"/>
                      <a:pt x="1828" y="1821"/>
                    </a:cubicBezTo>
                    <a:cubicBezTo>
                      <a:pt x="1787" y="1850"/>
                      <a:pt x="1747" y="1879"/>
                      <a:pt x="1703" y="1902"/>
                    </a:cubicBezTo>
                    <a:cubicBezTo>
                      <a:pt x="1692" y="1907"/>
                      <a:pt x="1682" y="1912"/>
                      <a:pt x="1671" y="1917"/>
                    </a:cubicBezTo>
                    <a:cubicBezTo>
                      <a:pt x="1659" y="1923"/>
                      <a:pt x="1646" y="1928"/>
                      <a:pt x="1633" y="1933"/>
                    </a:cubicBezTo>
                    <a:cubicBezTo>
                      <a:pt x="1610" y="1942"/>
                      <a:pt x="1586" y="1951"/>
                      <a:pt x="1562" y="1958"/>
                    </a:cubicBezTo>
                    <a:cubicBezTo>
                      <a:pt x="1538" y="1965"/>
                      <a:pt x="1513" y="1971"/>
                      <a:pt x="1488" y="1977"/>
                    </a:cubicBezTo>
                    <a:cubicBezTo>
                      <a:pt x="1462" y="1983"/>
                      <a:pt x="1435" y="1988"/>
                      <a:pt x="1408" y="1991"/>
                    </a:cubicBezTo>
                    <a:cubicBezTo>
                      <a:pt x="1391" y="1994"/>
                      <a:pt x="1375" y="1994"/>
                      <a:pt x="1358" y="1994"/>
                    </a:cubicBezTo>
                    <a:cubicBezTo>
                      <a:pt x="1351" y="1994"/>
                      <a:pt x="1344" y="1994"/>
                      <a:pt x="1338" y="19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86480" y="4291200"/>
                <a:ext cx="9720" cy="64080"/>
              </a:xfrm>
              <a:custGeom>
                <a:rect b="b" l="l" r="r" t="t"/>
                <a:pathLst>
                  <a:path extrusionOk="0" h="178" w="27">
                    <a:moveTo>
                      <a:pt x="10" y="177"/>
                    </a:moveTo>
                    <a:cubicBezTo>
                      <a:pt x="6" y="177"/>
                      <a:pt x="0" y="172"/>
                      <a:pt x="1" y="167"/>
                    </a:cubicBezTo>
                    <a:cubicBezTo>
                      <a:pt x="2" y="149"/>
                      <a:pt x="3" y="133"/>
                      <a:pt x="4" y="115"/>
                    </a:cubicBezTo>
                    <a:cubicBezTo>
                      <a:pt x="5" y="100"/>
                      <a:pt x="5" y="85"/>
                      <a:pt x="4" y="69"/>
                    </a:cubicBezTo>
                    <a:cubicBezTo>
                      <a:pt x="3" y="61"/>
                      <a:pt x="3" y="52"/>
                      <a:pt x="3" y="43"/>
                    </a:cubicBezTo>
                    <a:cubicBezTo>
                      <a:pt x="2" y="39"/>
                      <a:pt x="2" y="35"/>
                      <a:pt x="2" y="31"/>
                    </a:cubicBezTo>
                    <a:cubicBezTo>
                      <a:pt x="2" y="27"/>
                      <a:pt x="2" y="24"/>
                      <a:pt x="1" y="21"/>
                    </a:cubicBezTo>
                    <a:cubicBezTo>
                      <a:pt x="1" y="15"/>
                      <a:pt x="1" y="10"/>
                      <a:pt x="4" y="6"/>
                    </a:cubicBezTo>
                    <a:cubicBezTo>
                      <a:pt x="6" y="3"/>
                      <a:pt x="10" y="0"/>
                      <a:pt x="13" y="1"/>
                    </a:cubicBezTo>
                    <a:cubicBezTo>
                      <a:pt x="18" y="1"/>
                      <a:pt x="21" y="4"/>
                      <a:pt x="23" y="8"/>
                    </a:cubicBezTo>
                    <a:cubicBezTo>
                      <a:pt x="24" y="9"/>
                      <a:pt x="24" y="11"/>
                      <a:pt x="25" y="13"/>
                    </a:cubicBezTo>
                    <a:cubicBezTo>
                      <a:pt x="26" y="15"/>
                      <a:pt x="25" y="19"/>
                      <a:pt x="23" y="22"/>
                    </a:cubicBezTo>
                    <a:cubicBezTo>
                      <a:pt x="23" y="23"/>
                      <a:pt x="23" y="24"/>
                      <a:pt x="23" y="25"/>
                    </a:cubicBezTo>
                    <a:lnTo>
                      <a:pt x="23" y="26"/>
                    </a:lnTo>
                    <a:lnTo>
                      <a:pt x="23" y="25"/>
                    </a:lnTo>
                    <a:cubicBezTo>
                      <a:pt x="23" y="26"/>
                      <a:pt x="23" y="27"/>
                      <a:pt x="23" y="28"/>
                    </a:cubicBezTo>
                    <a:cubicBezTo>
                      <a:pt x="23" y="31"/>
                      <a:pt x="23" y="34"/>
                      <a:pt x="23" y="36"/>
                    </a:cubicBezTo>
                    <a:cubicBezTo>
                      <a:pt x="23" y="37"/>
                      <a:pt x="23" y="37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8"/>
                      <a:pt x="24" y="39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cubicBezTo>
                      <a:pt x="24" y="42"/>
                      <a:pt x="24" y="44"/>
                      <a:pt x="24" y="46"/>
                    </a:cubicBezTo>
                    <a:lnTo>
                      <a:pt x="24" y="47"/>
                    </a:lnTo>
                    <a:cubicBezTo>
                      <a:pt x="24" y="48"/>
                      <a:pt x="24" y="49"/>
                      <a:pt x="24" y="50"/>
                    </a:cubicBezTo>
                    <a:lnTo>
                      <a:pt x="24" y="49"/>
                    </a:lnTo>
                    <a:cubicBezTo>
                      <a:pt x="24" y="50"/>
                      <a:pt x="24" y="50"/>
                      <a:pt x="24" y="51"/>
                    </a:cubicBezTo>
                    <a:lnTo>
                      <a:pt x="24" y="50"/>
                    </a:lnTo>
                    <a:cubicBezTo>
                      <a:pt x="24" y="60"/>
                      <a:pt x="25" y="69"/>
                      <a:pt x="25" y="78"/>
                    </a:cubicBezTo>
                    <a:cubicBezTo>
                      <a:pt x="25" y="88"/>
                      <a:pt x="24" y="98"/>
                      <a:pt x="24" y="109"/>
                    </a:cubicBezTo>
                    <a:cubicBezTo>
                      <a:pt x="24" y="129"/>
                      <a:pt x="22" y="149"/>
                      <a:pt x="20" y="169"/>
                    </a:cubicBezTo>
                    <a:cubicBezTo>
                      <a:pt x="20" y="173"/>
                      <a:pt x="16" y="177"/>
                      <a:pt x="11" y="177"/>
                    </a:cubicBezTo>
                    <a:lnTo>
                      <a:pt x="10" y="17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8280" y="4374720"/>
                <a:ext cx="9720" cy="37440"/>
              </a:xfrm>
              <a:custGeom>
                <a:rect b="b" l="l" r="r" t="t"/>
                <a:pathLst>
                  <a:path extrusionOk="0" h="104" w="27">
                    <a:moveTo>
                      <a:pt x="15" y="103"/>
                    </a:moveTo>
                    <a:cubicBezTo>
                      <a:pt x="9" y="103"/>
                      <a:pt x="4" y="98"/>
                      <a:pt x="4" y="92"/>
                    </a:cubicBezTo>
                    <a:cubicBezTo>
                      <a:pt x="4" y="86"/>
                      <a:pt x="4" y="81"/>
                      <a:pt x="4" y="75"/>
                    </a:cubicBezTo>
                    <a:lnTo>
                      <a:pt x="4" y="74"/>
                    </a:lnTo>
                    <a:cubicBezTo>
                      <a:pt x="4" y="64"/>
                      <a:pt x="2" y="54"/>
                      <a:pt x="2" y="44"/>
                    </a:cubicBezTo>
                    <a:cubicBezTo>
                      <a:pt x="1" y="34"/>
                      <a:pt x="1" y="2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14"/>
                    </a:lnTo>
                    <a:cubicBezTo>
                      <a:pt x="0" y="13"/>
                      <a:pt x="0" y="12"/>
                      <a:pt x="0" y="11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17"/>
                      <a:pt x="22" y="23"/>
                      <a:pt x="22" y="29"/>
                    </a:cubicBezTo>
                    <a:cubicBezTo>
                      <a:pt x="23" y="50"/>
                      <a:pt x="26" y="71"/>
                      <a:pt x="26" y="93"/>
                    </a:cubicBezTo>
                    <a:cubicBezTo>
                      <a:pt x="26" y="99"/>
                      <a:pt x="21" y="103"/>
                      <a:pt x="1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90800" y="4452120"/>
                <a:ext cx="8640" cy="52560"/>
              </a:xfrm>
              <a:custGeom>
                <a:rect b="b" l="l" r="r" t="t"/>
                <a:pathLst>
                  <a:path extrusionOk="0" h="146" w="24">
                    <a:moveTo>
                      <a:pt x="12" y="145"/>
                    </a:moveTo>
                    <a:cubicBezTo>
                      <a:pt x="7" y="145"/>
                      <a:pt x="2" y="140"/>
                      <a:pt x="2" y="135"/>
                    </a:cubicBezTo>
                    <a:cubicBezTo>
                      <a:pt x="2" y="123"/>
                      <a:pt x="1" y="110"/>
                      <a:pt x="1" y="99"/>
                    </a:cubicBezTo>
                    <a:cubicBezTo>
                      <a:pt x="0" y="89"/>
                      <a:pt x="0" y="79"/>
                      <a:pt x="0" y="69"/>
                    </a:cubicBezTo>
                    <a:cubicBezTo>
                      <a:pt x="0" y="57"/>
                      <a:pt x="0" y="46"/>
                      <a:pt x="0" y="35"/>
                    </a:cubicBezTo>
                    <a:cubicBezTo>
                      <a:pt x="0" y="30"/>
                      <a:pt x="0" y="25"/>
                      <a:pt x="0" y="21"/>
                    </a:cubicBezTo>
                    <a:cubicBezTo>
                      <a:pt x="0" y="18"/>
                      <a:pt x="1" y="15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3" y="8"/>
                      <a:pt x="23" y="14"/>
                    </a:cubicBezTo>
                    <a:lnTo>
                      <a:pt x="23" y="15"/>
                    </a:lnTo>
                    <a:cubicBezTo>
                      <a:pt x="22" y="17"/>
                      <a:pt x="22" y="19"/>
                      <a:pt x="22" y="22"/>
                    </a:cubicBezTo>
                    <a:cubicBezTo>
                      <a:pt x="21" y="30"/>
                      <a:pt x="21" y="38"/>
                      <a:pt x="21" y="46"/>
                    </a:cubicBezTo>
                    <a:cubicBezTo>
                      <a:pt x="21" y="56"/>
                      <a:pt x="21" y="65"/>
                      <a:pt x="21" y="74"/>
                    </a:cubicBezTo>
                    <a:cubicBezTo>
                      <a:pt x="21" y="84"/>
                      <a:pt x="21" y="93"/>
                      <a:pt x="22" y="103"/>
                    </a:cubicBezTo>
                    <a:cubicBezTo>
                      <a:pt x="22" y="114"/>
                      <a:pt x="22" y="124"/>
                      <a:pt x="22" y="135"/>
                    </a:cubicBezTo>
                    <a:cubicBezTo>
                      <a:pt x="22" y="141"/>
                      <a:pt x="18" y="145"/>
                      <a:pt x="12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92240" y="4524840"/>
                <a:ext cx="9000" cy="42480"/>
              </a:xfrm>
              <a:custGeom>
                <a:rect b="b" l="l" r="r" t="t"/>
                <a:pathLst>
                  <a:path extrusionOk="0" h="118" w="25">
                    <a:moveTo>
                      <a:pt x="3" y="108"/>
                    </a:moveTo>
                    <a:cubicBezTo>
                      <a:pt x="2" y="91"/>
                      <a:pt x="1" y="74"/>
                      <a:pt x="1" y="56"/>
                    </a:cubicBezTo>
                    <a:cubicBezTo>
                      <a:pt x="1" y="49"/>
                      <a:pt x="1" y="41"/>
                      <a:pt x="1" y="33"/>
                    </a:cubicBezTo>
                    <a:cubicBezTo>
                      <a:pt x="1" y="26"/>
                      <a:pt x="0" y="18"/>
                      <a:pt x="1" y="11"/>
                    </a:cubicBezTo>
                    <a:cubicBezTo>
                      <a:pt x="1" y="5"/>
                      <a:pt x="7" y="0"/>
                      <a:pt x="14" y="2"/>
                    </a:cubicBezTo>
                    <a:cubicBezTo>
                      <a:pt x="20" y="3"/>
                      <a:pt x="24" y="9"/>
                      <a:pt x="23" y="15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28"/>
                      <a:pt x="22" y="39"/>
                      <a:pt x="22" y="50"/>
                    </a:cubicBezTo>
                    <a:cubicBezTo>
                      <a:pt x="22" y="60"/>
                      <a:pt x="22" y="71"/>
                      <a:pt x="22" y="82"/>
                    </a:cubicBezTo>
                    <a:cubicBezTo>
                      <a:pt x="22" y="85"/>
                      <a:pt x="23" y="89"/>
                      <a:pt x="23" y="92"/>
                    </a:cubicBezTo>
                    <a:lnTo>
                      <a:pt x="23" y="93"/>
                    </a:lnTo>
                    <a:cubicBezTo>
                      <a:pt x="23" y="97"/>
                      <a:pt x="24" y="102"/>
                      <a:pt x="24" y="106"/>
                    </a:cubicBezTo>
                    <a:cubicBezTo>
                      <a:pt x="24" y="112"/>
                      <a:pt x="21" y="117"/>
                      <a:pt x="14" y="117"/>
                    </a:cubicBezTo>
                    <a:cubicBezTo>
                      <a:pt x="8" y="117"/>
                      <a:pt x="3" y="113"/>
                      <a:pt x="3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96200" y="4606560"/>
                <a:ext cx="10080" cy="36360"/>
              </a:xfrm>
              <a:custGeom>
                <a:rect b="b" l="l" r="r" t="t"/>
                <a:pathLst>
                  <a:path extrusionOk="0" h="101" w="28">
                    <a:moveTo>
                      <a:pt x="1" y="90"/>
                    </a:moveTo>
                    <a:cubicBezTo>
                      <a:pt x="1" y="75"/>
                      <a:pt x="0" y="60"/>
                      <a:pt x="0" y="44"/>
                    </a:cubicBezTo>
                    <a:cubicBezTo>
                      <a:pt x="0" y="38"/>
                      <a:pt x="0" y="31"/>
                      <a:pt x="1" y="25"/>
                    </a:cubicBezTo>
                    <a:cubicBezTo>
                      <a:pt x="1" y="22"/>
                      <a:pt x="2" y="19"/>
                      <a:pt x="3" y="15"/>
                    </a:cubicBezTo>
                    <a:cubicBezTo>
                      <a:pt x="3" y="13"/>
                      <a:pt x="4" y="10"/>
                      <a:pt x="5" y="8"/>
                    </a:cubicBezTo>
                    <a:cubicBezTo>
                      <a:pt x="7" y="3"/>
                      <a:pt x="13" y="0"/>
                      <a:pt x="17" y="1"/>
                    </a:cubicBezTo>
                    <a:cubicBezTo>
                      <a:pt x="24" y="2"/>
                      <a:pt x="27" y="8"/>
                      <a:pt x="27" y="13"/>
                    </a:cubicBezTo>
                    <a:cubicBezTo>
                      <a:pt x="27" y="16"/>
                      <a:pt x="25" y="17"/>
                      <a:pt x="24" y="19"/>
                    </a:cubicBezTo>
                    <a:lnTo>
                      <a:pt x="24" y="20"/>
                    </a:lnTo>
                    <a:cubicBezTo>
                      <a:pt x="24" y="23"/>
                      <a:pt x="23" y="26"/>
                      <a:pt x="22" y="28"/>
                    </a:cubicBezTo>
                    <a:cubicBezTo>
                      <a:pt x="21" y="48"/>
                      <a:pt x="21" y="69"/>
                      <a:pt x="22" y="89"/>
                    </a:cubicBezTo>
                    <a:cubicBezTo>
                      <a:pt x="22" y="94"/>
                      <a:pt x="18" y="99"/>
                      <a:pt x="13" y="100"/>
                    </a:cubicBezTo>
                    <a:lnTo>
                      <a:pt x="12" y="100"/>
                    </a:lnTo>
                    <a:cubicBezTo>
                      <a:pt x="7" y="100"/>
                      <a:pt x="2" y="96"/>
                      <a:pt x="1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96920" y="4676760"/>
                <a:ext cx="9000" cy="8640"/>
              </a:xfrm>
              <a:custGeom>
                <a:rect b="b" l="l" r="r" t="t"/>
                <a:pathLst>
                  <a:path extrusionOk="0" h="24" w="25">
                    <a:moveTo>
                      <a:pt x="0" y="11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3" y="11"/>
                    </a:cubicBez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7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4040" y="4296240"/>
                <a:ext cx="76320" cy="11880"/>
              </a:xfrm>
              <a:custGeom>
                <a:rect b="b" l="l" r="r" t="t"/>
                <a:pathLst>
                  <a:path extrusionOk="0" h="33" w="212">
                    <a:moveTo>
                      <a:pt x="161" y="32"/>
                    </a:moveTo>
                    <a:cubicBezTo>
                      <a:pt x="155" y="32"/>
                      <a:pt x="148" y="32"/>
                      <a:pt x="142" y="32"/>
                    </a:cubicBezTo>
                    <a:cubicBezTo>
                      <a:pt x="135" y="31"/>
                      <a:pt x="129" y="31"/>
                      <a:pt x="122" y="31"/>
                    </a:cubicBezTo>
                    <a:lnTo>
                      <a:pt x="123" y="31"/>
                    </a:lnTo>
                    <a:cubicBezTo>
                      <a:pt x="116" y="30"/>
                      <a:pt x="109" y="29"/>
                      <a:pt x="101" y="29"/>
                    </a:cubicBezTo>
                    <a:cubicBezTo>
                      <a:pt x="95" y="28"/>
                      <a:pt x="88" y="28"/>
                      <a:pt x="82" y="27"/>
                    </a:cubicBezTo>
                    <a:cubicBezTo>
                      <a:pt x="70" y="25"/>
                      <a:pt x="59" y="24"/>
                      <a:pt x="47" y="23"/>
                    </a:cubicBezTo>
                    <a:cubicBezTo>
                      <a:pt x="43" y="22"/>
                      <a:pt x="39" y="22"/>
                      <a:pt x="34" y="22"/>
                    </a:cubicBezTo>
                    <a:cubicBezTo>
                      <a:pt x="30" y="22"/>
                      <a:pt x="25" y="22"/>
                      <a:pt x="20" y="22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7" y="24"/>
                      <a:pt x="2" y="20"/>
                      <a:pt x="2" y="13"/>
                    </a:cubicBezTo>
                    <a:cubicBezTo>
                      <a:pt x="0" y="7"/>
                      <a:pt x="5" y="3"/>
                      <a:pt x="10" y="1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1" y="0"/>
                      <a:pt x="35" y="0"/>
                      <a:pt x="39" y="1"/>
                    </a:cubicBezTo>
                    <a:cubicBezTo>
                      <a:pt x="48" y="1"/>
                      <a:pt x="58" y="3"/>
                      <a:pt x="67" y="4"/>
                    </a:cubicBezTo>
                    <a:cubicBezTo>
                      <a:pt x="77" y="6"/>
                      <a:pt x="88" y="7"/>
                      <a:pt x="98" y="8"/>
                    </a:cubicBezTo>
                    <a:cubicBezTo>
                      <a:pt x="107" y="9"/>
                      <a:pt x="115" y="10"/>
                      <a:pt x="123" y="11"/>
                    </a:cubicBezTo>
                    <a:cubicBezTo>
                      <a:pt x="124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3" y="11"/>
                    </a:cubicBezTo>
                    <a:cubicBezTo>
                      <a:pt x="130" y="11"/>
                      <a:pt x="136" y="11"/>
                      <a:pt x="143" y="12"/>
                    </a:cubicBezTo>
                    <a:cubicBezTo>
                      <a:pt x="149" y="13"/>
                      <a:pt x="155" y="13"/>
                      <a:pt x="162" y="13"/>
                    </a:cubicBezTo>
                    <a:cubicBezTo>
                      <a:pt x="175" y="13"/>
                      <a:pt x="188" y="13"/>
                      <a:pt x="201" y="13"/>
                    </a:cubicBezTo>
                    <a:cubicBezTo>
                      <a:pt x="206" y="13"/>
                      <a:pt x="211" y="17"/>
                      <a:pt x="211" y="22"/>
                    </a:cubicBezTo>
                    <a:cubicBezTo>
                      <a:pt x="210" y="28"/>
                      <a:pt x="206" y="32"/>
                      <a:pt x="201" y="32"/>
                    </a:cubicBezTo>
                    <a:cubicBezTo>
                      <a:pt x="192" y="32"/>
                      <a:pt x="182" y="32"/>
                      <a:pt x="172" y="32"/>
                    </a:cubicBezTo>
                    <a:cubicBezTo>
                      <a:pt x="169" y="32"/>
                      <a:pt x="165" y="32"/>
                      <a:pt x="16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300240" y="4292640"/>
                <a:ext cx="48240" cy="9360"/>
              </a:xfrm>
              <a:custGeom>
                <a:rect b="b" l="l" r="r" t="t"/>
                <a:pathLst>
                  <a:path extrusionOk="0" h="26" w="134">
                    <a:moveTo>
                      <a:pt x="36" y="25"/>
                    </a:moveTo>
                    <a:cubicBezTo>
                      <a:pt x="27" y="25"/>
                      <a:pt x="18" y="24"/>
                      <a:pt x="9" y="23"/>
                    </a:cubicBezTo>
                    <a:lnTo>
                      <a:pt x="10" y="23"/>
                    </a:lnTo>
                    <a:cubicBezTo>
                      <a:pt x="10" y="23"/>
                      <a:pt x="9" y="23"/>
                      <a:pt x="8" y="23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1"/>
                    </a:cubicBezTo>
                    <a:cubicBezTo>
                      <a:pt x="14" y="1"/>
                      <a:pt x="15" y="2"/>
                      <a:pt x="17" y="2"/>
                    </a:cubicBezTo>
                    <a:cubicBezTo>
                      <a:pt x="20" y="2"/>
                      <a:pt x="23" y="3"/>
                      <a:pt x="27" y="3"/>
                    </a:cubicBezTo>
                    <a:cubicBezTo>
                      <a:pt x="42" y="4"/>
                      <a:pt x="58" y="4"/>
                      <a:pt x="74" y="4"/>
                    </a:cubicBezTo>
                    <a:cubicBezTo>
                      <a:pt x="90" y="4"/>
                      <a:pt x="106" y="4"/>
                      <a:pt x="123" y="4"/>
                    </a:cubicBezTo>
                    <a:cubicBezTo>
                      <a:pt x="128" y="4"/>
                      <a:pt x="133" y="9"/>
                      <a:pt x="133" y="14"/>
                    </a:cubicBezTo>
                    <a:cubicBezTo>
                      <a:pt x="133" y="20"/>
                      <a:pt x="128" y="24"/>
                      <a:pt x="123" y="24"/>
                    </a:cubicBezTo>
                    <a:cubicBezTo>
                      <a:pt x="102" y="25"/>
                      <a:pt x="82" y="25"/>
                      <a:pt x="62" y="25"/>
                    </a:cubicBezTo>
                    <a:cubicBezTo>
                      <a:pt x="53" y="25"/>
                      <a:pt x="45" y="25"/>
                      <a:pt x="36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414360" y="4287240"/>
                <a:ext cx="68040" cy="11880"/>
              </a:xfrm>
              <a:custGeom>
                <a:rect b="b" l="l" r="r" t="t"/>
                <a:pathLst>
                  <a:path extrusionOk="0" h="33" w="189">
                    <a:moveTo>
                      <a:pt x="25" y="32"/>
                    </a:moveTo>
                    <a:cubicBezTo>
                      <a:pt x="19" y="31"/>
                      <a:pt x="15" y="31"/>
                      <a:pt x="10" y="30"/>
                    </a:cubicBezTo>
                    <a:cubicBezTo>
                      <a:pt x="4" y="29"/>
                      <a:pt x="0" y="24"/>
                      <a:pt x="1" y="18"/>
                    </a:cubicBezTo>
                    <a:cubicBezTo>
                      <a:pt x="2" y="12"/>
                      <a:pt x="7" y="8"/>
                      <a:pt x="13" y="8"/>
                    </a:cubicBezTo>
                    <a:cubicBezTo>
                      <a:pt x="17" y="9"/>
                      <a:pt x="21" y="10"/>
                      <a:pt x="24" y="10"/>
                    </a:cubicBezTo>
                    <a:cubicBezTo>
                      <a:pt x="30" y="10"/>
                      <a:pt x="36" y="10"/>
                      <a:pt x="42" y="10"/>
                    </a:cubicBezTo>
                    <a:cubicBezTo>
                      <a:pt x="47" y="10"/>
                      <a:pt x="52" y="10"/>
                      <a:pt x="57" y="9"/>
                    </a:cubicBezTo>
                    <a:cubicBezTo>
                      <a:pt x="76" y="8"/>
                      <a:pt x="95" y="7"/>
                      <a:pt x="114" y="6"/>
                    </a:cubicBezTo>
                    <a:cubicBezTo>
                      <a:pt x="123" y="5"/>
                      <a:pt x="132" y="5"/>
                      <a:pt x="141" y="4"/>
                    </a:cubicBezTo>
                    <a:cubicBezTo>
                      <a:pt x="153" y="3"/>
                      <a:pt x="165" y="2"/>
                      <a:pt x="177" y="1"/>
                    </a:cubicBezTo>
                    <a:cubicBezTo>
                      <a:pt x="182" y="0"/>
                      <a:pt x="187" y="4"/>
                      <a:pt x="188" y="10"/>
                    </a:cubicBezTo>
                    <a:cubicBezTo>
                      <a:pt x="188" y="15"/>
                      <a:pt x="184" y="19"/>
                      <a:pt x="179" y="20"/>
                    </a:cubicBezTo>
                    <a:cubicBezTo>
                      <a:pt x="155" y="22"/>
                      <a:pt x="131" y="25"/>
                      <a:pt x="106" y="26"/>
                    </a:cubicBezTo>
                    <a:cubicBezTo>
                      <a:pt x="84" y="28"/>
                      <a:pt x="61" y="30"/>
                      <a:pt x="39" y="31"/>
                    </a:cubicBezTo>
                    <a:cubicBezTo>
                      <a:pt x="35" y="31"/>
                      <a:pt x="31" y="32"/>
                      <a:pt x="28" y="32"/>
                    </a:cubicBezTo>
                    <a:cubicBezTo>
                      <a:pt x="26" y="32"/>
                      <a:pt x="26" y="32"/>
                      <a:pt x="2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504000" y="4290840"/>
                <a:ext cx="79920" cy="8640"/>
              </a:xfrm>
              <a:custGeom>
                <a:rect b="b" l="l" r="r" t="t"/>
                <a:pathLst>
                  <a:path extrusionOk="0" h="24" w="222">
                    <a:moveTo>
                      <a:pt x="40" y="23"/>
                    </a:moveTo>
                    <a:cubicBezTo>
                      <a:pt x="30" y="23"/>
                      <a:pt x="20" y="22"/>
                      <a:pt x="11" y="22"/>
                    </a:cubicBezTo>
                    <a:cubicBezTo>
                      <a:pt x="5" y="21"/>
                      <a:pt x="0" y="17"/>
                      <a:pt x="0" y="11"/>
                    </a:cubicBezTo>
                    <a:cubicBezTo>
                      <a:pt x="0" y="8"/>
                      <a:pt x="1" y="5"/>
                      <a:pt x="4" y="2"/>
                    </a:cubicBezTo>
                    <a:cubicBezTo>
                      <a:pt x="6" y="0"/>
                      <a:pt x="9" y="0"/>
                      <a:pt x="13" y="0"/>
                    </a:cubicBezTo>
                    <a:cubicBezTo>
                      <a:pt x="24" y="1"/>
                      <a:pt x="34" y="1"/>
                      <a:pt x="45" y="2"/>
                    </a:cubicBezTo>
                    <a:cubicBezTo>
                      <a:pt x="56" y="2"/>
                      <a:pt x="67" y="2"/>
                      <a:pt x="78" y="2"/>
                    </a:cubicBezTo>
                    <a:cubicBezTo>
                      <a:pt x="100" y="2"/>
                      <a:pt x="123" y="2"/>
                      <a:pt x="146" y="2"/>
                    </a:cubicBezTo>
                    <a:cubicBezTo>
                      <a:pt x="168" y="2"/>
                      <a:pt x="189" y="2"/>
                      <a:pt x="212" y="2"/>
                    </a:cubicBezTo>
                    <a:cubicBezTo>
                      <a:pt x="217" y="2"/>
                      <a:pt x="221" y="7"/>
                      <a:pt x="221" y="11"/>
                    </a:cubicBezTo>
                    <a:cubicBezTo>
                      <a:pt x="221" y="17"/>
                      <a:pt x="216" y="21"/>
                      <a:pt x="211" y="21"/>
                    </a:cubicBezTo>
                    <a:cubicBezTo>
                      <a:pt x="165" y="22"/>
                      <a:pt x="118" y="22"/>
                      <a:pt x="72" y="23"/>
                    </a:cubicBezTo>
                    <a:cubicBezTo>
                      <a:pt x="68" y="23"/>
                      <a:pt x="65" y="23"/>
                      <a:pt x="62" y="23"/>
                    </a:cubicBezTo>
                    <a:cubicBezTo>
                      <a:pt x="55" y="23"/>
                      <a:pt x="47" y="23"/>
                      <a:pt x="4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618480" y="4293720"/>
                <a:ext cx="41760" cy="10800"/>
              </a:xfrm>
              <a:custGeom>
                <a:rect b="b" l="l" r="r" t="t"/>
                <a:pathLst>
                  <a:path extrusionOk="0" h="30" w="116">
                    <a:moveTo>
                      <a:pt x="2" y="21"/>
                    </a:moveTo>
                    <a:cubicBezTo>
                      <a:pt x="0" y="14"/>
                      <a:pt x="5" y="8"/>
                      <a:pt x="11" y="7"/>
                    </a:cubicBezTo>
                    <a:cubicBezTo>
                      <a:pt x="14" y="7"/>
                      <a:pt x="17" y="6"/>
                      <a:pt x="20" y="6"/>
                    </a:cubicBezTo>
                    <a:cubicBezTo>
                      <a:pt x="24" y="6"/>
                      <a:pt x="28" y="5"/>
                      <a:pt x="32" y="5"/>
                    </a:cubicBezTo>
                    <a:cubicBezTo>
                      <a:pt x="39" y="4"/>
                      <a:pt x="47" y="4"/>
                      <a:pt x="55" y="3"/>
                    </a:cubicBezTo>
                    <a:cubicBezTo>
                      <a:pt x="70" y="2"/>
                      <a:pt x="87" y="1"/>
                      <a:pt x="103" y="0"/>
                    </a:cubicBezTo>
                    <a:cubicBezTo>
                      <a:pt x="108" y="0"/>
                      <a:pt x="113" y="4"/>
                      <a:pt x="114" y="9"/>
                    </a:cubicBezTo>
                    <a:cubicBezTo>
                      <a:pt x="115" y="15"/>
                      <a:pt x="110" y="20"/>
                      <a:pt x="105" y="21"/>
                    </a:cubicBezTo>
                    <a:cubicBezTo>
                      <a:pt x="89" y="22"/>
                      <a:pt x="74" y="23"/>
                      <a:pt x="59" y="24"/>
                    </a:cubicBezTo>
                    <a:cubicBezTo>
                      <a:pt x="46" y="25"/>
                      <a:pt x="34" y="26"/>
                      <a:pt x="21" y="28"/>
                    </a:cubicBezTo>
                    <a:cubicBezTo>
                      <a:pt x="19" y="28"/>
                      <a:pt x="17" y="28"/>
                      <a:pt x="15" y="29"/>
                    </a:cubicBezTo>
                    <a:cubicBezTo>
                      <a:pt x="15" y="29"/>
                      <a:pt x="14" y="29"/>
                      <a:pt x="13" y="29"/>
                    </a:cubicBezTo>
                    <a:cubicBezTo>
                      <a:pt x="8" y="29"/>
                      <a:pt x="3" y="26"/>
                      <a:pt x="2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720000" y="4291920"/>
                <a:ext cx="50040" cy="9720"/>
              </a:xfrm>
              <a:custGeom>
                <a:rect b="b" l="l" r="r" t="t"/>
                <a:pathLst>
                  <a:path extrusionOk="0" h="27" w="139">
                    <a:moveTo>
                      <a:pt x="68" y="26"/>
                    </a:moveTo>
                    <a:cubicBezTo>
                      <a:pt x="58" y="26"/>
                      <a:pt x="49" y="26"/>
                      <a:pt x="39" y="26"/>
                    </a:cubicBezTo>
                    <a:cubicBezTo>
                      <a:pt x="35" y="25"/>
                      <a:pt x="30" y="25"/>
                      <a:pt x="26" y="25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5" y="24"/>
                      <a:pt x="10" y="25"/>
                      <a:pt x="7" y="23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1"/>
                      <a:pt x="1" y="9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26" y="3"/>
                      <a:pt x="33" y="4"/>
                      <a:pt x="42" y="4"/>
                    </a:cubicBezTo>
                    <a:cubicBezTo>
                      <a:pt x="51" y="5"/>
                      <a:pt x="60" y="5"/>
                      <a:pt x="69" y="5"/>
                    </a:cubicBezTo>
                    <a:cubicBezTo>
                      <a:pt x="89" y="6"/>
                      <a:pt x="109" y="6"/>
                      <a:pt x="128" y="6"/>
                    </a:cubicBezTo>
                    <a:cubicBezTo>
                      <a:pt x="134" y="6"/>
                      <a:pt x="138" y="11"/>
                      <a:pt x="138" y="16"/>
                    </a:cubicBezTo>
                    <a:cubicBezTo>
                      <a:pt x="138" y="22"/>
                      <a:pt x="133" y="26"/>
                      <a:pt x="128" y="26"/>
                    </a:cubicBezTo>
                    <a:cubicBezTo>
                      <a:pt x="118" y="26"/>
                      <a:pt x="108" y="26"/>
                      <a:pt x="98" y="26"/>
                    </a:cubicBezTo>
                    <a:cubicBezTo>
                      <a:pt x="88" y="26"/>
                      <a:pt x="78" y="26"/>
                      <a:pt x="68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812880" y="4290840"/>
                <a:ext cx="48960" cy="10440"/>
              </a:xfrm>
              <a:custGeom>
                <a:rect b="b" l="l" r="r" t="t"/>
                <a:pathLst>
                  <a:path extrusionOk="0" h="29" w="136">
                    <a:moveTo>
                      <a:pt x="32" y="28"/>
                    </a:moveTo>
                    <a:cubicBezTo>
                      <a:pt x="26" y="28"/>
                      <a:pt x="21" y="27"/>
                      <a:pt x="16" y="26"/>
                    </a:cubicBezTo>
                    <a:cubicBezTo>
                      <a:pt x="11" y="26"/>
                      <a:pt x="5" y="25"/>
                      <a:pt x="2" y="21"/>
                    </a:cubicBezTo>
                    <a:cubicBezTo>
                      <a:pt x="0" y="18"/>
                      <a:pt x="0" y="15"/>
                      <a:pt x="0" y="11"/>
                    </a:cubicBezTo>
                    <a:cubicBezTo>
                      <a:pt x="1" y="5"/>
                      <a:pt x="7" y="1"/>
                      <a:pt x="12" y="2"/>
                    </a:cubicBezTo>
                    <a:cubicBezTo>
                      <a:pt x="15" y="2"/>
                      <a:pt x="17" y="4"/>
                      <a:pt x="18" y="5"/>
                    </a:cubicBezTo>
                    <a:cubicBezTo>
                      <a:pt x="21" y="5"/>
                      <a:pt x="24" y="6"/>
                      <a:pt x="26" y="6"/>
                    </a:cubicBezTo>
                    <a:cubicBezTo>
                      <a:pt x="33" y="6"/>
                      <a:pt x="39" y="6"/>
                      <a:pt x="46" y="5"/>
                    </a:cubicBezTo>
                    <a:cubicBezTo>
                      <a:pt x="57" y="5"/>
                      <a:pt x="70" y="4"/>
                      <a:pt x="81" y="3"/>
                    </a:cubicBezTo>
                    <a:cubicBezTo>
                      <a:pt x="95" y="2"/>
                      <a:pt x="109" y="1"/>
                      <a:pt x="123" y="1"/>
                    </a:cubicBezTo>
                    <a:cubicBezTo>
                      <a:pt x="129" y="0"/>
                      <a:pt x="134" y="4"/>
                      <a:pt x="135" y="9"/>
                    </a:cubicBezTo>
                    <a:cubicBezTo>
                      <a:pt x="135" y="15"/>
                      <a:pt x="131" y="21"/>
                      <a:pt x="126" y="21"/>
                    </a:cubicBezTo>
                    <a:cubicBezTo>
                      <a:pt x="104" y="22"/>
                      <a:pt x="82" y="24"/>
                      <a:pt x="61" y="26"/>
                    </a:cubicBezTo>
                    <a:cubicBezTo>
                      <a:pt x="56" y="26"/>
                      <a:pt x="52" y="26"/>
                      <a:pt x="47" y="27"/>
                    </a:cubicBezTo>
                    <a:cubicBezTo>
                      <a:pt x="42" y="27"/>
                      <a:pt x="38" y="28"/>
                      <a:pt x="32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899280" y="4290120"/>
                <a:ext cx="54360" cy="10440"/>
              </a:xfrm>
              <a:custGeom>
                <a:rect b="b" l="l" r="r" t="t"/>
                <a:pathLst>
                  <a:path extrusionOk="0" h="29" w="151">
                    <a:moveTo>
                      <a:pt x="57" y="27"/>
                    </a:moveTo>
                    <a:cubicBezTo>
                      <a:pt x="47" y="27"/>
                      <a:pt x="38" y="25"/>
                      <a:pt x="28" y="25"/>
                    </a:cubicBezTo>
                    <a:lnTo>
                      <a:pt x="29" y="25"/>
                    </a:lnTo>
                    <a:cubicBezTo>
                      <a:pt x="25" y="24"/>
                      <a:pt x="21" y="24"/>
                      <a:pt x="17" y="24"/>
                    </a:cubicBezTo>
                    <a:cubicBezTo>
                      <a:pt x="17" y="24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5" y="23"/>
                      <a:pt x="0" y="18"/>
                      <a:pt x="2" y="11"/>
                    </a:cubicBezTo>
                    <a:cubicBezTo>
                      <a:pt x="3" y="6"/>
                      <a:pt x="9" y="1"/>
                      <a:pt x="14" y="2"/>
                    </a:cubicBezTo>
                    <a:lnTo>
                      <a:pt x="15" y="2"/>
                    </a:lnTo>
                    <a:cubicBezTo>
                      <a:pt x="18" y="3"/>
                      <a:pt x="20" y="3"/>
                      <a:pt x="23" y="3"/>
                    </a:cubicBezTo>
                    <a:cubicBezTo>
                      <a:pt x="27" y="3"/>
                      <a:pt x="31" y="3"/>
                      <a:pt x="35" y="4"/>
                    </a:cubicBezTo>
                    <a:cubicBezTo>
                      <a:pt x="42" y="4"/>
                      <a:pt x="49" y="6"/>
                      <a:pt x="56" y="6"/>
                    </a:cubicBezTo>
                    <a:cubicBezTo>
                      <a:pt x="58" y="6"/>
                      <a:pt x="61" y="7"/>
                      <a:pt x="64" y="7"/>
                    </a:cubicBezTo>
                    <a:cubicBezTo>
                      <a:pt x="67" y="7"/>
                      <a:pt x="71" y="7"/>
                      <a:pt x="74" y="7"/>
                    </a:cubicBezTo>
                    <a:cubicBezTo>
                      <a:pt x="79" y="6"/>
                      <a:pt x="83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0" y="6"/>
                      <a:pt x="94" y="5"/>
                      <a:pt x="99" y="4"/>
                    </a:cubicBezTo>
                    <a:cubicBezTo>
                      <a:pt x="103" y="4"/>
                      <a:pt x="107" y="4"/>
                      <a:pt x="111" y="3"/>
                    </a:cubicBezTo>
                    <a:cubicBezTo>
                      <a:pt x="120" y="2"/>
                      <a:pt x="129" y="2"/>
                      <a:pt x="138" y="0"/>
                    </a:cubicBezTo>
                    <a:cubicBezTo>
                      <a:pt x="144" y="0"/>
                      <a:pt x="149" y="4"/>
                      <a:pt x="150" y="9"/>
                    </a:cubicBezTo>
                    <a:cubicBezTo>
                      <a:pt x="150" y="15"/>
                      <a:pt x="146" y="20"/>
                      <a:pt x="140" y="21"/>
                    </a:cubicBezTo>
                    <a:cubicBezTo>
                      <a:pt x="131" y="22"/>
                      <a:pt x="121" y="23"/>
                      <a:pt x="111" y="24"/>
                    </a:cubicBezTo>
                    <a:cubicBezTo>
                      <a:pt x="103" y="25"/>
                      <a:pt x="94" y="27"/>
                      <a:pt x="86" y="27"/>
                    </a:cubicBezTo>
                    <a:cubicBezTo>
                      <a:pt x="79" y="27"/>
                      <a:pt x="73" y="28"/>
                      <a:pt x="66" y="28"/>
                    </a:cubicBezTo>
                    <a:cubicBezTo>
                      <a:pt x="63" y="28"/>
                      <a:pt x="60" y="28"/>
                      <a:pt x="5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957240" y="4292640"/>
                <a:ext cx="10800" cy="56160"/>
              </a:xfrm>
              <a:custGeom>
                <a:rect b="b" l="l" r="r" t="t"/>
                <a:pathLst>
                  <a:path extrusionOk="0" h="156" w="30">
                    <a:moveTo>
                      <a:pt x="9" y="146"/>
                    </a:moveTo>
                    <a:cubicBezTo>
                      <a:pt x="8" y="132"/>
                      <a:pt x="6" y="118"/>
                      <a:pt x="5" y="104"/>
                    </a:cubicBezTo>
                    <a:cubicBezTo>
                      <a:pt x="3" y="92"/>
                      <a:pt x="3" y="80"/>
                      <a:pt x="2" y="67"/>
                    </a:cubicBezTo>
                    <a:lnTo>
                      <a:pt x="2" y="66"/>
                    </a:lnTo>
                    <a:cubicBezTo>
                      <a:pt x="2" y="66"/>
                      <a:pt x="2" y="65"/>
                      <a:pt x="2" y="64"/>
                    </a:cubicBezTo>
                    <a:lnTo>
                      <a:pt x="2" y="65"/>
                    </a:lnTo>
                    <a:cubicBezTo>
                      <a:pt x="1" y="60"/>
                      <a:pt x="1" y="56"/>
                      <a:pt x="1" y="52"/>
                    </a:cubicBezTo>
                    <a:lnTo>
                      <a:pt x="1" y="51"/>
                    </a:lnTo>
                    <a:lnTo>
                      <a:pt x="1" y="50"/>
                    </a:lnTo>
                    <a:cubicBezTo>
                      <a:pt x="1" y="51"/>
                      <a:pt x="1" y="51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lnTo>
                      <a:pt x="1" y="50"/>
                    </a:lnTo>
                    <a:cubicBezTo>
                      <a:pt x="1" y="49"/>
                      <a:pt x="1" y="49"/>
                      <a:pt x="1" y="49"/>
                    </a:cubicBezTo>
                    <a:lnTo>
                      <a:pt x="1" y="48"/>
                    </a:lnTo>
                    <a:lnTo>
                      <a:pt x="1" y="49"/>
                    </a:lnTo>
                    <a:cubicBezTo>
                      <a:pt x="1" y="44"/>
                      <a:pt x="1" y="38"/>
                      <a:pt x="1" y="33"/>
                    </a:cubicBezTo>
                    <a:cubicBezTo>
                      <a:pt x="0" y="27"/>
                      <a:pt x="1" y="20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4"/>
                      <a:pt x="7" y="2"/>
                      <a:pt x="12" y="1"/>
                    </a:cubicBezTo>
                    <a:cubicBezTo>
                      <a:pt x="15" y="0"/>
                      <a:pt x="20" y="2"/>
                      <a:pt x="22" y="4"/>
                    </a:cubicBezTo>
                    <a:cubicBezTo>
                      <a:pt x="27" y="6"/>
                      <a:pt x="29" y="11"/>
                      <a:pt x="29" y="17"/>
                    </a:cubicBezTo>
                    <a:cubicBezTo>
                      <a:pt x="28" y="20"/>
                      <a:pt x="26" y="23"/>
                      <a:pt x="22" y="25"/>
                    </a:cubicBezTo>
                    <a:cubicBezTo>
                      <a:pt x="22" y="39"/>
                      <a:pt x="22" y="53"/>
                      <a:pt x="23" y="66"/>
                    </a:cubicBezTo>
                    <a:lnTo>
                      <a:pt x="23" y="65"/>
                    </a:lnTo>
                    <a:lnTo>
                      <a:pt x="23" y="66"/>
                    </a:ln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9"/>
                    </a:cubicBezTo>
                    <a:cubicBezTo>
                      <a:pt x="23" y="71"/>
                      <a:pt x="23" y="73"/>
                      <a:pt x="24" y="76"/>
                    </a:cubicBezTo>
                    <a:lnTo>
                      <a:pt x="24" y="77"/>
                    </a:lnTo>
                    <a:lnTo>
                      <a:pt x="24" y="78"/>
                    </a:lnTo>
                    <a:cubicBezTo>
                      <a:pt x="24" y="79"/>
                      <a:pt x="24" y="80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1"/>
                    </a:ln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3"/>
                    </a:lnTo>
                    <a:cubicBezTo>
                      <a:pt x="25" y="103"/>
                      <a:pt x="28" y="123"/>
                      <a:pt x="29" y="144"/>
                    </a:cubicBezTo>
                    <a:cubicBezTo>
                      <a:pt x="29" y="150"/>
                      <a:pt x="26" y="155"/>
                      <a:pt x="20" y="155"/>
                    </a:cubicBezTo>
                    <a:lnTo>
                      <a:pt x="19" y="155"/>
                    </a:lnTo>
                    <a:cubicBezTo>
                      <a:pt x="14" y="155"/>
                      <a:pt x="10" y="151"/>
                      <a:pt x="9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959400" y="4376160"/>
                <a:ext cx="10080" cy="47160"/>
              </a:xfrm>
              <a:custGeom>
                <a:rect b="b" l="l" r="r" t="t"/>
                <a:pathLst>
                  <a:path extrusionOk="0" h="131" w="28">
                    <a:moveTo>
                      <a:pt x="6" y="120"/>
                    </a:moveTo>
                    <a:cubicBezTo>
                      <a:pt x="5" y="103"/>
                      <a:pt x="3" y="86"/>
                      <a:pt x="2" y="70"/>
                    </a:cubicBezTo>
                    <a:cubicBezTo>
                      <a:pt x="2" y="60"/>
                      <a:pt x="1" y="49"/>
                      <a:pt x="1" y="38"/>
                    </a:cubicBezTo>
                    <a:cubicBezTo>
                      <a:pt x="0" y="32"/>
                      <a:pt x="0" y="26"/>
                      <a:pt x="0" y="21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2" y="4"/>
                      <a:pt x="6" y="0"/>
                      <a:pt x="12" y="0"/>
                    </a:cubicBezTo>
                    <a:cubicBezTo>
                      <a:pt x="17" y="0"/>
                      <a:pt x="23" y="5"/>
                      <a:pt x="23" y="11"/>
                    </a:cubicBezTo>
                    <a:cubicBezTo>
                      <a:pt x="22" y="13"/>
                      <a:pt x="22" y="15"/>
                      <a:pt x="22" y="17"/>
                    </a:cubicBezTo>
                    <a:cubicBezTo>
                      <a:pt x="22" y="22"/>
                      <a:pt x="21" y="26"/>
                      <a:pt x="22" y="32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1"/>
                      <a:pt x="22" y="33"/>
                      <a:pt x="22" y="34"/>
                    </a:cubicBezTo>
                    <a:lnTo>
                      <a:pt x="22" y="33"/>
                    </a:lnTo>
                    <a:cubicBezTo>
                      <a:pt x="22" y="34"/>
                      <a:pt x="22" y="34"/>
                      <a:pt x="22" y="35"/>
                    </a:cubicBezTo>
                    <a:lnTo>
                      <a:pt x="22" y="36"/>
                    </a:lnTo>
                    <a:cubicBezTo>
                      <a:pt x="22" y="37"/>
                      <a:pt x="22" y="37"/>
                      <a:pt x="22" y="38"/>
                    </a:cubicBezTo>
                    <a:lnTo>
                      <a:pt x="22" y="37"/>
                    </a:lnTo>
                    <a:cubicBezTo>
                      <a:pt x="22" y="43"/>
                      <a:pt x="23" y="50"/>
                      <a:pt x="23" y="57"/>
                    </a:cubicBezTo>
                    <a:cubicBezTo>
                      <a:pt x="23" y="61"/>
                      <a:pt x="23" y="66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4"/>
                      <a:pt x="24" y="78"/>
                      <a:pt x="24" y="82"/>
                    </a:cubicBezTo>
                    <a:cubicBezTo>
                      <a:pt x="24" y="85"/>
                      <a:pt x="24" y="89"/>
                      <a:pt x="24" y="93"/>
                    </a:cubicBezTo>
                    <a:lnTo>
                      <a:pt x="25" y="94"/>
                    </a:lnTo>
                    <a:lnTo>
                      <a:pt x="25" y="93"/>
                    </a:lnTo>
                    <a:cubicBezTo>
                      <a:pt x="25" y="102"/>
                      <a:pt x="26" y="110"/>
                      <a:pt x="26" y="118"/>
                    </a:cubicBezTo>
                    <a:cubicBezTo>
                      <a:pt x="27" y="123"/>
                      <a:pt x="23" y="128"/>
                      <a:pt x="17" y="129"/>
                    </a:cubicBezTo>
                    <a:lnTo>
                      <a:pt x="16" y="130"/>
                    </a:lnTo>
                    <a:cubicBezTo>
                      <a:pt x="11" y="130"/>
                      <a:pt x="6" y="126"/>
                      <a:pt x="6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959760" y="4482360"/>
                <a:ext cx="11160" cy="56880"/>
              </a:xfrm>
              <a:custGeom>
                <a:rect b="b" l="l" r="r" t="t"/>
                <a:pathLst>
                  <a:path extrusionOk="0" h="158" w="31">
                    <a:moveTo>
                      <a:pt x="10" y="157"/>
                    </a:moveTo>
                    <a:cubicBezTo>
                      <a:pt x="5" y="157"/>
                      <a:pt x="0" y="152"/>
                      <a:pt x="0" y="146"/>
                    </a:cubicBezTo>
                    <a:cubicBezTo>
                      <a:pt x="0" y="129"/>
                      <a:pt x="0" y="113"/>
                      <a:pt x="0" y="96"/>
                    </a:cubicBezTo>
                    <a:cubicBezTo>
                      <a:pt x="0" y="88"/>
                      <a:pt x="0" y="80"/>
                      <a:pt x="1" y="73"/>
                    </a:cubicBezTo>
                    <a:cubicBezTo>
                      <a:pt x="1" y="65"/>
                      <a:pt x="1" y="57"/>
                      <a:pt x="1" y="49"/>
                    </a:cubicBezTo>
                    <a:cubicBezTo>
                      <a:pt x="1" y="47"/>
                      <a:pt x="2" y="43"/>
                      <a:pt x="2" y="40"/>
                    </a:cubicBezTo>
                    <a:cubicBezTo>
                      <a:pt x="3" y="30"/>
                      <a:pt x="5" y="19"/>
                      <a:pt x="8" y="9"/>
                    </a:cubicBezTo>
                    <a:cubicBezTo>
                      <a:pt x="9" y="3"/>
                      <a:pt x="16" y="0"/>
                      <a:pt x="21" y="2"/>
                    </a:cubicBezTo>
                    <a:cubicBezTo>
                      <a:pt x="28" y="3"/>
                      <a:pt x="30" y="10"/>
                      <a:pt x="29" y="16"/>
                    </a:cubicBezTo>
                    <a:cubicBezTo>
                      <a:pt x="28" y="19"/>
                      <a:pt x="28" y="21"/>
                      <a:pt x="26" y="25"/>
                    </a:cubicBezTo>
                    <a:cubicBezTo>
                      <a:pt x="26" y="29"/>
                      <a:pt x="25" y="34"/>
                      <a:pt x="24" y="38"/>
                    </a:cubicBezTo>
                    <a:cubicBezTo>
                      <a:pt x="23" y="42"/>
                      <a:pt x="23" y="47"/>
                      <a:pt x="22" y="51"/>
                    </a:cubicBezTo>
                    <a:cubicBezTo>
                      <a:pt x="22" y="66"/>
                      <a:pt x="21" y="81"/>
                      <a:pt x="21" y="97"/>
                    </a:cubicBezTo>
                    <a:cubicBezTo>
                      <a:pt x="21" y="114"/>
                      <a:pt x="21" y="130"/>
                      <a:pt x="21" y="147"/>
                    </a:cubicBezTo>
                    <a:cubicBezTo>
                      <a:pt x="21" y="152"/>
                      <a:pt x="16" y="157"/>
                      <a:pt x="11" y="157"/>
                    </a:cubicBezTo>
                    <a:lnTo>
                      <a:pt x="10" y="15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958680" y="4581720"/>
                <a:ext cx="9720" cy="55800"/>
              </a:xfrm>
              <a:custGeom>
                <a:rect b="b" l="l" r="r" t="t"/>
                <a:pathLst>
                  <a:path extrusionOk="0" h="155" w="27">
                    <a:moveTo>
                      <a:pt x="12" y="154"/>
                    </a:moveTo>
                    <a:cubicBezTo>
                      <a:pt x="7" y="154"/>
                      <a:pt x="3" y="149"/>
                      <a:pt x="3" y="144"/>
                    </a:cubicBezTo>
                    <a:cubicBezTo>
                      <a:pt x="2" y="121"/>
                      <a:pt x="1" y="98"/>
                      <a:pt x="1" y="75"/>
                    </a:cubicBezTo>
                    <a:cubicBezTo>
                      <a:pt x="0" y="65"/>
                      <a:pt x="0" y="55"/>
                      <a:pt x="0" y="45"/>
                    </a:cubicBezTo>
                    <a:cubicBezTo>
                      <a:pt x="0" y="39"/>
                      <a:pt x="1" y="33"/>
                      <a:pt x="1" y="27"/>
                    </a:cubicBezTo>
                    <a:cubicBezTo>
                      <a:pt x="2" y="22"/>
                      <a:pt x="3" y="16"/>
                      <a:pt x="3" y="10"/>
                    </a:cubicBezTo>
                    <a:cubicBezTo>
                      <a:pt x="4" y="4"/>
                      <a:pt x="10" y="0"/>
                      <a:pt x="16" y="1"/>
                    </a:cubicBezTo>
                    <a:cubicBezTo>
                      <a:pt x="22" y="2"/>
                      <a:pt x="26" y="8"/>
                      <a:pt x="25" y="14"/>
                    </a:cubicBezTo>
                    <a:cubicBezTo>
                      <a:pt x="24" y="19"/>
                      <a:pt x="23" y="25"/>
                      <a:pt x="22" y="30"/>
                    </a:cubicBezTo>
                    <a:cubicBezTo>
                      <a:pt x="21" y="48"/>
                      <a:pt x="22" y="66"/>
                      <a:pt x="22" y="84"/>
                    </a:cubicBezTo>
                    <a:cubicBezTo>
                      <a:pt x="22" y="105"/>
                      <a:pt x="23" y="124"/>
                      <a:pt x="23" y="144"/>
                    </a:cubicBezTo>
                    <a:cubicBezTo>
                      <a:pt x="23" y="150"/>
                      <a:pt x="18" y="154"/>
                      <a:pt x="13" y="154"/>
                    </a:cubicBezTo>
                    <a:lnTo>
                      <a:pt x="12" y="15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960120" y="4678560"/>
                <a:ext cx="9360" cy="21240"/>
              </a:xfrm>
              <a:custGeom>
                <a:rect b="b" l="l" r="r" t="t"/>
                <a:pathLst>
                  <a:path extrusionOk="0" h="59" w="26">
                    <a:moveTo>
                      <a:pt x="12" y="58"/>
                    </a:moveTo>
                    <a:cubicBezTo>
                      <a:pt x="6" y="58"/>
                      <a:pt x="1" y="53"/>
                      <a:pt x="1" y="48"/>
                    </a:cubicBezTo>
                    <a:cubicBezTo>
                      <a:pt x="1" y="35"/>
                      <a:pt x="0" y="23"/>
                      <a:pt x="2" y="10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7"/>
                      <a:pt x="24" y="14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9"/>
                      <a:pt x="22" y="38"/>
                      <a:pt x="23" y="48"/>
                    </a:cubicBezTo>
                    <a:cubicBezTo>
                      <a:pt x="23" y="53"/>
                      <a:pt x="18" y="58"/>
                      <a:pt x="12" y="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556920" y="3749040"/>
                <a:ext cx="16920" cy="1121400"/>
              </a:xfrm>
              <a:custGeom>
                <a:rect b="b" l="l" r="r" t="t"/>
                <a:pathLst>
                  <a:path extrusionOk="0" h="3115" w="47">
                    <a:moveTo>
                      <a:pt x="34" y="3114"/>
                    </a:moveTo>
                    <a:cubicBezTo>
                      <a:pt x="28" y="3114"/>
                      <a:pt x="24" y="3109"/>
                      <a:pt x="24" y="3103"/>
                    </a:cubicBezTo>
                    <a:cubicBezTo>
                      <a:pt x="24" y="3088"/>
                      <a:pt x="23" y="3072"/>
                      <a:pt x="23" y="3058"/>
                    </a:cubicBezTo>
                    <a:cubicBezTo>
                      <a:pt x="23" y="3044"/>
                      <a:pt x="23" y="3030"/>
                      <a:pt x="23" y="3016"/>
                    </a:cubicBezTo>
                    <a:cubicBezTo>
                      <a:pt x="23" y="3001"/>
                      <a:pt x="23" y="2986"/>
                      <a:pt x="23" y="2971"/>
                    </a:cubicBezTo>
                    <a:cubicBezTo>
                      <a:pt x="23" y="2956"/>
                      <a:pt x="23" y="2941"/>
                      <a:pt x="23" y="2926"/>
                    </a:cubicBezTo>
                    <a:cubicBezTo>
                      <a:pt x="23" y="2863"/>
                      <a:pt x="23" y="2800"/>
                      <a:pt x="22" y="2737"/>
                    </a:cubicBezTo>
                    <a:cubicBezTo>
                      <a:pt x="21" y="2606"/>
                      <a:pt x="21" y="2475"/>
                      <a:pt x="20" y="2343"/>
                    </a:cubicBezTo>
                    <a:cubicBezTo>
                      <a:pt x="18" y="2208"/>
                      <a:pt x="18" y="2073"/>
                      <a:pt x="17" y="1939"/>
                    </a:cubicBezTo>
                    <a:cubicBezTo>
                      <a:pt x="16" y="1808"/>
                      <a:pt x="15" y="1678"/>
                      <a:pt x="14" y="1547"/>
                    </a:cubicBezTo>
                    <a:cubicBezTo>
                      <a:pt x="13" y="1415"/>
                      <a:pt x="12" y="1283"/>
                      <a:pt x="11" y="1150"/>
                    </a:cubicBezTo>
                    <a:cubicBezTo>
                      <a:pt x="10" y="1018"/>
                      <a:pt x="9" y="885"/>
                      <a:pt x="7" y="753"/>
                    </a:cubicBezTo>
                    <a:cubicBezTo>
                      <a:pt x="6" y="620"/>
                      <a:pt x="5" y="486"/>
                      <a:pt x="4" y="353"/>
                    </a:cubicBezTo>
                    <a:cubicBezTo>
                      <a:pt x="4" y="294"/>
                      <a:pt x="3" y="237"/>
                      <a:pt x="2" y="179"/>
                    </a:cubicBezTo>
                    <a:cubicBezTo>
                      <a:pt x="2" y="151"/>
                      <a:pt x="2" y="121"/>
                      <a:pt x="2" y="93"/>
                    </a:cubicBezTo>
                    <a:cubicBezTo>
                      <a:pt x="1" y="78"/>
                      <a:pt x="1" y="63"/>
                      <a:pt x="1" y="49"/>
                    </a:cubicBezTo>
                    <a:cubicBezTo>
                      <a:pt x="0" y="36"/>
                      <a:pt x="0" y="24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25"/>
                      <a:pt x="22" y="38"/>
                      <a:pt x="22" y="51"/>
                    </a:cubicBezTo>
                    <a:cubicBezTo>
                      <a:pt x="22" y="68"/>
                      <a:pt x="22" y="85"/>
                      <a:pt x="22" y="101"/>
                    </a:cubicBezTo>
                    <a:cubicBezTo>
                      <a:pt x="22" y="134"/>
                      <a:pt x="22" y="167"/>
                      <a:pt x="23" y="200"/>
                    </a:cubicBezTo>
                    <a:cubicBezTo>
                      <a:pt x="23" y="265"/>
                      <a:pt x="23" y="329"/>
                      <a:pt x="24" y="394"/>
                    </a:cubicBezTo>
                    <a:cubicBezTo>
                      <a:pt x="24" y="526"/>
                      <a:pt x="25" y="659"/>
                      <a:pt x="26" y="793"/>
                    </a:cubicBezTo>
                    <a:cubicBezTo>
                      <a:pt x="27" y="926"/>
                      <a:pt x="28" y="1059"/>
                      <a:pt x="29" y="1193"/>
                    </a:cubicBezTo>
                    <a:cubicBezTo>
                      <a:pt x="30" y="1323"/>
                      <a:pt x="31" y="1454"/>
                      <a:pt x="32" y="1585"/>
                    </a:cubicBezTo>
                    <a:cubicBezTo>
                      <a:pt x="33" y="1719"/>
                      <a:pt x="34" y="1852"/>
                      <a:pt x="35" y="1986"/>
                    </a:cubicBezTo>
                    <a:cubicBezTo>
                      <a:pt x="36" y="2119"/>
                      <a:pt x="37" y="2251"/>
                      <a:pt x="38" y="2383"/>
                    </a:cubicBezTo>
                    <a:cubicBezTo>
                      <a:pt x="39" y="2514"/>
                      <a:pt x="41" y="2646"/>
                      <a:pt x="42" y="2778"/>
                    </a:cubicBezTo>
                    <a:cubicBezTo>
                      <a:pt x="42" y="2834"/>
                      <a:pt x="43" y="2890"/>
                      <a:pt x="44" y="2947"/>
                    </a:cubicBezTo>
                    <a:cubicBezTo>
                      <a:pt x="44" y="2959"/>
                      <a:pt x="45" y="2971"/>
                      <a:pt x="45" y="2984"/>
                    </a:cubicBezTo>
                    <a:cubicBezTo>
                      <a:pt x="45" y="2997"/>
                      <a:pt x="45" y="3011"/>
                      <a:pt x="45" y="3024"/>
                    </a:cubicBezTo>
                    <a:cubicBezTo>
                      <a:pt x="45" y="3036"/>
                      <a:pt x="45" y="3049"/>
                      <a:pt x="45" y="3061"/>
                    </a:cubicBezTo>
                    <a:cubicBezTo>
                      <a:pt x="45" y="3075"/>
                      <a:pt x="45" y="3089"/>
                      <a:pt x="46" y="3103"/>
                    </a:cubicBezTo>
                    <a:cubicBezTo>
                      <a:pt x="46" y="3109"/>
                      <a:pt x="41" y="3114"/>
                      <a:pt x="35" y="3114"/>
                    </a:cubicBezTo>
                    <a:lnTo>
                      <a:pt x="34" y="311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542520" y="3746880"/>
                <a:ext cx="39960" cy="87120"/>
              </a:xfrm>
              <a:custGeom>
                <a:rect b="b" l="l" r="r" t="t"/>
                <a:pathLst>
                  <a:path extrusionOk="0" h="242" w="111">
                    <a:moveTo>
                      <a:pt x="12" y="241"/>
                    </a:moveTo>
                    <a:cubicBezTo>
                      <a:pt x="5" y="241"/>
                      <a:pt x="0" y="235"/>
                      <a:pt x="1" y="229"/>
                    </a:cubicBezTo>
                    <a:cubicBezTo>
                      <a:pt x="3" y="219"/>
                      <a:pt x="4" y="211"/>
                      <a:pt x="6" y="201"/>
                    </a:cubicBezTo>
                    <a:cubicBezTo>
                      <a:pt x="7" y="198"/>
                      <a:pt x="7" y="194"/>
                      <a:pt x="8" y="191"/>
                    </a:cubicBezTo>
                    <a:cubicBezTo>
                      <a:pt x="9" y="186"/>
                      <a:pt x="10" y="182"/>
                      <a:pt x="10" y="178"/>
                    </a:cubicBezTo>
                    <a:lnTo>
                      <a:pt x="10" y="179"/>
                    </a:lnTo>
                    <a:cubicBezTo>
                      <a:pt x="10" y="178"/>
                      <a:pt x="11" y="176"/>
                      <a:pt x="11" y="175"/>
                    </a:cubicBezTo>
                    <a:cubicBezTo>
                      <a:pt x="11" y="171"/>
                      <a:pt x="12" y="168"/>
                      <a:pt x="12" y="164"/>
                    </a:cubicBezTo>
                    <a:cubicBezTo>
                      <a:pt x="16" y="141"/>
                      <a:pt x="19" y="119"/>
                      <a:pt x="22" y="97"/>
                    </a:cubicBezTo>
                    <a:cubicBezTo>
                      <a:pt x="25" y="76"/>
                      <a:pt x="28" y="55"/>
                      <a:pt x="31" y="34"/>
                    </a:cubicBezTo>
                    <a:cubicBezTo>
                      <a:pt x="31" y="31"/>
                      <a:pt x="31" y="30"/>
                      <a:pt x="31" y="28"/>
                    </a:cubicBezTo>
                    <a:cubicBezTo>
                      <a:pt x="32" y="22"/>
                      <a:pt x="36" y="18"/>
                      <a:pt x="42" y="18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7" y="16"/>
                      <a:pt x="47" y="13"/>
                      <a:pt x="47" y="10"/>
                    </a:cubicBezTo>
                    <a:cubicBezTo>
                      <a:pt x="49" y="5"/>
                      <a:pt x="52" y="2"/>
                      <a:pt x="57" y="1"/>
                    </a:cubicBezTo>
                    <a:cubicBezTo>
                      <a:pt x="63" y="0"/>
                      <a:pt x="68" y="4"/>
                      <a:pt x="69" y="9"/>
                    </a:cubicBezTo>
                    <a:cubicBezTo>
                      <a:pt x="70" y="12"/>
                      <a:pt x="70" y="16"/>
                      <a:pt x="70" y="19"/>
                    </a:cubicBezTo>
                    <a:cubicBezTo>
                      <a:pt x="71" y="23"/>
                      <a:pt x="72" y="26"/>
                      <a:pt x="72" y="30"/>
                    </a:cubicBezTo>
                    <a:cubicBezTo>
                      <a:pt x="72" y="30"/>
                      <a:pt x="72" y="29"/>
                      <a:pt x="72" y="28"/>
                    </a:cubicBezTo>
                    <a:cubicBezTo>
                      <a:pt x="77" y="53"/>
                      <a:pt x="84" y="77"/>
                      <a:pt x="88" y="101"/>
                    </a:cubicBezTo>
                    <a:cubicBezTo>
                      <a:pt x="88" y="100"/>
                      <a:pt x="88" y="100"/>
                      <a:pt x="88" y="99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9" y="108"/>
                      <a:pt x="90" y="113"/>
                      <a:pt x="91" y="117"/>
                    </a:cubicBezTo>
                    <a:lnTo>
                      <a:pt x="91" y="116"/>
                    </a:lnTo>
                    <a:cubicBezTo>
                      <a:pt x="92" y="123"/>
                      <a:pt x="93" y="130"/>
                      <a:pt x="94" y="136"/>
                    </a:cubicBezTo>
                    <a:lnTo>
                      <a:pt x="94" y="137"/>
                    </a:lnTo>
                    <a:cubicBezTo>
                      <a:pt x="95" y="137"/>
                      <a:pt x="95" y="137"/>
                      <a:pt x="95" y="137"/>
                    </a:cubicBezTo>
                    <a:cubicBezTo>
                      <a:pt x="95" y="142"/>
                      <a:pt x="96" y="147"/>
                      <a:pt x="97" y="152"/>
                    </a:cubicBezTo>
                    <a:cubicBezTo>
                      <a:pt x="97" y="151"/>
                      <a:pt x="97" y="151"/>
                      <a:pt x="97" y="151"/>
                    </a:cubicBezTo>
                    <a:lnTo>
                      <a:pt x="97" y="152"/>
                    </a:lnTo>
                    <a:lnTo>
                      <a:pt x="97" y="151"/>
                    </a:lnTo>
                    <a:cubicBezTo>
                      <a:pt x="100" y="171"/>
                      <a:pt x="105" y="191"/>
                      <a:pt x="109" y="212"/>
                    </a:cubicBezTo>
                    <a:cubicBezTo>
                      <a:pt x="110" y="218"/>
                      <a:pt x="107" y="223"/>
                      <a:pt x="101" y="225"/>
                    </a:cubicBezTo>
                    <a:cubicBezTo>
                      <a:pt x="96" y="226"/>
                      <a:pt x="90" y="222"/>
                      <a:pt x="89" y="217"/>
                    </a:cubicBezTo>
                    <a:cubicBezTo>
                      <a:pt x="87" y="209"/>
                      <a:pt x="85" y="201"/>
                      <a:pt x="84" y="193"/>
                    </a:cubicBezTo>
                    <a:lnTo>
                      <a:pt x="84" y="194"/>
                    </a:lnTo>
                    <a:cubicBezTo>
                      <a:pt x="84" y="193"/>
                      <a:pt x="84" y="191"/>
                      <a:pt x="84" y="190"/>
                    </a:cubicBezTo>
                    <a:cubicBezTo>
                      <a:pt x="84" y="191"/>
                      <a:pt x="84" y="191"/>
                      <a:pt x="84" y="192"/>
                    </a:cubicBezTo>
                    <a:cubicBezTo>
                      <a:pt x="83" y="190"/>
                      <a:pt x="83" y="187"/>
                      <a:pt x="82" y="185"/>
                    </a:cubicBezTo>
                    <a:lnTo>
                      <a:pt x="82" y="186"/>
                    </a:lnTo>
                    <a:cubicBezTo>
                      <a:pt x="82" y="185"/>
                      <a:pt x="82" y="184"/>
                      <a:pt x="82" y="183"/>
                    </a:cubicBezTo>
                    <a:cubicBezTo>
                      <a:pt x="81" y="178"/>
                      <a:pt x="80" y="173"/>
                      <a:pt x="79" y="169"/>
                    </a:cubicBezTo>
                    <a:lnTo>
                      <a:pt x="80" y="170"/>
                    </a:lnTo>
                    <a:cubicBezTo>
                      <a:pt x="79" y="165"/>
                      <a:pt x="78" y="161"/>
                      <a:pt x="77" y="156"/>
                    </a:cubicBezTo>
                    <a:cubicBezTo>
                      <a:pt x="77" y="157"/>
                      <a:pt x="77" y="157"/>
                      <a:pt x="78" y="157"/>
                    </a:cubicBezTo>
                    <a:cubicBezTo>
                      <a:pt x="77" y="157"/>
                      <a:pt x="77" y="155"/>
                      <a:pt x="77" y="155"/>
                    </a:cubicBezTo>
                    <a:lnTo>
                      <a:pt x="77" y="156"/>
                    </a:lnTo>
                    <a:cubicBezTo>
                      <a:pt x="77" y="151"/>
                      <a:pt x="75" y="145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34"/>
                      <a:pt x="72" y="128"/>
                      <a:pt x="71" y="122"/>
                    </a:cubicBezTo>
                    <a:lnTo>
                      <a:pt x="71" y="123"/>
                    </a:lnTo>
                    <a:cubicBezTo>
                      <a:pt x="70" y="116"/>
                      <a:pt x="68" y="109"/>
                      <a:pt x="67" y="103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6" y="98"/>
                      <a:pt x="65" y="91"/>
                      <a:pt x="63" y="84"/>
                    </a:cubicBezTo>
                    <a:cubicBezTo>
                      <a:pt x="61" y="77"/>
                      <a:pt x="60" y="70"/>
                      <a:pt x="58" y="63"/>
                    </a:cubicBezTo>
                    <a:cubicBezTo>
                      <a:pt x="58" y="64"/>
                      <a:pt x="57" y="66"/>
                      <a:pt x="57" y="68"/>
                    </a:cubicBezTo>
                    <a:cubicBezTo>
                      <a:pt x="53" y="84"/>
                      <a:pt x="50" y="100"/>
                      <a:pt x="46" y="116"/>
                    </a:cubicBezTo>
                    <a:cubicBezTo>
                      <a:pt x="42" y="131"/>
                      <a:pt x="38" y="147"/>
                      <a:pt x="34" y="162"/>
                    </a:cubicBezTo>
                    <a:cubicBezTo>
                      <a:pt x="35" y="162"/>
                      <a:pt x="35" y="161"/>
                      <a:pt x="35" y="161"/>
                    </a:cubicBezTo>
                    <a:cubicBezTo>
                      <a:pt x="29" y="185"/>
                      <a:pt x="26" y="208"/>
                      <a:pt x="23" y="232"/>
                    </a:cubicBezTo>
                    <a:cubicBezTo>
                      <a:pt x="22" y="237"/>
                      <a:pt x="18" y="241"/>
                      <a:pt x="12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16200" y="4703760"/>
                <a:ext cx="1077840" cy="12960"/>
              </a:xfrm>
              <a:custGeom>
                <a:rect b="b" l="l" r="r" t="t"/>
                <a:pathLst>
                  <a:path extrusionOk="0" h="36" w="2994">
                    <a:moveTo>
                      <a:pt x="0" y="24"/>
                    </a:moveTo>
                    <a:cubicBezTo>
                      <a:pt x="1" y="18"/>
                      <a:pt x="6" y="14"/>
                      <a:pt x="12" y="14"/>
                    </a:cubicBezTo>
                    <a:cubicBezTo>
                      <a:pt x="26" y="13"/>
                      <a:pt x="41" y="14"/>
                      <a:pt x="55" y="14"/>
                    </a:cubicBezTo>
                    <a:cubicBezTo>
                      <a:pt x="71" y="14"/>
                      <a:pt x="87" y="14"/>
                      <a:pt x="103" y="14"/>
                    </a:cubicBezTo>
                    <a:cubicBezTo>
                      <a:pt x="134" y="14"/>
                      <a:pt x="165" y="14"/>
                      <a:pt x="197" y="14"/>
                    </a:cubicBezTo>
                    <a:cubicBezTo>
                      <a:pt x="259" y="13"/>
                      <a:pt x="322" y="13"/>
                      <a:pt x="384" y="13"/>
                    </a:cubicBezTo>
                    <a:cubicBezTo>
                      <a:pt x="510" y="13"/>
                      <a:pt x="635" y="11"/>
                      <a:pt x="761" y="11"/>
                    </a:cubicBezTo>
                    <a:cubicBezTo>
                      <a:pt x="887" y="11"/>
                      <a:pt x="1013" y="10"/>
                      <a:pt x="1139" y="10"/>
                    </a:cubicBezTo>
                    <a:cubicBezTo>
                      <a:pt x="1269" y="9"/>
                      <a:pt x="1398" y="8"/>
                      <a:pt x="1528" y="8"/>
                    </a:cubicBezTo>
                    <a:cubicBezTo>
                      <a:pt x="1655" y="7"/>
                      <a:pt x="1781" y="7"/>
                      <a:pt x="1907" y="6"/>
                    </a:cubicBezTo>
                    <a:cubicBezTo>
                      <a:pt x="2034" y="6"/>
                      <a:pt x="2160" y="6"/>
                      <a:pt x="2287" y="5"/>
                    </a:cubicBezTo>
                    <a:cubicBezTo>
                      <a:pt x="2415" y="4"/>
                      <a:pt x="2542" y="4"/>
                      <a:pt x="2669" y="3"/>
                    </a:cubicBezTo>
                    <a:cubicBezTo>
                      <a:pt x="2720" y="3"/>
                      <a:pt x="2771" y="3"/>
                      <a:pt x="2822" y="2"/>
                    </a:cubicBezTo>
                    <a:cubicBezTo>
                      <a:pt x="2848" y="2"/>
                      <a:pt x="2875" y="1"/>
                      <a:pt x="2901" y="1"/>
                    </a:cubicBezTo>
                    <a:cubicBezTo>
                      <a:pt x="2928" y="1"/>
                      <a:pt x="2956" y="1"/>
                      <a:pt x="2983" y="0"/>
                    </a:cubicBezTo>
                    <a:cubicBezTo>
                      <a:pt x="2989" y="0"/>
                      <a:pt x="2993" y="6"/>
                      <a:pt x="2993" y="11"/>
                    </a:cubicBezTo>
                    <a:cubicBezTo>
                      <a:pt x="2993" y="17"/>
                      <a:pt x="2988" y="22"/>
                      <a:pt x="2982" y="22"/>
                    </a:cubicBezTo>
                    <a:cubicBezTo>
                      <a:pt x="2950" y="21"/>
                      <a:pt x="2918" y="21"/>
                      <a:pt x="2885" y="21"/>
                    </a:cubicBezTo>
                    <a:cubicBezTo>
                      <a:pt x="2854" y="22"/>
                      <a:pt x="2824" y="22"/>
                      <a:pt x="2793" y="22"/>
                    </a:cubicBezTo>
                    <a:cubicBezTo>
                      <a:pt x="2730" y="22"/>
                      <a:pt x="2667" y="22"/>
                      <a:pt x="2604" y="22"/>
                    </a:cubicBezTo>
                    <a:cubicBezTo>
                      <a:pt x="2476" y="22"/>
                      <a:pt x="2348" y="24"/>
                      <a:pt x="2220" y="24"/>
                    </a:cubicBezTo>
                    <a:cubicBezTo>
                      <a:pt x="2094" y="25"/>
                      <a:pt x="1967" y="25"/>
                      <a:pt x="1842" y="26"/>
                    </a:cubicBezTo>
                    <a:cubicBezTo>
                      <a:pt x="1713" y="26"/>
                      <a:pt x="1585" y="27"/>
                      <a:pt x="1456" y="28"/>
                    </a:cubicBezTo>
                    <a:cubicBezTo>
                      <a:pt x="1394" y="28"/>
                      <a:pt x="1331" y="28"/>
                      <a:pt x="1269" y="29"/>
                    </a:cubicBezTo>
                    <a:cubicBezTo>
                      <a:pt x="1204" y="29"/>
                      <a:pt x="1139" y="29"/>
                      <a:pt x="1075" y="29"/>
                    </a:cubicBezTo>
                    <a:cubicBezTo>
                      <a:pt x="949" y="30"/>
                      <a:pt x="823" y="31"/>
                      <a:pt x="697" y="31"/>
                    </a:cubicBezTo>
                    <a:cubicBezTo>
                      <a:pt x="635" y="32"/>
                      <a:pt x="573" y="32"/>
                      <a:pt x="510" y="32"/>
                    </a:cubicBezTo>
                    <a:cubicBezTo>
                      <a:pt x="447" y="32"/>
                      <a:pt x="383" y="33"/>
                      <a:pt x="319" y="33"/>
                    </a:cubicBezTo>
                    <a:cubicBezTo>
                      <a:pt x="266" y="34"/>
                      <a:pt x="214" y="34"/>
                      <a:pt x="161" y="34"/>
                    </a:cubicBezTo>
                    <a:cubicBezTo>
                      <a:pt x="136" y="34"/>
                      <a:pt x="111" y="35"/>
                      <a:pt x="86" y="35"/>
                    </a:cubicBezTo>
                    <a:cubicBezTo>
                      <a:pt x="61" y="35"/>
                      <a:pt x="37" y="35"/>
                      <a:pt x="11" y="35"/>
                    </a:cubicBezTo>
                    <a:cubicBezTo>
                      <a:pt x="6" y="35"/>
                      <a:pt x="0" y="30"/>
                      <a:pt x="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049040" y="4692960"/>
                <a:ext cx="71280" cy="40680"/>
              </a:xfrm>
              <a:custGeom>
                <a:rect b="b" l="l" r="r" t="t"/>
                <a:pathLst>
                  <a:path extrusionOk="0" h="113" w="198">
                    <a:moveTo>
                      <a:pt x="21" y="108"/>
                    </a:moveTo>
                    <a:cubicBezTo>
                      <a:pt x="17" y="104"/>
                      <a:pt x="17" y="97"/>
                      <a:pt x="21" y="93"/>
                    </a:cubicBezTo>
                    <a:cubicBezTo>
                      <a:pt x="29" y="86"/>
                      <a:pt x="39" y="79"/>
                      <a:pt x="49" y="74"/>
                    </a:cubicBezTo>
                    <a:cubicBezTo>
                      <a:pt x="53" y="72"/>
                      <a:pt x="58" y="69"/>
                      <a:pt x="63" y="67"/>
                    </a:cubicBezTo>
                    <a:cubicBezTo>
                      <a:pt x="67" y="65"/>
                      <a:pt x="71" y="63"/>
                      <a:pt x="76" y="61"/>
                    </a:cubicBezTo>
                    <a:cubicBezTo>
                      <a:pt x="81" y="59"/>
                      <a:pt x="85" y="58"/>
                      <a:pt x="90" y="57"/>
                    </a:cubicBezTo>
                    <a:cubicBezTo>
                      <a:pt x="100" y="53"/>
                      <a:pt x="110" y="50"/>
                      <a:pt x="120" y="47"/>
                    </a:cubicBezTo>
                    <a:cubicBezTo>
                      <a:pt x="125" y="45"/>
                      <a:pt x="130" y="43"/>
                      <a:pt x="135" y="41"/>
                    </a:cubicBezTo>
                    <a:cubicBezTo>
                      <a:pt x="133" y="41"/>
                      <a:pt x="131" y="41"/>
                      <a:pt x="130" y="41"/>
                    </a:cubicBezTo>
                    <a:cubicBezTo>
                      <a:pt x="123" y="41"/>
                      <a:pt x="117" y="40"/>
                      <a:pt x="110" y="40"/>
                    </a:cubicBezTo>
                    <a:cubicBezTo>
                      <a:pt x="99" y="38"/>
                      <a:pt x="88" y="36"/>
                      <a:pt x="77" y="34"/>
                    </a:cubicBezTo>
                    <a:cubicBezTo>
                      <a:pt x="66" y="33"/>
                      <a:pt x="54" y="30"/>
                      <a:pt x="43" y="28"/>
                    </a:cubicBezTo>
                    <a:lnTo>
                      <a:pt x="42" y="28"/>
                    </a:lnTo>
                    <a:cubicBezTo>
                      <a:pt x="43" y="28"/>
                      <a:pt x="43" y="28"/>
                      <a:pt x="43" y="28"/>
                    </a:cubicBezTo>
                    <a:cubicBezTo>
                      <a:pt x="35" y="26"/>
                      <a:pt x="28" y="24"/>
                      <a:pt x="21" y="23"/>
                    </a:cubicBezTo>
                    <a:cubicBezTo>
                      <a:pt x="18" y="24"/>
                      <a:pt x="16" y="24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2" y="5"/>
                      <a:pt x="6" y="1"/>
                      <a:pt x="11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7" y="2"/>
                      <a:pt x="29" y="3"/>
                      <a:pt x="33" y="3"/>
                    </a:cubicBezTo>
                    <a:cubicBezTo>
                      <a:pt x="38" y="5"/>
                      <a:pt x="43" y="6"/>
                      <a:pt x="48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52" y="8"/>
                      <a:pt x="57" y="9"/>
                      <a:pt x="63" y="10"/>
                    </a:cubicBezTo>
                    <a:cubicBezTo>
                      <a:pt x="74" y="13"/>
                      <a:pt x="84" y="15"/>
                      <a:pt x="95" y="16"/>
                    </a:cubicBezTo>
                    <a:cubicBezTo>
                      <a:pt x="104" y="18"/>
                      <a:pt x="114" y="19"/>
                      <a:pt x="124" y="20"/>
                    </a:cubicBezTo>
                    <a:cubicBezTo>
                      <a:pt x="133" y="21"/>
                      <a:pt x="142" y="21"/>
                      <a:pt x="151" y="21"/>
                    </a:cubicBezTo>
                    <a:cubicBezTo>
                      <a:pt x="161" y="22"/>
                      <a:pt x="169" y="22"/>
                      <a:pt x="178" y="22"/>
                    </a:cubicBezTo>
                    <a:cubicBezTo>
                      <a:pt x="185" y="22"/>
                      <a:pt x="193" y="23"/>
                      <a:pt x="195" y="30"/>
                    </a:cubicBezTo>
                    <a:cubicBezTo>
                      <a:pt x="197" y="34"/>
                      <a:pt x="196" y="39"/>
                      <a:pt x="193" y="43"/>
                    </a:cubicBezTo>
                    <a:cubicBezTo>
                      <a:pt x="190" y="46"/>
                      <a:pt x="186" y="48"/>
                      <a:pt x="181" y="49"/>
                    </a:cubicBezTo>
                    <a:cubicBezTo>
                      <a:pt x="172" y="52"/>
                      <a:pt x="162" y="55"/>
                      <a:pt x="153" y="58"/>
                    </a:cubicBezTo>
                    <a:cubicBezTo>
                      <a:pt x="152" y="58"/>
                      <a:pt x="152" y="58"/>
                      <a:pt x="152" y="58"/>
                    </a:cubicBezTo>
                    <a:lnTo>
                      <a:pt x="153" y="58"/>
                    </a:lnTo>
                    <a:cubicBezTo>
                      <a:pt x="152" y="58"/>
                      <a:pt x="151" y="58"/>
                      <a:pt x="151" y="59"/>
                    </a:cubicBezTo>
                    <a:lnTo>
                      <a:pt x="150" y="59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7" y="59"/>
                    </a:lnTo>
                    <a:cubicBezTo>
                      <a:pt x="147" y="60"/>
                      <a:pt x="147" y="60"/>
                      <a:pt x="146" y="60"/>
                    </a:cubicBezTo>
                    <a:cubicBezTo>
                      <a:pt x="145" y="61"/>
                      <a:pt x="143" y="61"/>
                      <a:pt x="142" y="62"/>
                    </a:cubicBezTo>
                    <a:cubicBezTo>
                      <a:pt x="142" y="61"/>
                      <a:pt x="142" y="61"/>
                      <a:pt x="142" y="61"/>
                    </a:cubicBezTo>
                    <a:lnTo>
                      <a:pt x="142" y="62"/>
                    </a:lnTo>
                    <a:cubicBezTo>
                      <a:pt x="141" y="62"/>
                      <a:pt x="141" y="62"/>
                      <a:pt x="141" y="62"/>
                    </a:cubicBezTo>
                    <a:lnTo>
                      <a:pt x="140" y="62"/>
                    </a:lnTo>
                    <a:cubicBezTo>
                      <a:pt x="135" y="64"/>
                      <a:pt x="131" y="65"/>
                      <a:pt x="126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17" y="69"/>
                      <a:pt x="107" y="72"/>
                      <a:pt x="98" y="76"/>
                    </a:cubicBezTo>
                    <a:cubicBezTo>
                      <a:pt x="94" y="77"/>
                      <a:pt x="89" y="79"/>
                      <a:pt x="85" y="80"/>
                    </a:cubicBezTo>
                    <a:cubicBezTo>
                      <a:pt x="80" y="82"/>
                      <a:pt x="76" y="84"/>
                      <a:pt x="71" y="86"/>
                    </a:cubicBezTo>
                    <a:cubicBezTo>
                      <a:pt x="64" y="90"/>
                      <a:pt x="57" y="93"/>
                      <a:pt x="50" y="97"/>
                    </a:cubicBezTo>
                    <a:cubicBezTo>
                      <a:pt x="47" y="99"/>
                      <a:pt x="44" y="101"/>
                      <a:pt x="41" y="104"/>
                    </a:cubicBezTo>
                    <a:cubicBezTo>
                      <a:pt x="39" y="105"/>
                      <a:pt x="38" y="107"/>
                      <a:pt x="36" y="109"/>
                    </a:cubicBezTo>
                    <a:cubicBezTo>
                      <a:pt x="34" y="111"/>
                      <a:pt x="31" y="112"/>
                      <a:pt x="29" y="112"/>
                    </a:cubicBezTo>
                    <a:cubicBezTo>
                      <a:pt x="26" y="112"/>
                      <a:pt x="23" y="111"/>
                      <a:pt x="21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93680" y="4141800"/>
                <a:ext cx="56520" cy="121320"/>
              </a:xfrm>
              <a:custGeom>
                <a:rect b="b" l="l" r="r" t="t"/>
                <a:pathLst>
                  <a:path extrusionOk="0" h="337" w="157">
                    <a:moveTo>
                      <a:pt x="25" y="335"/>
                    </a:moveTo>
                    <a:cubicBezTo>
                      <a:pt x="22" y="335"/>
                      <a:pt x="20" y="334"/>
                      <a:pt x="17" y="333"/>
                    </a:cubicBezTo>
                    <a:cubicBezTo>
                      <a:pt x="15" y="332"/>
                      <a:pt x="13" y="330"/>
                      <a:pt x="11" y="328"/>
                    </a:cubicBezTo>
                    <a:cubicBezTo>
                      <a:pt x="7" y="324"/>
                      <a:pt x="4" y="319"/>
                      <a:pt x="3" y="313"/>
                    </a:cubicBezTo>
                    <a:cubicBezTo>
                      <a:pt x="1" y="307"/>
                      <a:pt x="0" y="301"/>
                      <a:pt x="0" y="294"/>
                    </a:cubicBezTo>
                    <a:cubicBezTo>
                      <a:pt x="0" y="288"/>
                      <a:pt x="3" y="283"/>
                      <a:pt x="9" y="282"/>
                    </a:cubicBezTo>
                    <a:cubicBezTo>
                      <a:pt x="14" y="282"/>
                      <a:pt x="20" y="286"/>
                      <a:pt x="21" y="292"/>
                    </a:cubicBezTo>
                    <a:cubicBezTo>
                      <a:pt x="21" y="295"/>
                      <a:pt x="21" y="297"/>
                      <a:pt x="21" y="300"/>
                    </a:cubicBezTo>
                    <a:cubicBezTo>
                      <a:pt x="22" y="302"/>
                      <a:pt x="22" y="303"/>
                      <a:pt x="23" y="305"/>
                    </a:cubicBezTo>
                    <a:cubicBezTo>
                      <a:pt x="23" y="307"/>
                      <a:pt x="24" y="308"/>
                      <a:pt x="24" y="309"/>
                    </a:cubicBezTo>
                    <a:cubicBezTo>
                      <a:pt x="25" y="310"/>
                      <a:pt x="25" y="311"/>
                      <a:pt x="26" y="312"/>
                    </a:cubicBezTo>
                    <a:cubicBezTo>
                      <a:pt x="26" y="313"/>
                      <a:pt x="27" y="313"/>
                      <a:pt x="27" y="313"/>
                    </a:cubicBezTo>
                    <a:cubicBezTo>
                      <a:pt x="28" y="314"/>
                      <a:pt x="28" y="314"/>
                      <a:pt x="29" y="314"/>
                    </a:cubicBezTo>
                    <a:lnTo>
                      <a:pt x="30" y="314"/>
                    </a:lnTo>
                    <a:cubicBezTo>
                      <a:pt x="31" y="315"/>
                      <a:pt x="31" y="315"/>
                      <a:pt x="31" y="315"/>
                    </a:cubicBezTo>
                    <a:lnTo>
                      <a:pt x="32" y="315"/>
                    </a:lnTo>
                    <a:cubicBezTo>
                      <a:pt x="32" y="314"/>
                      <a:pt x="32" y="314"/>
                      <a:pt x="32" y="314"/>
                    </a:cubicBezTo>
                    <a:lnTo>
                      <a:pt x="32" y="313"/>
                    </a:lnTo>
                    <a:cubicBezTo>
                      <a:pt x="33" y="313"/>
                      <a:pt x="34" y="312"/>
                      <a:pt x="34" y="312"/>
                    </a:cubicBezTo>
                    <a:cubicBezTo>
                      <a:pt x="36" y="309"/>
                      <a:pt x="38" y="306"/>
                      <a:pt x="39" y="303"/>
                    </a:cubicBezTo>
                    <a:cubicBezTo>
                      <a:pt x="41" y="298"/>
                      <a:pt x="43" y="294"/>
                      <a:pt x="45" y="289"/>
                    </a:cubicBezTo>
                    <a:cubicBezTo>
                      <a:pt x="47" y="284"/>
                      <a:pt x="49" y="278"/>
                      <a:pt x="50" y="273"/>
                    </a:cubicBezTo>
                    <a:cubicBezTo>
                      <a:pt x="50" y="274"/>
                      <a:pt x="49" y="274"/>
                      <a:pt x="49" y="274"/>
                    </a:cubicBezTo>
                    <a:cubicBezTo>
                      <a:pt x="54" y="252"/>
                      <a:pt x="58" y="229"/>
                      <a:pt x="61" y="207"/>
                    </a:cubicBezTo>
                    <a:cubicBezTo>
                      <a:pt x="65" y="183"/>
                      <a:pt x="68" y="161"/>
                      <a:pt x="73" y="137"/>
                    </a:cubicBezTo>
                    <a:cubicBezTo>
                      <a:pt x="74" y="127"/>
                      <a:pt x="76" y="116"/>
                      <a:pt x="78" y="106"/>
                    </a:cubicBezTo>
                    <a:cubicBezTo>
                      <a:pt x="80" y="101"/>
                      <a:pt x="81" y="95"/>
                      <a:pt x="82" y="90"/>
                    </a:cubicBezTo>
                    <a:cubicBezTo>
                      <a:pt x="83" y="84"/>
                      <a:pt x="84" y="79"/>
                      <a:pt x="86" y="73"/>
                    </a:cubicBezTo>
                    <a:cubicBezTo>
                      <a:pt x="89" y="64"/>
                      <a:pt x="92" y="55"/>
                      <a:pt x="96" y="46"/>
                    </a:cubicBezTo>
                    <a:cubicBezTo>
                      <a:pt x="100" y="39"/>
                      <a:pt x="103" y="33"/>
                      <a:pt x="108" y="26"/>
                    </a:cubicBezTo>
                    <a:cubicBezTo>
                      <a:pt x="111" y="20"/>
                      <a:pt x="115" y="14"/>
                      <a:pt x="120" y="9"/>
                    </a:cubicBezTo>
                    <a:cubicBezTo>
                      <a:pt x="122" y="7"/>
                      <a:pt x="125" y="5"/>
                      <a:pt x="127" y="4"/>
                    </a:cubicBezTo>
                    <a:cubicBezTo>
                      <a:pt x="130" y="2"/>
                      <a:pt x="133" y="1"/>
                      <a:pt x="135" y="1"/>
                    </a:cubicBezTo>
                    <a:cubicBezTo>
                      <a:pt x="141" y="0"/>
                      <a:pt x="148" y="2"/>
                      <a:pt x="152" y="7"/>
                    </a:cubicBezTo>
                    <a:cubicBezTo>
                      <a:pt x="155" y="11"/>
                      <a:pt x="156" y="17"/>
                      <a:pt x="156" y="23"/>
                    </a:cubicBezTo>
                    <a:cubicBezTo>
                      <a:pt x="156" y="30"/>
                      <a:pt x="156" y="37"/>
                      <a:pt x="154" y="44"/>
                    </a:cubicBezTo>
                    <a:cubicBezTo>
                      <a:pt x="152" y="49"/>
                      <a:pt x="151" y="53"/>
                      <a:pt x="150" y="59"/>
                    </a:cubicBezTo>
                    <a:cubicBezTo>
                      <a:pt x="149" y="62"/>
                      <a:pt x="148" y="66"/>
                      <a:pt x="147" y="70"/>
                    </a:cubicBezTo>
                    <a:cubicBezTo>
                      <a:pt x="146" y="72"/>
                      <a:pt x="145" y="73"/>
                      <a:pt x="144" y="75"/>
                    </a:cubicBezTo>
                    <a:cubicBezTo>
                      <a:pt x="144" y="76"/>
                      <a:pt x="144" y="77"/>
                      <a:pt x="142" y="79"/>
                    </a:cubicBezTo>
                    <a:cubicBezTo>
                      <a:pt x="141" y="81"/>
                      <a:pt x="139" y="83"/>
                      <a:pt x="136" y="85"/>
                    </a:cubicBezTo>
                    <a:cubicBezTo>
                      <a:pt x="129" y="87"/>
                      <a:pt x="120" y="82"/>
                      <a:pt x="121" y="74"/>
                    </a:cubicBezTo>
                    <a:cubicBezTo>
                      <a:pt x="121" y="66"/>
                      <a:pt x="123" y="58"/>
                      <a:pt x="124" y="50"/>
                    </a:cubicBezTo>
                    <a:cubicBezTo>
                      <a:pt x="125" y="45"/>
                      <a:pt x="126" y="40"/>
                      <a:pt x="127" y="35"/>
                    </a:cubicBezTo>
                    <a:cubicBezTo>
                      <a:pt x="123" y="40"/>
                      <a:pt x="120" y="46"/>
                      <a:pt x="117" y="51"/>
                    </a:cubicBezTo>
                    <a:cubicBezTo>
                      <a:pt x="114" y="57"/>
                      <a:pt x="111" y="63"/>
                      <a:pt x="109" y="69"/>
                    </a:cubicBezTo>
                    <a:cubicBezTo>
                      <a:pt x="107" y="73"/>
                      <a:pt x="105" y="78"/>
                      <a:pt x="104" y="83"/>
                    </a:cubicBezTo>
                    <a:cubicBezTo>
                      <a:pt x="102" y="88"/>
                      <a:pt x="101" y="94"/>
                      <a:pt x="99" y="100"/>
                    </a:cubicBezTo>
                    <a:cubicBezTo>
                      <a:pt x="98" y="105"/>
                      <a:pt x="97" y="111"/>
                      <a:pt x="96" y="117"/>
                    </a:cubicBezTo>
                    <a:cubicBezTo>
                      <a:pt x="95" y="122"/>
                      <a:pt x="94" y="127"/>
                      <a:pt x="92" y="133"/>
                    </a:cubicBezTo>
                    <a:cubicBezTo>
                      <a:pt x="91" y="143"/>
                      <a:pt x="89" y="153"/>
                      <a:pt x="87" y="163"/>
                    </a:cubicBezTo>
                    <a:cubicBezTo>
                      <a:pt x="84" y="186"/>
                      <a:pt x="80" y="210"/>
                      <a:pt x="76" y="234"/>
                    </a:cubicBezTo>
                    <a:cubicBezTo>
                      <a:pt x="75" y="242"/>
                      <a:pt x="74" y="250"/>
                      <a:pt x="72" y="258"/>
                    </a:cubicBezTo>
                    <a:cubicBezTo>
                      <a:pt x="71" y="263"/>
                      <a:pt x="70" y="268"/>
                      <a:pt x="69" y="274"/>
                    </a:cubicBezTo>
                    <a:cubicBezTo>
                      <a:pt x="67" y="283"/>
                      <a:pt x="64" y="293"/>
                      <a:pt x="61" y="302"/>
                    </a:cubicBezTo>
                    <a:cubicBezTo>
                      <a:pt x="60" y="306"/>
                      <a:pt x="58" y="310"/>
                      <a:pt x="56" y="315"/>
                    </a:cubicBezTo>
                    <a:cubicBezTo>
                      <a:pt x="53" y="323"/>
                      <a:pt x="48" y="331"/>
                      <a:pt x="40" y="334"/>
                    </a:cubicBezTo>
                    <a:cubicBezTo>
                      <a:pt x="37" y="335"/>
                      <a:pt x="34" y="336"/>
                      <a:pt x="31" y="336"/>
                    </a:cubicBezTo>
                    <a:cubicBezTo>
                      <a:pt x="29" y="336"/>
                      <a:pt x="27" y="336"/>
                      <a:pt x="25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196920" y="4198680"/>
                <a:ext cx="41400" cy="12600"/>
              </a:xfrm>
              <a:custGeom>
                <a:rect b="b" l="l" r="r" t="t"/>
                <a:pathLst>
                  <a:path extrusionOk="0" h="35" w="115">
                    <a:moveTo>
                      <a:pt x="23" y="33"/>
                    </a:moveTo>
                    <a:cubicBezTo>
                      <a:pt x="19" y="32"/>
                      <a:pt x="16" y="32"/>
                      <a:pt x="13" y="31"/>
                    </a:cubicBezTo>
                    <a:cubicBezTo>
                      <a:pt x="10" y="30"/>
                      <a:pt x="7" y="28"/>
                      <a:pt x="5" y="26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5" y="8"/>
                      <a:pt x="6" y="8"/>
                      <a:pt x="8" y="7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5" y="4"/>
                      <a:pt x="17" y="3"/>
                      <a:pt x="20" y="2"/>
                    </a:cubicBezTo>
                    <a:cubicBezTo>
                      <a:pt x="26" y="0"/>
                      <a:pt x="32" y="3"/>
                      <a:pt x="34" y="8"/>
                    </a:cubicBezTo>
                    <a:cubicBezTo>
                      <a:pt x="34" y="10"/>
                      <a:pt x="35" y="11"/>
                      <a:pt x="35" y="12"/>
                    </a:cubicBezTo>
                    <a:cubicBezTo>
                      <a:pt x="41" y="12"/>
                      <a:pt x="48" y="12"/>
                      <a:pt x="55" y="12"/>
                    </a:cubicBezTo>
                    <a:cubicBezTo>
                      <a:pt x="62" y="11"/>
                      <a:pt x="68" y="11"/>
                      <a:pt x="75" y="11"/>
                    </a:cubicBezTo>
                    <a:cubicBezTo>
                      <a:pt x="84" y="10"/>
                      <a:pt x="93" y="9"/>
                      <a:pt x="102" y="8"/>
                    </a:cubicBezTo>
                    <a:cubicBezTo>
                      <a:pt x="108" y="7"/>
                      <a:pt x="112" y="11"/>
                      <a:pt x="113" y="17"/>
                    </a:cubicBezTo>
                    <a:cubicBezTo>
                      <a:pt x="114" y="22"/>
                      <a:pt x="110" y="27"/>
                      <a:pt x="104" y="28"/>
                    </a:cubicBezTo>
                    <a:cubicBezTo>
                      <a:pt x="93" y="29"/>
                      <a:pt x="82" y="31"/>
                      <a:pt x="71" y="32"/>
                    </a:cubicBezTo>
                    <a:cubicBezTo>
                      <a:pt x="62" y="33"/>
                      <a:pt x="54" y="33"/>
                      <a:pt x="46" y="34"/>
                    </a:cubicBezTo>
                    <a:cubicBezTo>
                      <a:pt x="44" y="34"/>
                      <a:pt x="42" y="34"/>
                      <a:pt x="40" y="34"/>
                    </a:cubicBezTo>
                    <a:cubicBezTo>
                      <a:pt x="34" y="34"/>
                      <a:pt x="29" y="33"/>
                      <a:pt x="2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76840" y="4147560"/>
                <a:ext cx="27720" cy="111240"/>
              </a:xfrm>
              <a:custGeom>
                <a:rect b="b" l="l" r="r" t="t"/>
                <a:pathLst>
                  <a:path extrusionOk="0" h="309" w="77">
                    <a:moveTo>
                      <a:pt x="16" y="301"/>
                    </a:moveTo>
                    <a:cubicBezTo>
                      <a:pt x="13" y="290"/>
                      <a:pt x="9" y="278"/>
                      <a:pt x="6" y="266"/>
                    </a:cubicBezTo>
                    <a:cubicBezTo>
                      <a:pt x="4" y="257"/>
                      <a:pt x="2" y="247"/>
                      <a:pt x="2" y="237"/>
                    </a:cubicBezTo>
                    <a:cubicBezTo>
                      <a:pt x="1" y="232"/>
                      <a:pt x="1" y="225"/>
                      <a:pt x="1" y="219"/>
                    </a:cubicBezTo>
                    <a:cubicBezTo>
                      <a:pt x="0" y="210"/>
                      <a:pt x="0" y="201"/>
                      <a:pt x="0" y="191"/>
                    </a:cubicBezTo>
                    <a:cubicBezTo>
                      <a:pt x="0" y="183"/>
                      <a:pt x="1" y="174"/>
                      <a:pt x="1" y="165"/>
                    </a:cubicBezTo>
                    <a:cubicBezTo>
                      <a:pt x="2" y="159"/>
                      <a:pt x="2" y="153"/>
                      <a:pt x="3" y="147"/>
                    </a:cubicBezTo>
                    <a:cubicBezTo>
                      <a:pt x="4" y="141"/>
                      <a:pt x="5" y="135"/>
                      <a:pt x="6" y="130"/>
                    </a:cubicBezTo>
                    <a:cubicBezTo>
                      <a:pt x="8" y="122"/>
                      <a:pt x="9" y="114"/>
                      <a:pt x="11" y="106"/>
                    </a:cubicBezTo>
                    <a:cubicBezTo>
                      <a:pt x="15" y="90"/>
                      <a:pt x="20" y="74"/>
                      <a:pt x="27" y="59"/>
                    </a:cubicBezTo>
                    <a:cubicBezTo>
                      <a:pt x="32" y="47"/>
                      <a:pt x="38" y="36"/>
                      <a:pt x="44" y="24"/>
                    </a:cubicBezTo>
                    <a:cubicBezTo>
                      <a:pt x="48" y="18"/>
                      <a:pt x="51" y="12"/>
                      <a:pt x="55" y="6"/>
                    </a:cubicBezTo>
                    <a:cubicBezTo>
                      <a:pt x="57" y="3"/>
                      <a:pt x="61" y="0"/>
                      <a:pt x="66" y="1"/>
                    </a:cubicBezTo>
                    <a:cubicBezTo>
                      <a:pt x="72" y="2"/>
                      <a:pt x="76" y="8"/>
                      <a:pt x="75" y="14"/>
                    </a:cubicBezTo>
                    <a:cubicBezTo>
                      <a:pt x="75" y="17"/>
                      <a:pt x="72" y="20"/>
                      <a:pt x="70" y="23"/>
                    </a:cubicBezTo>
                    <a:cubicBezTo>
                      <a:pt x="68" y="26"/>
                      <a:pt x="66" y="30"/>
                      <a:pt x="64" y="33"/>
                    </a:cubicBezTo>
                    <a:cubicBezTo>
                      <a:pt x="60" y="40"/>
                      <a:pt x="56" y="47"/>
                      <a:pt x="52" y="54"/>
                    </a:cubicBezTo>
                    <a:cubicBezTo>
                      <a:pt x="47" y="64"/>
                      <a:pt x="43" y="74"/>
                      <a:pt x="38" y="84"/>
                    </a:cubicBezTo>
                    <a:cubicBezTo>
                      <a:pt x="39" y="84"/>
                      <a:pt x="39" y="83"/>
                      <a:pt x="39" y="82"/>
                    </a:cubicBezTo>
                    <a:cubicBezTo>
                      <a:pt x="36" y="93"/>
                      <a:pt x="32" y="104"/>
                      <a:pt x="30" y="114"/>
                    </a:cubicBezTo>
                    <a:cubicBezTo>
                      <a:pt x="28" y="121"/>
                      <a:pt x="27" y="127"/>
                      <a:pt x="25" y="133"/>
                    </a:cubicBezTo>
                    <a:cubicBezTo>
                      <a:pt x="23" y="144"/>
                      <a:pt x="22" y="156"/>
                      <a:pt x="20" y="16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19" y="176"/>
                      <a:pt x="19" y="185"/>
                      <a:pt x="19" y="195"/>
                    </a:cubicBezTo>
                    <a:cubicBezTo>
                      <a:pt x="19" y="202"/>
                      <a:pt x="19" y="209"/>
                      <a:pt x="19" y="215"/>
                    </a:cubicBezTo>
                    <a:cubicBezTo>
                      <a:pt x="20" y="227"/>
                      <a:pt x="20" y="240"/>
                      <a:pt x="23" y="253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5" y="262"/>
                      <a:pt x="27" y="272"/>
                      <a:pt x="30" y="281"/>
                    </a:cubicBezTo>
                    <a:cubicBezTo>
                      <a:pt x="32" y="286"/>
                      <a:pt x="33" y="290"/>
                      <a:pt x="35" y="294"/>
                    </a:cubicBezTo>
                    <a:cubicBezTo>
                      <a:pt x="37" y="299"/>
                      <a:pt x="34" y="305"/>
                      <a:pt x="29" y="307"/>
                    </a:cubicBezTo>
                    <a:cubicBezTo>
                      <a:pt x="28" y="307"/>
                      <a:pt x="27" y="308"/>
                      <a:pt x="26" y="308"/>
                    </a:cubicBezTo>
                    <a:cubicBezTo>
                      <a:pt x="22" y="308"/>
                      <a:pt x="18" y="306"/>
                      <a:pt x="16" y="3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18960" y="4198680"/>
                <a:ext cx="37440" cy="14400"/>
              </a:xfrm>
              <a:custGeom>
                <a:rect b="b" l="l" r="r" t="t"/>
                <a:pathLst>
                  <a:path extrusionOk="0" h="40" w="104">
                    <a:moveTo>
                      <a:pt x="40" y="39"/>
                    </a:moveTo>
                    <a:cubicBezTo>
                      <a:pt x="31" y="38"/>
                      <a:pt x="22" y="36"/>
                      <a:pt x="13" y="34"/>
                    </a:cubicBezTo>
                    <a:cubicBezTo>
                      <a:pt x="10" y="33"/>
                      <a:pt x="7" y="32"/>
                      <a:pt x="4" y="30"/>
                    </a:cubicBezTo>
                    <a:cubicBezTo>
                      <a:pt x="2" y="27"/>
                      <a:pt x="0" y="24"/>
                      <a:pt x="0" y="20"/>
                    </a:cubicBezTo>
                    <a:cubicBezTo>
                      <a:pt x="0" y="14"/>
                      <a:pt x="5" y="10"/>
                      <a:pt x="11" y="7"/>
                    </a:cubicBezTo>
                    <a:cubicBezTo>
                      <a:pt x="14" y="6"/>
                      <a:pt x="18" y="4"/>
                      <a:pt x="21" y="3"/>
                    </a:cubicBezTo>
                    <a:cubicBezTo>
                      <a:pt x="26" y="0"/>
                      <a:pt x="33" y="3"/>
                      <a:pt x="35" y="9"/>
                    </a:cubicBezTo>
                    <a:cubicBezTo>
                      <a:pt x="36" y="11"/>
                      <a:pt x="36" y="14"/>
                      <a:pt x="35" y="17"/>
                    </a:cubicBezTo>
                    <a:cubicBezTo>
                      <a:pt x="38" y="17"/>
                      <a:pt x="41" y="18"/>
                      <a:pt x="44" y="18"/>
                    </a:cubicBezTo>
                    <a:cubicBezTo>
                      <a:pt x="60" y="19"/>
                      <a:pt x="76" y="19"/>
                      <a:pt x="93" y="18"/>
                    </a:cubicBezTo>
                    <a:cubicBezTo>
                      <a:pt x="98" y="18"/>
                      <a:pt x="102" y="23"/>
                      <a:pt x="103" y="27"/>
                    </a:cubicBezTo>
                    <a:cubicBezTo>
                      <a:pt x="103" y="32"/>
                      <a:pt x="99" y="38"/>
                      <a:pt x="94" y="39"/>
                    </a:cubicBezTo>
                    <a:cubicBezTo>
                      <a:pt x="83" y="39"/>
                      <a:pt x="74" y="39"/>
                      <a:pt x="64" y="39"/>
                    </a:cubicBezTo>
                    <a:cubicBezTo>
                      <a:pt x="56" y="39"/>
                      <a:pt x="48" y="39"/>
                      <a:pt x="40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366480" y="4179240"/>
                <a:ext cx="44640" cy="59760"/>
              </a:xfrm>
              <a:custGeom>
                <a:rect b="b" l="l" r="r" t="t"/>
                <a:pathLst>
                  <a:path extrusionOk="0" h="166" w="124">
                    <a:moveTo>
                      <a:pt x="25" y="88"/>
                    </a:moveTo>
                    <a:cubicBezTo>
                      <a:pt x="27" y="86"/>
                      <a:pt x="29" y="85"/>
                      <a:pt x="31" y="84"/>
                    </a:cubicBezTo>
                    <a:cubicBezTo>
                      <a:pt x="34" y="81"/>
                      <a:pt x="35" y="79"/>
                      <a:pt x="38" y="77"/>
                    </a:cubicBezTo>
                    <a:cubicBezTo>
                      <a:pt x="45" y="70"/>
                      <a:pt x="51" y="62"/>
                      <a:pt x="57" y="53"/>
                    </a:cubicBezTo>
                    <a:cubicBezTo>
                      <a:pt x="59" y="51"/>
                      <a:pt x="60" y="49"/>
                      <a:pt x="62" y="46"/>
                    </a:cubicBezTo>
                    <a:cubicBezTo>
                      <a:pt x="63" y="44"/>
                      <a:pt x="64" y="42"/>
                      <a:pt x="65" y="40"/>
                    </a:cubicBezTo>
                    <a:cubicBezTo>
                      <a:pt x="67" y="38"/>
                      <a:pt x="70" y="37"/>
                      <a:pt x="72" y="35"/>
                    </a:cubicBezTo>
                    <a:cubicBezTo>
                      <a:pt x="78" y="32"/>
                      <a:pt x="86" y="37"/>
                      <a:pt x="87" y="44"/>
                    </a:cubicBezTo>
                    <a:cubicBezTo>
                      <a:pt x="87" y="46"/>
                      <a:pt x="87" y="49"/>
                      <a:pt x="87" y="51"/>
                    </a:cubicBezTo>
                    <a:lnTo>
                      <a:pt x="87" y="50"/>
                    </a:lnTo>
                    <a:cubicBezTo>
                      <a:pt x="88" y="46"/>
                      <a:pt x="90" y="42"/>
                      <a:pt x="91" y="37"/>
                    </a:cubicBezTo>
                    <a:cubicBezTo>
                      <a:pt x="91" y="34"/>
                      <a:pt x="92" y="30"/>
                      <a:pt x="92" y="27"/>
                    </a:cubicBezTo>
                    <a:lnTo>
                      <a:pt x="92" y="26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90" y="25"/>
                    </a:ln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4"/>
                      <a:pt x="90" y="24"/>
                    </a:cubicBezTo>
                    <a:lnTo>
                      <a:pt x="89" y="24"/>
                    </a:ln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5"/>
                      <a:pt x="87" y="24"/>
                      <a:pt x="88" y="24"/>
                    </a:cubicBezTo>
                    <a:cubicBezTo>
                      <a:pt x="87" y="25"/>
                      <a:pt x="86" y="25"/>
                      <a:pt x="85" y="25"/>
                    </a:cubicBezTo>
                    <a:cubicBezTo>
                      <a:pt x="83" y="26"/>
                      <a:pt x="81" y="26"/>
                      <a:pt x="79" y="27"/>
                    </a:cubicBezTo>
                    <a:cubicBezTo>
                      <a:pt x="77" y="29"/>
                      <a:pt x="74" y="30"/>
                      <a:pt x="72" y="32"/>
                    </a:cubicBezTo>
                    <a:cubicBezTo>
                      <a:pt x="67" y="35"/>
                      <a:pt x="62" y="38"/>
                      <a:pt x="58" y="42"/>
                    </a:cubicBezTo>
                    <a:cubicBezTo>
                      <a:pt x="53" y="46"/>
                      <a:pt x="49" y="50"/>
                      <a:pt x="45" y="54"/>
                    </a:cubicBezTo>
                    <a:cubicBezTo>
                      <a:pt x="44" y="56"/>
                      <a:pt x="42" y="58"/>
                      <a:pt x="40" y="60"/>
                    </a:cubicBezTo>
                    <a:cubicBezTo>
                      <a:pt x="37" y="65"/>
                      <a:pt x="33" y="71"/>
                      <a:pt x="30" y="77"/>
                    </a:cubicBezTo>
                    <a:cubicBezTo>
                      <a:pt x="28" y="81"/>
                      <a:pt x="27" y="84"/>
                      <a:pt x="25" y="88"/>
                    </a:cubicBezTo>
                    <a:moveTo>
                      <a:pt x="91" y="165"/>
                    </a:moveTo>
                    <a:cubicBezTo>
                      <a:pt x="88" y="164"/>
                      <a:pt x="85" y="164"/>
                      <a:pt x="82" y="162"/>
                    </a:cubicBezTo>
                    <a:cubicBezTo>
                      <a:pt x="78" y="159"/>
                      <a:pt x="77" y="156"/>
                      <a:pt x="75" y="152"/>
                    </a:cubicBezTo>
                    <a:cubicBezTo>
                      <a:pt x="73" y="148"/>
                      <a:pt x="72" y="142"/>
                      <a:pt x="70" y="137"/>
                    </a:cubicBezTo>
                    <a:cubicBezTo>
                      <a:pt x="69" y="134"/>
                      <a:pt x="69" y="131"/>
                      <a:pt x="68" y="127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5"/>
                      <a:pt x="67" y="122"/>
                      <a:pt x="66" y="118"/>
                    </a:cubicBezTo>
                    <a:cubicBezTo>
                      <a:pt x="65" y="109"/>
                      <a:pt x="64" y="100"/>
                      <a:pt x="64" y="90"/>
                    </a:cubicBezTo>
                    <a:cubicBezTo>
                      <a:pt x="63" y="86"/>
                      <a:pt x="64" y="82"/>
                      <a:pt x="64" y="78"/>
                    </a:cubicBezTo>
                    <a:cubicBezTo>
                      <a:pt x="63" y="79"/>
                      <a:pt x="62" y="81"/>
                      <a:pt x="61" y="82"/>
                    </a:cubicBezTo>
                    <a:cubicBezTo>
                      <a:pt x="59" y="85"/>
                      <a:pt x="57" y="87"/>
                      <a:pt x="55" y="89"/>
                    </a:cubicBezTo>
                    <a:cubicBezTo>
                      <a:pt x="51" y="93"/>
                      <a:pt x="47" y="97"/>
                      <a:pt x="43" y="101"/>
                    </a:cubicBezTo>
                    <a:cubicBezTo>
                      <a:pt x="34" y="109"/>
                      <a:pt x="18" y="120"/>
                      <a:pt x="6" y="110"/>
                    </a:cubicBezTo>
                    <a:cubicBezTo>
                      <a:pt x="4" y="109"/>
                      <a:pt x="3" y="106"/>
                      <a:pt x="2" y="103"/>
                    </a:cubicBezTo>
                    <a:cubicBezTo>
                      <a:pt x="0" y="100"/>
                      <a:pt x="0" y="97"/>
                      <a:pt x="1" y="95"/>
                    </a:cubicBezTo>
                    <a:cubicBezTo>
                      <a:pt x="2" y="90"/>
                      <a:pt x="3" y="87"/>
                      <a:pt x="4" y="83"/>
                    </a:cubicBezTo>
                    <a:cubicBezTo>
                      <a:pt x="7" y="78"/>
                      <a:pt x="9" y="72"/>
                      <a:pt x="11" y="67"/>
                    </a:cubicBezTo>
                    <a:cubicBezTo>
                      <a:pt x="17" y="58"/>
                      <a:pt x="23" y="48"/>
                      <a:pt x="31" y="40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52" y="20"/>
                      <a:pt x="58" y="15"/>
                      <a:pt x="65" y="11"/>
                    </a:cubicBezTo>
                    <a:cubicBezTo>
                      <a:pt x="74" y="5"/>
                      <a:pt x="86" y="0"/>
                      <a:pt x="98" y="4"/>
                    </a:cubicBezTo>
                    <a:cubicBezTo>
                      <a:pt x="102" y="5"/>
                      <a:pt x="106" y="9"/>
                      <a:pt x="109" y="12"/>
                    </a:cubicBezTo>
                    <a:cubicBezTo>
                      <a:pt x="111" y="15"/>
                      <a:pt x="112" y="17"/>
                      <a:pt x="113" y="20"/>
                    </a:cubicBezTo>
                    <a:cubicBezTo>
                      <a:pt x="114" y="22"/>
                      <a:pt x="114" y="24"/>
                      <a:pt x="114" y="26"/>
                    </a:cubicBezTo>
                    <a:cubicBezTo>
                      <a:pt x="114" y="30"/>
                      <a:pt x="113" y="33"/>
                      <a:pt x="113" y="37"/>
                    </a:cubicBezTo>
                    <a:cubicBezTo>
                      <a:pt x="112" y="39"/>
                      <a:pt x="112" y="42"/>
                      <a:pt x="111" y="43"/>
                    </a:cubicBezTo>
                    <a:cubicBezTo>
                      <a:pt x="110" y="48"/>
                      <a:pt x="109" y="52"/>
                      <a:pt x="108" y="57"/>
                    </a:cubicBezTo>
                    <a:cubicBezTo>
                      <a:pt x="108" y="56"/>
                      <a:pt x="108" y="56"/>
                      <a:pt x="109" y="55"/>
                    </a:cubicBezTo>
                    <a:cubicBezTo>
                      <a:pt x="108" y="59"/>
                      <a:pt x="107" y="63"/>
                      <a:pt x="106" y="67"/>
                    </a:cubicBezTo>
                    <a:cubicBezTo>
                      <a:pt x="106" y="72"/>
                      <a:pt x="101" y="77"/>
                      <a:pt x="95" y="77"/>
                    </a:cubicBezTo>
                    <a:cubicBezTo>
                      <a:pt x="92" y="77"/>
                      <a:pt x="90" y="75"/>
                      <a:pt x="88" y="73"/>
                    </a:cubicBezTo>
                    <a:cubicBezTo>
                      <a:pt x="87" y="72"/>
                      <a:pt x="86" y="71"/>
                      <a:pt x="85" y="70"/>
                    </a:cubicBezTo>
                    <a:cubicBezTo>
                      <a:pt x="85" y="72"/>
                      <a:pt x="85" y="74"/>
                      <a:pt x="85" y="75"/>
                    </a:cubicBezTo>
                    <a:cubicBezTo>
                      <a:pt x="84" y="82"/>
                      <a:pt x="84" y="89"/>
                      <a:pt x="84" y="96"/>
                    </a:cubicBezTo>
                    <a:cubicBezTo>
                      <a:pt x="85" y="103"/>
                      <a:pt x="85" y="109"/>
                      <a:pt x="87" y="115"/>
                    </a:cubicBezTo>
                    <a:cubicBezTo>
                      <a:pt x="87" y="118"/>
                      <a:pt x="88" y="121"/>
                      <a:pt x="88" y="124"/>
                    </a:cubicBezTo>
                    <a:cubicBezTo>
                      <a:pt x="90" y="129"/>
                      <a:pt x="91" y="133"/>
                      <a:pt x="92" y="137"/>
                    </a:cubicBezTo>
                    <a:cubicBezTo>
                      <a:pt x="92" y="139"/>
                      <a:pt x="93" y="141"/>
                      <a:pt x="94" y="142"/>
                    </a:cubicBezTo>
                    <a:cubicBezTo>
                      <a:pt x="94" y="143"/>
                      <a:pt x="94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6" y="144"/>
                      <a:pt x="97" y="144"/>
                    </a:cubicBezTo>
                    <a:cubicBezTo>
                      <a:pt x="99" y="143"/>
                      <a:pt x="102" y="142"/>
                      <a:pt x="106" y="141"/>
                    </a:cubicBezTo>
                    <a:cubicBezTo>
                      <a:pt x="105" y="141"/>
                      <a:pt x="105" y="141"/>
                      <a:pt x="105" y="141"/>
                    </a:cubicBezTo>
                    <a:cubicBezTo>
                      <a:pt x="106" y="141"/>
                      <a:pt x="108" y="141"/>
                      <a:pt x="109" y="140"/>
                    </a:cubicBezTo>
                    <a:cubicBezTo>
                      <a:pt x="114" y="138"/>
                      <a:pt x="119" y="142"/>
                      <a:pt x="122" y="146"/>
                    </a:cubicBezTo>
                    <a:cubicBezTo>
                      <a:pt x="123" y="152"/>
                      <a:pt x="121" y="158"/>
                      <a:pt x="115" y="160"/>
                    </a:cubicBezTo>
                    <a:cubicBezTo>
                      <a:pt x="109" y="162"/>
                      <a:pt x="102" y="165"/>
                      <a:pt x="94" y="165"/>
                    </a:cubicBezTo>
                    <a:cubicBezTo>
                      <a:pt x="94" y="165"/>
                      <a:pt x="92" y="165"/>
                      <a:pt x="91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416880" y="4151880"/>
                <a:ext cx="32040" cy="123120"/>
              </a:xfrm>
              <a:custGeom>
                <a:rect b="b" l="l" r="r" t="t"/>
                <a:pathLst>
                  <a:path extrusionOk="0" h="342" w="89">
                    <a:moveTo>
                      <a:pt x="3" y="337"/>
                    </a:moveTo>
                    <a:cubicBezTo>
                      <a:pt x="0" y="332"/>
                      <a:pt x="1" y="326"/>
                      <a:pt x="6" y="322"/>
                    </a:cubicBezTo>
                    <a:cubicBezTo>
                      <a:pt x="7" y="321"/>
                      <a:pt x="8" y="320"/>
                      <a:pt x="10" y="319"/>
                    </a:cubicBezTo>
                    <a:cubicBezTo>
                      <a:pt x="14" y="316"/>
                      <a:pt x="18" y="312"/>
                      <a:pt x="22" y="308"/>
                    </a:cubicBezTo>
                    <a:cubicBezTo>
                      <a:pt x="25" y="304"/>
                      <a:pt x="29" y="299"/>
                      <a:pt x="32" y="295"/>
                    </a:cubicBezTo>
                    <a:cubicBezTo>
                      <a:pt x="37" y="288"/>
                      <a:pt x="42" y="280"/>
                      <a:pt x="46" y="273"/>
                    </a:cubicBezTo>
                    <a:cubicBezTo>
                      <a:pt x="49" y="266"/>
                      <a:pt x="52" y="260"/>
                      <a:pt x="55" y="253"/>
                    </a:cubicBezTo>
                    <a:cubicBezTo>
                      <a:pt x="54" y="253"/>
                      <a:pt x="54" y="253"/>
                      <a:pt x="54" y="254"/>
                    </a:cubicBezTo>
                    <a:cubicBezTo>
                      <a:pt x="57" y="246"/>
                      <a:pt x="59" y="238"/>
                      <a:pt x="61" y="231"/>
                    </a:cubicBezTo>
                    <a:cubicBezTo>
                      <a:pt x="62" y="227"/>
                      <a:pt x="63" y="223"/>
                      <a:pt x="64" y="219"/>
                    </a:cubicBezTo>
                    <a:cubicBezTo>
                      <a:pt x="64" y="215"/>
                      <a:pt x="64" y="211"/>
                      <a:pt x="65" y="208"/>
                    </a:cubicBezTo>
                    <a:cubicBezTo>
                      <a:pt x="66" y="200"/>
                      <a:pt x="67" y="193"/>
                      <a:pt x="67" y="185"/>
                    </a:cubicBezTo>
                    <a:cubicBezTo>
                      <a:pt x="68" y="182"/>
                      <a:pt x="68" y="178"/>
                      <a:pt x="68" y="174"/>
                    </a:cubicBezTo>
                    <a:cubicBezTo>
                      <a:pt x="68" y="171"/>
                      <a:pt x="69" y="166"/>
                      <a:pt x="69" y="163"/>
                    </a:cubicBezTo>
                    <a:cubicBezTo>
                      <a:pt x="69" y="155"/>
                      <a:pt x="68" y="148"/>
                      <a:pt x="68" y="140"/>
                    </a:cubicBezTo>
                    <a:cubicBezTo>
                      <a:pt x="68" y="132"/>
                      <a:pt x="67" y="123"/>
                      <a:pt x="67" y="115"/>
                    </a:cubicBezTo>
                    <a:cubicBezTo>
                      <a:pt x="66" y="111"/>
                      <a:pt x="66" y="106"/>
                      <a:pt x="65" y="102"/>
                    </a:cubicBezTo>
                    <a:cubicBezTo>
                      <a:pt x="64" y="98"/>
                      <a:pt x="64" y="94"/>
                      <a:pt x="63" y="89"/>
                    </a:cubicBezTo>
                    <a:cubicBezTo>
                      <a:pt x="60" y="76"/>
                      <a:pt x="57" y="63"/>
                      <a:pt x="53" y="50"/>
                    </a:cubicBezTo>
                    <a:lnTo>
                      <a:pt x="54" y="51"/>
                    </a:lnTo>
                    <a:lnTo>
                      <a:pt x="53" y="50"/>
                    </a:lnTo>
                    <a:cubicBezTo>
                      <a:pt x="53" y="49"/>
                      <a:pt x="53" y="49"/>
                      <a:pt x="53" y="49"/>
                    </a:cubicBezTo>
                    <a:lnTo>
                      <a:pt x="53" y="50"/>
                    </a:lnTo>
                    <a:cubicBezTo>
                      <a:pt x="51" y="42"/>
                      <a:pt x="47" y="35"/>
                      <a:pt x="45" y="27"/>
                    </a:cubicBezTo>
                    <a:cubicBezTo>
                      <a:pt x="43" y="25"/>
                      <a:pt x="42" y="22"/>
                      <a:pt x="41" y="20"/>
                    </a:cubicBezTo>
                    <a:lnTo>
                      <a:pt x="42" y="21"/>
                    </a:lnTo>
                    <a:cubicBezTo>
                      <a:pt x="40" y="19"/>
                      <a:pt x="40" y="17"/>
                      <a:pt x="39" y="16"/>
                    </a:cubicBezTo>
                    <a:cubicBezTo>
                      <a:pt x="38" y="12"/>
                      <a:pt x="39" y="7"/>
                      <a:pt x="42" y="4"/>
                    </a:cubicBezTo>
                    <a:cubicBezTo>
                      <a:pt x="45" y="1"/>
                      <a:pt x="49" y="0"/>
                      <a:pt x="53" y="2"/>
                    </a:cubicBezTo>
                    <a:cubicBezTo>
                      <a:pt x="58" y="3"/>
                      <a:pt x="61" y="7"/>
                      <a:pt x="61" y="13"/>
                    </a:cubicBezTo>
                    <a:cubicBezTo>
                      <a:pt x="63" y="16"/>
                      <a:pt x="64" y="20"/>
                      <a:pt x="66" y="23"/>
                    </a:cubicBezTo>
                    <a:cubicBezTo>
                      <a:pt x="70" y="34"/>
                      <a:pt x="74" y="45"/>
                      <a:pt x="77" y="57"/>
                    </a:cubicBezTo>
                    <a:cubicBezTo>
                      <a:pt x="78" y="63"/>
                      <a:pt x="80" y="70"/>
                      <a:pt x="81" y="77"/>
                    </a:cubicBezTo>
                    <a:cubicBezTo>
                      <a:pt x="82" y="81"/>
                      <a:pt x="82" y="86"/>
                      <a:pt x="83" y="90"/>
                    </a:cubicBezTo>
                    <a:cubicBezTo>
                      <a:pt x="84" y="98"/>
                      <a:pt x="85" y="105"/>
                      <a:pt x="86" y="112"/>
                    </a:cubicBezTo>
                    <a:cubicBezTo>
                      <a:pt x="86" y="117"/>
                      <a:pt x="86" y="122"/>
                      <a:pt x="87" y="127"/>
                    </a:cubicBezTo>
                    <a:cubicBezTo>
                      <a:pt x="88" y="132"/>
                      <a:pt x="88" y="137"/>
                      <a:pt x="88" y="141"/>
                    </a:cubicBezTo>
                    <a:cubicBezTo>
                      <a:pt x="88" y="149"/>
                      <a:pt x="88" y="156"/>
                      <a:pt x="88" y="163"/>
                    </a:cubicBezTo>
                    <a:cubicBezTo>
                      <a:pt x="88" y="168"/>
                      <a:pt x="88" y="173"/>
                      <a:pt x="87" y="179"/>
                    </a:cubicBezTo>
                    <a:cubicBezTo>
                      <a:pt x="87" y="184"/>
                      <a:pt x="86" y="189"/>
                      <a:pt x="86" y="194"/>
                    </a:cubicBezTo>
                    <a:cubicBezTo>
                      <a:pt x="85" y="200"/>
                      <a:pt x="85" y="207"/>
                      <a:pt x="84" y="213"/>
                    </a:cubicBezTo>
                    <a:cubicBezTo>
                      <a:pt x="84" y="215"/>
                      <a:pt x="84" y="217"/>
                      <a:pt x="83" y="220"/>
                    </a:cubicBezTo>
                    <a:cubicBezTo>
                      <a:pt x="82" y="223"/>
                      <a:pt x="82" y="227"/>
                      <a:pt x="81" y="231"/>
                    </a:cubicBezTo>
                    <a:cubicBezTo>
                      <a:pt x="80" y="236"/>
                      <a:pt x="79" y="241"/>
                      <a:pt x="77" y="247"/>
                    </a:cubicBezTo>
                    <a:cubicBezTo>
                      <a:pt x="74" y="258"/>
                      <a:pt x="70" y="269"/>
                      <a:pt x="64" y="280"/>
                    </a:cubicBezTo>
                    <a:cubicBezTo>
                      <a:pt x="57" y="294"/>
                      <a:pt x="49" y="306"/>
                      <a:pt x="39" y="318"/>
                    </a:cubicBezTo>
                    <a:cubicBezTo>
                      <a:pt x="33" y="326"/>
                      <a:pt x="25" y="333"/>
                      <a:pt x="18" y="339"/>
                    </a:cubicBezTo>
                    <a:cubicBezTo>
                      <a:pt x="16" y="340"/>
                      <a:pt x="14" y="341"/>
                      <a:pt x="12" y="341"/>
                    </a:cubicBezTo>
                    <a:cubicBezTo>
                      <a:pt x="8" y="341"/>
                      <a:pt x="6" y="340"/>
                      <a:pt x="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45800" y="3965760"/>
                <a:ext cx="46800" cy="119880"/>
              </a:xfrm>
              <a:custGeom>
                <a:rect b="b" l="l" r="r" t="t"/>
                <a:pathLst>
                  <a:path extrusionOk="0" h="333" w="130">
                    <a:moveTo>
                      <a:pt x="40" y="311"/>
                    </a:moveTo>
                    <a:lnTo>
                      <a:pt x="40" y="310"/>
                    </a:lnTo>
                    <a:cubicBezTo>
                      <a:pt x="41" y="309"/>
                      <a:pt x="41" y="309"/>
                      <a:pt x="41" y="309"/>
                    </a:cubicBezTo>
                    <a:cubicBezTo>
                      <a:pt x="42" y="307"/>
                      <a:pt x="44" y="305"/>
                      <a:pt x="45" y="302"/>
                    </a:cubicBezTo>
                    <a:cubicBezTo>
                      <a:pt x="48" y="298"/>
                      <a:pt x="50" y="294"/>
                      <a:pt x="52" y="289"/>
                    </a:cubicBezTo>
                    <a:lnTo>
                      <a:pt x="51" y="290"/>
                    </a:lnTo>
                    <a:cubicBezTo>
                      <a:pt x="51" y="290"/>
                      <a:pt x="52" y="289"/>
                      <a:pt x="52" y="288"/>
                    </a:cubicBezTo>
                    <a:cubicBezTo>
                      <a:pt x="53" y="286"/>
                      <a:pt x="54" y="282"/>
                      <a:pt x="55" y="279"/>
                    </a:cubicBezTo>
                    <a:cubicBezTo>
                      <a:pt x="59" y="267"/>
                      <a:pt x="63" y="255"/>
                      <a:pt x="66" y="243"/>
                    </a:cubicBezTo>
                    <a:cubicBezTo>
                      <a:pt x="67" y="233"/>
                      <a:pt x="70" y="222"/>
                      <a:pt x="71" y="212"/>
                    </a:cubicBezTo>
                    <a:cubicBezTo>
                      <a:pt x="72" y="205"/>
                      <a:pt x="73" y="199"/>
                      <a:pt x="73" y="194"/>
                    </a:cubicBezTo>
                    <a:cubicBezTo>
                      <a:pt x="66" y="199"/>
                      <a:pt x="59" y="204"/>
                      <a:pt x="52" y="210"/>
                    </a:cubicBezTo>
                    <a:cubicBezTo>
                      <a:pt x="47" y="214"/>
                      <a:pt x="42" y="218"/>
                      <a:pt x="38" y="223"/>
                    </a:cubicBezTo>
                    <a:cubicBezTo>
                      <a:pt x="36" y="225"/>
                      <a:pt x="34" y="227"/>
                      <a:pt x="32" y="230"/>
                    </a:cubicBezTo>
                    <a:cubicBezTo>
                      <a:pt x="30" y="233"/>
                      <a:pt x="28" y="235"/>
                      <a:pt x="27" y="238"/>
                    </a:cubicBezTo>
                    <a:cubicBezTo>
                      <a:pt x="26" y="240"/>
                      <a:pt x="25" y="242"/>
                      <a:pt x="24" y="245"/>
                    </a:cubicBezTo>
                    <a:cubicBezTo>
                      <a:pt x="24" y="246"/>
                      <a:pt x="23" y="248"/>
                      <a:pt x="23" y="249"/>
                    </a:cubicBezTo>
                    <a:cubicBezTo>
                      <a:pt x="22" y="252"/>
                      <a:pt x="22" y="255"/>
                      <a:pt x="21" y="258"/>
                    </a:cubicBezTo>
                    <a:cubicBezTo>
                      <a:pt x="21" y="257"/>
                      <a:pt x="21" y="256"/>
                      <a:pt x="21" y="256"/>
                    </a:cubicBezTo>
                    <a:cubicBezTo>
                      <a:pt x="21" y="260"/>
                      <a:pt x="21" y="264"/>
                      <a:pt x="21" y="268"/>
                    </a:cubicBezTo>
                    <a:cubicBezTo>
                      <a:pt x="21" y="270"/>
                      <a:pt x="21" y="272"/>
                      <a:pt x="22" y="274"/>
                    </a:cubicBezTo>
                    <a:cubicBezTo>
                      <a:pt x="23" y="279"/>
                      <a:pt x="24" y="283"/>
                      <a:pt x="26" y="287"/>
                    </a:cubicBezTo>
                    <a:cubicBezTo>
                      <a:pt x="26" y="287"/>
                      <a:pt x="25" y="287"/>
                      <a:pt x="25" y="286"/>
                    </a:cubicBezTo>
                    <a:cubicBezTo>
                      <a:pt x="26" y="290"/>
                      <a:pt x="28" y="294"/>
                      <a:pt x="30" y="297"/>
                    </a:cubicBezTo>
                    <a:cubicBezTo>
                      <a:pt x="30" y="299"/>
                      <a:pt x="31" y="300"/>
                      <a:pt x="32" y="302"/>
                    </a:cubicBezTo>
                    <a:cubicBezTo>
                      <a:pt x="33" y="304"/>
                      <a:pt x="34" y="305"/>
                      <a:pt x="35" y="307"/>
                    </a:cubicBezTo>
                    <a:cubicBezTo>
                      <a:pt x="36" y="307"/>
                      <a:pt x="37" y="308"/>
                      <a:pt x="38" y="309"/>
                    </a:cubicBezTo>
                    <a:cubicBezTo>
                      <a:pt x="39" y="310"/>
                      <a:pt x="39" y="310"/>
                      <a:pt x="40" y="310"/>
                    </a:cubicBezTo>
                    <a:cubicBezTo>
                      <a:pt x="40" y="311"/>
                      <a:pt x="40" y="311"/>
                      <a:pt x="40" y="311"/>
                    </a:cubicBezTo>
                    <a:moveTo>
                      <a:pt x="36" y="332"/>
                    </a:moveTo>
                    <a:cubicBezTo>
                      <a:pt x="30" y="330"/>
                      <a:pt x="24" y="326"/>
                      <a:pt x="20" y="322"/>
                    </a:cubicBezTo>
                    <a:cubicBezTo>
                      <a:pt x="15" y="316"/>
                      <a:pt x="12" y="309"/>
                      <a:pt x="9" y="302"/>
                    </a:cubicBezTo>
                    <a:cubicBezTo>
                      <a:pt x="6" y="295"/>
                      <a:pt x="4" y="289"/>
                      <a:pt x="3" y="282"/>
                    </a:cubicBezTo>
                    <a:cubicBezTo>
                      <a:pt x="1" y="274"/>
                      <a:pt x="0" y="267"/>
                      <a:pt x="1" y="259"/>
                    </a:cubicBezTo>
                    <a:cubicBezTo>
                      <a:pt x="2" y="252"/>
                      <a:pt x="2" y="245"/>
                      <a:pt x="5" y="238"/>
                    </a:cubicBezTo>
                    <a:cubicBezTo>
                      <a:pt x="7" y="231"/>
                      <a:pt x="11" y="225"/>
                      <a:pt x="15" y="219"/>
                    </a:cubicBezTo>
                    <a:cubicBezTo>
                      <a:pt x="24" y="208"/>
                      <a:pt x="35" y="198"/>
                      <a:pt x="47" y="189"/>
                    </a:cubicBezTo>
                    <a:cubicBezTo>
                      <a:pt x="55" y="182"/>
                      <a:pt x="65" y="176"/>
                      <a:pt x="74" y="169"/>
                    </a:cubicBezTo>
                    <a:cubicBezTo>
                      <a:pt x="75" y="168"/>
                      <a:pt x="76" y="168"/>
                      <a:pt x="77" y="167"/>
                    </a:cubicBezTo>
                    <a:cubicBezTo>
                      <a:pt x="78" y="159"/>
                      <a:pt x="79" y="152"/>
                      <a:pt x="80" y="143"/>
                    </a:cubicBezTo>
                    <a:cubicBezTo>
                      <a:pt x="81" y="133"/>
                      <a:pt x="82" y="122"/>
                      <a:pt x="84" y="111"/>
                    </a:cubicBezTo>
                    <a:cubicBezTo>
                      <a:pt x="84" y="110"/>
                      <a:pt x="84" y="109"/>
                      <a:pt x="85" y="108"/>
                    </a:cubicBezTo>
                    <a:cubicBezTo>
                      <a:pt x="80" y="113"/>
                      <a:pt x="76" y="118"/>
                      <a:pt x="70" y="122"/>
                    </a:cubicBezTo>
                    <a:cubicBezTo>
                      <a:pt x="66" y="125"/>
                      <a:pt x="59" y="128"/>
                      <a:pt x="53" y="128"/>
                    </a:cubicBezTo>
                    <a:cubicBezTo>
                      <a:pt x="47" y="128"/>
                      <a:pt x="41" y="126"/>
                      <a:pt x="35" y="122"/>
                    </a:cubicBezTo>
                    <a:cubicBezTo>
                      <a:pt x="31" y="118"/>
                      <a:pt x="27" y="113"/>
                      <a:pt x="24" y="108"/>
                    </a:cubicBezTo>
                    <a:cubicBezTo>
                      <a:pt x="20" y="101"/>
                      <a:pt x="18" y="94"/>
                      <a:pt x="17" y="86"/>
                    </a:cubicBezTo>
                    <a:cubicBezTo>
                      <a:pt x="13" y="72"/>
                      <a:pt x="13" y="57"/>
                      <a:pt x="16" y="42"/>
                    </a:cubicBezTo>
                    <a:cubicBezTo>
                      <a:pt x="17" y="31"/>
                      <a:pt x="21" y="20"/>
                      <a:pt x="26" y="11"/>
                    </a:cubicBezTo>
                    <a:cubicBezTo>
                      <a:pt x="28" y="7"/>
                      <a:pt x="32" y="4"/>
                      <a:pt x="36" y="1"/>
                    </a:cubicBezTo>
                    <a:cubicBezTo>
                      <a:pt x="40" y="0"/>
                      <a:pt x="42" y="0"/>
                      <a:pt x="46" y="0"/>
                    </a:cubicBezTo>
                    <a:cubicBezTo>
                      <a:pt x="52" y="1"/>
                      <a:pt x="56" y="7"/>
                      <a:pt x="55" y="13"/>
                    </a:cubicBezTo>
                    <a:cubicBezTo>
                      <a:pt x="54" y="18"/>
                      <a:pt x="50" y="22"/>
                      <a:pt x="45" y="22"/>
                    </a:cubicBezTo>
                    <a:cubicBezTo>
                      <a:pt x="44" y="23"/>
                      <a:pt x="44" y="24"/>
                      <a:pt x="43" y="25"/>
                    </a:cubicBezTo>
                    <a:cubicBezTo>
                      <a:pt x="43" y="25"/>
                      <a:pt x="44" y="25"/>
                      <a:pt x="44" y="24"/>
                    </a:cubicBezTo>
                    <a:cubicBezTo>
                      <a:pt x="42" y="27"/>
                      <a:pt x="41" y="29"/>
                      <a:pt x="40" y="32"/>
                    </a:cubicBezTo>
                    <a:cubicBezTo>
                      <a:pt x="38" y="36"/>
                      <a:pt x="37" y="41"/>
                      <a:pt x="37" y="46"/>
                    </a:cubicBezTo>
                    <a:cubicBezTo>
                      <a:pt x="35" y="48"/>
                      <a:pt x="35" y="52"/>
                      <a:pt x="35" y="55"/>
                    </a:cubicBezTo>
                    <a:cubicBezTo>
                      <a:pt x="34" y="59"/>
                      <a:pt x="34" y="63"/>
                      <a:pt x="34" y="67"/>
                    </a:cubicBezTo>
                    <a:lnTo>
                      <a:pt x="34" y="66"/>
                    </a:lnTo>
                    <a:cubicBezTo>
                      <a:pt x="34" y="67"/>
                      <a:pt x="34" y="67"/>
                      <a:pt x="34" y="67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72"/>
                      <a:pt x="35" y="76"/>
                      <a:pt x="37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83"/>
                      <a:pt x="38" y="86"/>
                      <a:pt x="38" y="90"/>
                    </a:cubicBezTo>
                    <a:cubicBezTo>
                      <a:pt x="39" y="92"/>
                      <a:pt x="40" y="94"/>
                      <a:pt x="41" y="96"/>
                    </a:cubicBezTo>
                    <a:cubicBezTo>
                      <a:pt x="41" y="97"/>
                      <a:pt x="42" y="98"/>
                      <a:pt x="42" y="99"/>
                    </a:cubicBezTo>
                    <a:cubicBezTo>
                      <a:pt x="44" y="101"/>
                      <a:pt x="45" y="103"/>
                      <a:pt x="47" y="104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6"/>
                      <a:pt x="49" y="107"/>
                    </a:cubicBezTo>
                    <a:lnTo>
                      <a:pt x="49" y="106"/>
                    </a:ln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lnTo>
                      <a:pt x="49" y="106"/>
                    </a:lnTo>
                    <a:cubicBezTo>
                      <a:pt x="49" y="107"/>
                      <a:pt x="50" y="107"/>
                      <a:pt x="50" y="107"/>
                    </a:cubicBezTo>
                    <a:cubicBezTo>
                      <a:pt x="51" y="107"/>
                      <a:pt x="51" y="107"/>
                      <a:pt x="52" y="107"/>
                    </a:cubicBezTo>
                    <a:lnTo>
                      <a:pt x="53" y="107"/>
                    </a:ln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7"/>
                      <a:pt x="55" y="107"/>
                      <a:pt x="56" y="106"/>
                    </a:cubicBezTo>
                    <a:cubicBezTo>
                      <a:pt x="56" y="106"/>
                      <a:pt x="57" y="106"/>
                      <a:pt x="58" y="106"/>
                    </a:cubicBezTo>
                    <a:cubicBezTo>
                      <a:pt x="58" y="105"/>
                      <a:pt x="59" y="104"/>
                      <a:pt x="61" y="103"/>
                    </a:cubicBezTo>
                    <a:cubicBezTo>
                      <a:pt x="63" y="101"/>
                      <a:pt x="65" y="100"/>
                      <a:pt x="66" y="98"/>
                    </a:cubicBezTo>
                    <a:cubicBezTo>
                      <a:pt x="69" y="94"/>
                      <a:pt x="72" y="91"/>
                      <a:pt x="74" y="87"/>
                    </a:cubicBezTo>
                    <a:cubicBezTo>
                      <a:pt x="78" y="82"/>
                      <a:pt x="81" y="76"/>
                      <a:pt x="84" y="71"/>
                    </a:cubicBezTo>
                    <a:cubicBezTo>
                      <a:pt x="88" y="64"/>
                      <a:pt x="91" y="57"/>
                      <a:pt x="95" y="49"/>
                    </a:cubicBezTo>
                    <a:cubicBezTo>
                      <a:pt x="96" y="46"/>
                      <a:pt x="97" y="43"/>
                      <a:pt x="98" y="39"/>
                    </a:cubicBezTo>
                    <a:cubicBezTo>
                      <a:pt x="98" y="38"/>
                      <a:pt x="99" y="37"/>
                      <a:pt x="99" y="36"/>
                    </a:cubicBezTo>
                    <a:cubicBezTo>
                      <a:pt x="101" y="27"/>
                      <a:pt x="104" y="17"/>
                      <a:pt x="106" y="8"/>
                    </a:cubicBezTo>
                    <a:cubicBezTo>
                      <a:pt x="108" y="3"/>
                      <a:pt x="113" y="0"/>
                      <a:pt x="119" y="0"/>
                    </a:cubicBezTo>
                    <a:cubicBezTo>
                      <a:pt x="124" y="1"/>
                      <a:pt x="129" y="7"/>
                      <a:pt x="127" y="12"/>
                    </a:cubicBezTo>
                    <a:cubicBezTo>
                      <a:pt x="126" y="19"/>
                      <a:pt x="124" y="25"/>
                      <a:pt x="122" y="31"/>
                    </a:cubicBezTo>
                    <a:cubicBezTo>
                      <a:pt x="122" y="33"/>
                      <a:pt x="121" y="34"/>
                      <a:pt x="120" y="37"/>
                    </a:cubicBezTo>
                    <a:cubicBezTo>
                      <a:pt x="118" y="46"/>
                      <a:pt x="115" y="56"/>
                      <a:pt x="113" y="66"/>
                    </a:cubicBezTo>
                    <a:cubicBezTo>
                      <a:pt x="111" y="76"/>
                      <a:pt x="109" y="86"/>
                      <a:pt x="107" y="96"/>
                    </a:cubicBezTo>
                    <a:cubicBezTo>
                      <a:pt x="105" y="108"/>
                      <a:pt x="102" y="121"/>
                      <a:pt x="100" y="133"/>
                    </a:cubicBezTo>
                    <a:cubicBezTo>
                      <a:pt x="99" y="139"/>
                      <a:pt x="98" y="146"/>
                      <a:pt x="98" y="152"/>
                    </a:cubicBezTo>
                    <a:cubicBezTo>
                      <a:pt x="100" y="150"/>
                      <a:pt x="102" y="149"/>
                      <a:pt x="105" y="147"/>
                    </a:cubicBezTo>
                    <a:cubicBezTo>
                      <a:pt x="106" y="146"/>
                      <a:pt x="107" y="145"/>
                      <a:pt x="108" y="145"/>
                    </a:cubicBezTo>
                    <a:cubicBezTo>
                      <a:pt x="112" y="142"/>
                      <a:pt x="118" y="142"/>
                      <a:pt x="121" y="147"/>
                    </a:cubicBezTo>
                    <a:cubicBezTo>
                      <a:pt x="125" y="151"/>
                      <a:pt x="123" y="157"/>
                      <a:pt x="119" y="160"/>
                    </a:cubicBezTo>
                    <a:cubicBezTo>
                      <a:pt x="111" y="166"/>
                      <a:pt x="103" y="172"/>
                      <a:pt x="94" y="178"/>
                    </a:cubicBezTo>
                    <a:cubicBezTo>
                      <a:pt x="94" y="185"/>
                      <a:pt x="93" y="192"/>
                      <a:pt x="92" y="198"/>
                    </a:cubicBezTo>
                    <a:cubicBezTo>
                      <a:pt x="91" y="209"/>
                      <a:pt x="89" y="219"/>
                      <a:pt x="87" y="230"/>
                    </a:cubicBezTo>
                    <a:cubicBezTo>
                      <a:pt x="87" y="233"/>
                      <a:pt x="86" y="237"/>
                      <a:pt x="86" y="241"/>
                    </a:cubicBezTo>
                    <a:cubicBezTo>
                      <a:pt x="85" y="243"/>
                      <a:pt x="84" y="245"/>
                      <a:pt x="84" y="248"/>
                    </a:cubicBezTo>
                    <a:cubicBezTo>
                      <a:pt x="83" y="253"/>
                      <a:pt x="81" y="260"/>
                      <a:pt x="79" y="266"/>
                    </a:cubicBezTo>
                    <a:cubicBezTo>
                      <a:pt x="78" y="272"/>
                      <a:pt x="76" y="277"/>
                      <a:pt x="74" y="282"/>
                    </a:cubicBezTo>
                    <a:cubicBezTo>
                      <a:pt x="73" y="287"/>
                      <a:pt x="72" y="292"/>
                      <a:pt x="69" y="297"/>
                    </a:cubicBezTo>
                    <a:cubicBezTo>
                      <a:pt x="67" y="302"/>
                      <a:pt x="65" y="307"/>
                      <a:pt x="62" y="312"/>
                    </a:cubicBezTo>
                    <a:cubicBezTo>
                      <a:pt x="60" y="318"/>
                      <a:pt x="57" y="323"/>
                      <a:pt x="53" y="327"/>
                    </a:cubicBezTo>
                    <a:cubicBezTo>
                      <a:pt x="49" y="330"/>
                      <a:pt x="45" y="332"/>
                      <a:pt x="40" y="332"/>
                    </a:cubicBezTo>
                    <a:cubicBezTo>
                      <a:pt x="38" y="332"/>
                      <a:pt x="37" y="332"/>
                      <a:pt x="36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219240" y="3984120"/>
                <a:ext cx="26280" cy="11520"/>
              </a:xfrm>
              <a:custGeom>
                <a:rect b="b" l="l" r="r" t="t"/>
                <a:pathLst>
                  <a:path extrusionOk="0" h="32" w="73">
                    <a:moveTo>
                      <a:pt x="13" y="31"/>
                    </a:moveTo>
                    <a:cubicBezTo>
                      <a:pt x="9" y="30"/>
                      <a:pt x="7" y="29"/>
                      <a:pt x="4" y="27"/>
                    </a:cubicBezTo>
                    <a:cubicBezTo>
                      <a:pt x="0" y="23"/>
                      <a:pt x="0" y="15"/>
                      <a:pt x="5" y="11"/>
                    </a:cubicBezTo>
                    <a:cubicBezTo>
                      <a:pt x="10" y="7"/>
                      <a:pt x="17" y="6"/>
                      <a:pt x="23" y="5"/>
                    </a:cubicBezTo>
                    <a:cubicBezTo>
                      <a:pt x="27" y="4"/>
                      <a:pt x="31" y="4"/>
                      <a:pt x="35" y="3"/>
                    </a:cubicBezTo>
                    <a:cubicBezTo>
                      <a:pt x="43" y="2"/>
                      <a:pt x="52" y="1"/>
                      <a:pt x="60" y="0"/>
                    </a:cubicBezTo>
                    <a:cubicBezTo>
                      <a:pt x="66" y="0"/>
                      <a:pt x="71" y="4"/>
                      <a:pt x="71" y="10"/>
                    </a:cubicBezTo>
                    <a:cubicBezTo>
                      <a:pt x="72" y="16"/>
                      <a:pt x="68" y="21"/>
                      <a:pt x="62" y="22"/>
                    </a:cubicBezTo>
                    <a:cubicBezTo>
                      <a:pt x="52" y="23"/>
                      <a:pt x="43" y="24"/>
                      <a:pt x="33" y="25"/>
                    </a:cubicBezTo>
                    <a:cubicBezTo>
                      <a:pt x="30" y="26"/>
                      <a:pt x="26" y="27"/>
                      <a:pt x="23" y="28"/>
                    </a:cubicBezTo>
                    <a:cubicBezTo>
                      <a:pt x="20" y="29"/>
                      <a:pt x="17" y="31"/>
                      <a:pt x="14" y="31"/>
                    </a:cubicBezTo>
                    <a:lnTo>
                      <a:pt x="13" y="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210600" y="3980520"/>
                <a:ext cx="69840" cy="39240"/>
              </a:xfrm>
              <a:custGeom>
                <a:rect b="b" l="l" r="r" t="t"/>
                <a:pathLst>
                  <a:path extrusionOk="0" h="109" w="194">
                    <a:moveTo>
                      <a:pt x="14" y="108"/>
                    </a:moveTo>
                    <a:cubicBezTo>
                      <a:pt x="10" y="108"/>
                      <a:pt x="5" y="106"/>
                      <a:pt x="3" y="102"/>
                    </a:cubicBezTo>
                    <a:cubicBezTo>
                      <a:pt x="1" y="100"/>
                      <a:pt x="0" y="97"/>
                      <a:pt x="0" y="93"/>
                    </a:cubicBezTo>
                    <a:cubicBezTo>
                      <a:pt x="2" y="87"/>
                      <a:pt x="7" y="83"/>
                      <a:pt x="13" y="84"/>
                    </a:cubicBezTo>
                    <a:cubicBezTo>
                      <a:pt x="15" y="84"/>
                      <a:pt x="16" y="85"/>
                      <a:pt x="17" y="86"/>
                    </a:cubicBezTo>
                    <a:cubicBezTo>
                      <a:pt x="18" y="86"/>
                      <a:pt x="19" y="86"/>
                      <a:pt x="19" y="85"/>
                    </a:cubicBezTo>
                    <a:cubicBezTo>
                      <a:pt x="21" y="85"/>
                      <a:pt x="23" y="84"/>
                      <a:pt x="25" y="84"/>
                    </a:cubicBezTo>
                    <a:cubicBezTo>
                      <a:pt x="28" y="83"/>
                      <a:pt x="32" y="81"/>
                      <a:pt x="35" y="80"/>
                    </a:cubicBezTo>
                    <a:cubicBezTo>
                      <a:pt x="40" y="77"/>
                      <a:pt x="45" y="75"/>
                      <a:pt x="51" y="73"/>
                    </a:cubicBezTo>
                    <a:cubicBezTo>
                      <a:pt x="50" y="73"/>
                      <a:pt x="50" y="73"/>
                      <a:pt x="49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69" y="64"/>
                      <a:pt x="88" y="53"/>
                      <a:pt x="107" y="43"/>
                    </a:cubicBezTo>
                    <a:cubicBezTo>
                      <a:pt x="127" y="32"/>
                      <a:pt x="148" y="20"/>
                      <a:pt x="169" y="9"/>
                    </a:cubicBezTo>
                    <a:cubicBezTo>
                      <a:pt x="172" y="7"/>
                      <a:pt x="175" y="5"/>
                      <a:pt x="178" y="3"/>
                    </a:cubicBezTo>
                    <a:cubicBezTo>
                      <a:pt x="183" y="0"/>
                      <a:pt x="189" y="2"/>
                      <a:pt x="191" y="7"/>
                    </a:cubicBezTo>
                    <a:cubicBezTo>
                      <a:pt x="193" y="11"/>
                      <a:pt x="192" y="17"/>
                      <a:pt x="188" y="19"/>
                    </a:cubicBezTo>
                    <a:cubicBezTo>
                      <a:pt x="166" y="32"/>
                      <a:pt x="144" y="44"/>
                      <a:pt x="123" y="56"/>
                    </a:cubicBezTo>
                    <a:cubicBezTo>
                      <a:pt x="113" y="62"/>
                      <a:pt x="104" y="67"/>
                      <a:pt x="94" y="73"/>
                    </a:cubicBezTo>
                    <a:cubicBezTo>
                      <a:pt x="84" y="79"/>
                      <a:pt x="73" y="84"/>
                      <a:pt x="63" y="90"/>
                    </a:cubicBezTo>
                    <a:cubicBezTo>
                      <a:pt x="56" y="93"/>
                      <a:pt x="49" y="97"/>
                      <a:pt x="41" y="100"/>
                    </a:cubicBezTo>
                    <a:cubicBezTo>
                      <a:pt x="37" y="102"/>
                      <a:pt x="33" y="104"/>
                      <a:pt x="27" y="105"/>
                    </a:cubicBezTo>
                    <a:cubicBezTo>
                      <a:pt x="23" y="107"/>
                      <a:pt x="19" y="108"/>
                      <a:pt x="14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259200" y="3936600"/>
                <a:ext cx="75240" cy="136800"/>
              </a:xfrm>
              <a:custGeom>
                <a:rect b="b" l="l" r="r" t="t"/>
                <a:pathLst>
                  <a:path extrusionOk="0" h="380" w="209">
                    <a:moveTo>
                      <a:pt x="47" y="379"/>
                    </a:moveTo>
                    <a:cubicBezTo>
                      <a:pt x="35" y="378"/>
                      <a:pt x="23" y="373"/>
                      <a:pt x="14" y="364"/>
                    </a:cubicBezTo>
                    <a:cubicBezTo>
                      <a:pt x="5" y="354"/>
                      <a:pt x="1" y="340"/>
                      <a:pt x="0" y="327"/>
                    </a:cubicBezTo>
                    <a:cubicBezTo>
                      <a:pt x="0" y="320"/>
                      <a:pt x="2" y="313"/>
                      <a:pt x="4" y="307"/>
                    </a:cubicBezTo>
                    <a:cubicBezTo>
                      <a:pt x="6" y="299"/>
                      <a:pt x="9" y="292"/>
                      <a:pt x="12" y="285"/>
                    </a:cubicBezTo>
                    <a:cubicBezTo>
                      <a:pt x="13" y="280"/>
                      <a:pt x="20" y="277"/>
                      <a:pt x="25" y="280"/>
                    </a:cubicBezTo>
                    <a:cubicBezTo>
                      <a:pt x="30" y="282"/>
                      <a:pt x="32" y="288"/>
                      <a:pt x="30" y="293"/>
                    </a:cubicBezTo>
                    <a:cubicBezTo>
                      <a:pt x="29" y="294"/>
                      <a:pt x="29" y="296"/>
                      <a:pt x="28" y="297"/>
                    </a:cubicBezTo>
                    <a:cubicBezTo>
                      <a:pt x="29" y="296"/>
                      <a:pt x="29" y="296"/>
                      <a:pt x="29" y="296"/>
                    </a:cubicBezTo>
                    <a:cubicBezTo>
                      <a:pt x="26" y="303"/>
                      <a:pt x="23" y="309"/>
                      <a:pt x="22" y="317"/>
                    </a:cubicBezTo>
                    <a:cubicBezTo>
                      <a:pt x="22" y="319"/>
                      <a:pt x="21" y="321"/>
                      <a:pt x="21" y="322"/>
                    </a:cubicBezTo>
                    <a:cubicBezTo>
                      <a:pt x="21" y="324"/>
                      <a:pt x="21" y="326"/>
                      <a:pt x="21" y="328"/>
                    </a:cubicBezTo>
                    <a:cubicBezTo>
                      <a:pt x="21" y="330"/>
                      <a:pt x="21" y="331"/>
                      <a:pt x="22" y="332"/>
                    </a:cubicBezTo>
                    <a:cubicBezTo>
                      <a:pt x="22" y="334"/>
                      <a:pt x="22" y="335"/>
                      <a:pt x="22" y="336"/>
                    </a:cubicBezTo>
                    <a:cubicBezTo>
                      <a:pt x="23" y="338"/>
                      <a:pt x="24" y="340"/>
                      <a:pt x="25" y="341"/>
                    </a:cubicBezTo>
                    <a:cubicBezTo>
                      <a:pt x="25" y="343"/>
                      <a:pt x="26" y="344"/>
                      <a:pt x="27" y="346"/>
                    </a:cubicBezTo>
                    <a:cubicBezTo>
                      <a:pt x="27" y="346"/>
                      <a:pt x="28" y="347"/>
                      <a:pt x="29" y="348"/>
                    </a:cubicBezTo>
                    <a:cubicBezTo>
                      <a:pt x="30" y="349"/>
                      <a:pt x="30" y="350"/>
                      <a:pt x="32" y="351"/>
                    </a:cubicBezTo>
                    <a:cubicBezTo>
                      <a:pt x="32" y="351"/>
                      <a:pt x="33" y="353"/>
                      <a:pt x="34" y="353"/>
                    </a:cubicBezTo>
                    <a:cubicBezTo>
                      <a:pt x="34" y="354"/>
                      <a:pt x="36" y="354"/>
                      <a:pt x="37" y="355"/>
                    </a:cubicBezTo>
                    <a:cubicBezTo>
                      <a:pt x="38" y="355"/>
                      <a:pt x="39" y="355"/>
                      <a:pt x="40" y="356"/>
                    </a:cubicBezTo>
                    <a:cubicBezTo>
                      <a:pt x="41" y="357"/>
                      <a:pt x="42" y="357"/>
                      <a:pt x="43" y="357"/>
                    </a:cubicBezTo>
                    <a:cubicBezTo>
                      <a:pt x="45" y="357"/>
                      <a:pt x="47" y="358"/>
                      <a:pt x="48" y="358"/>
                    </a:cubicBezTo>
                    <a:cubicBezTo>
                      <a:pt x="50" y="358"/>
                      <a:pt x="51" y="358"/>
                      <a:pt x="52" y="358"/>
                    </a:cubicBezTo>
                    <a:cubicBezTo>
                      <a:pt x="53" y="358"/>
                      <a:pt x="54" y="358"/>
                      <a:pt x="54" y="358"/>
                    </a:cubicBezTo>
                    <a:cubicBezTo>
                      <a:pt x="55" y="358"/>
                      <a:pt x="55" y="358"/>
                      <a:pt x="55" y="357"/>
                    </a:cubicBezTo>
                    <a:lnTo>
                      <a:pt x="56" y="357"/>
                    </a:lnTo>
                    <a:cubicBezTo>
                      <a:pt x="58" y="356"/>
                      <a:pt x="60" y="355"/>
                      <a:pt x="61" y="354"/>
                    </a:cubicBezTo>
                    <a:cubicBezTo>
                      <a:pt x="64" y="353"/>
                      <a:pt x="66" y="351"/>
                      <a:pt x="68" y="350"/>
                    </a:cubicBezTo>
                    <a:cubicBezTo>
                      <a:pt x="70" y="347"/>
                      <a:pt x="72" y="345"/>
                      <a:pt x="75" y="343"/>
                    </a:cubicBezTo>
                    <a:cubicBezTo>
                      <a:pt x="78" y="339"/>
                      <a:pt x="82" y="334"/>
                      <a:pt x="85" y="330"/>
                    </a:cubicBezTo>
                    <a:cubicBezTo>
                      <a:pt x="85" y="330"/>
                      <a:pt x="84" y="331"/>
                      <a:pt x="84" y="332"/>
                    </a:cubicBezTo>
                    <a:cubicBezTo>
                      <a:pt x="87" y="326"/>
                      <a:pt x="91" y="321"/>
                      <a:pt x="94" y="315"/>
                    </a:cubicBezTo>
                    <a:cubicBezTo>
                      <a:pt x="97" y="310"/>
                      <a:pt x="99" y="305"/>
                      <a:pt x="101" y="300"/>
                    </a:cubicBezTo>
                    <a:cubicBezTo>
                      <a:pt x="103" y="296"/>
                      <a:pt x="104" y="291"/>
                      <a:pt x="105" y="286"/>
                    </a:cubicBezTo>
                    <a:cubicBezTo>
                      <a:pt x="107" y="275"/>
                      <a:pt x="109" y="264"/>
                      <a:pt x="111" y="254"/>
                    </a:cubicBezTo>
                    <a:cubicBezTo>
                      <a:pt x="111" y="246"/>
                      <a:pt x="113" y="238"/>
                      <a:pt x="114" y="231"/>
                    </a:cubicBezTo>
                    <a:cubicBezTo>
                      <a:pt x="115" y="215"/>
                      <a:pt x="117" y="199"/>
                      <a:pt x="118" y="182"/>
                    </a:cubicBezTo>
                    <a:lnTo>
                      <a:pt x="118" y="181"/>
                    </a:lnTo>
                    <a:lnTo>
                      <a:pt x="118" y="180"/>
                    </a:lnTo>
                    <a:cubicBezTo>
                      <a:pt x="118" y="181"/>
                      <a:pt x="118" y="181"/>
                      <a:pt x="118" y="181"/>
                    </a:cubicBezTo>
                    <a:cubicBezTo>
                      <a:pt x="118" y="179"/>
                      <a:pt x="119" y="176"/>
                      <a:pt x="119" y="173"/>
                    </a:cubicBezTo>
                    <a:cubicBezTo>
                      <a:pt x="119" y="174"/>
                      <a:pt x="119" y="174"/>
                      <a:pt x="119" y="174"/>
                    </a:cubicBezTo>
                    <a:cubicBezTo>
                      <a:pt x="119" y="173"/>
                      <a:pt x="120" y="171"/>
                      <a:pt x="120" y="170"/>
                    </a:cubicBezTo>
                    <a:cubicBezTo>
                      <a:pt x="120" y="169"/>
                      <a:pt x="120" y="168"/>
                      <a:pt x="120" y="167"/>
                    </a:cubicBezTo>
                    <a:lnTo>
                      <a:pt x="120" y="168"/>
                    </a:lnTo>
                    <a:cubicBezTo>
                      <a:pt x="120" y="167"/>
                      <a:pt x="120" y="165"/>
                      <a:pt x="120" y="164"/>
                    </a:cubicBezTo>
                    <a:lnTo>
                      <a:pt x="120" y="165"/>
                    </a:lnTo>
                    <a:cubicBezTo>
                      <a:pt x="120" y="164"/>
                      <a:pt x="120" y="163"/>
                      <a:pt x="120" y="162"/>
                    </a:cubicBezTo>
                    <a:cubicBezTo>
                      <a:pt x="120" y="161"/>
                      <a:pt x="120" y="160"/>
                      <a:pt x="120" y="159"/>
                    </a:cubicBezTo>
                    <a:lnTo>
                      <a:pt x="120" y="160"/>
                    </a:lnTo>
                    <a:cubicBezTo>
                      <a:pt x="120" y="159"/>
                      <a:pt x="121" y="157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4"/>
                      <a:pt x="121" y="153"/>
                    </a:cubicBezTo>
                    <a:lnTo>
                      <a:pt x="121" y="154"/>
                    </a:lnTo>
                    <a:cubicBezTo>
                      <a:pt x="121" y="152"/>
                      <a:pt x="121" y="149"/>
                      <a:pt x="121" y="147"/>
                    </a:cubicBezTo>
                    <a:lnTo>
                      <a:pt x="121" y="148"/>
                    </a:lnTo>
                    <a:cubicBezTo>
                      <a:pt x="121" y="148"/>
                      <a:pt x="121" y="147"/>
                      <a:pt x="121" y="146"/>
                    </a:cubicBezTo>
                    <a:lnTo>
                      <a:pt x="121" y="145"/>
                    </a:lnTo>
                    <a:cubicBezTo>
                      <a:pt x="121" y="146"/>
                      <a:pt x="121" y="146"/>
                      <a:pt x="121" y="146"/>
                    </a:cubicBezTo>
                    <a:cubicBezTo>
                      <a:pt x="122" y="134"/>
                      <a:pt x="124" y="123"/>
                      <a:pt x="125" y="111"/>
                    </a:cubicBezTo>
                    <a:cubicBezTo>
                      <a:pt x="126" y="107"/>
                      <a:pt x="127" y="103"/>
                      <a:pt x="128" y="98"/>
                    </a:cubicBezTo>
                    <a:cubicBezTo>
                      <a:pt x="129" y="92"/>
                      <a:pt x="129" y="86"/>
                      <a:pt x="131" y="80"/>
                    </a:cubicBezTo>
                    <a:cubicBezTo>
                      <a:pt x="132" y="74"/>
                      <a:pt x="134" y="68"/>
                      <a:pt x="135" y="61"/>
                    </a:cubicBezTo>
                    <a:cubicBezTo>
                      <a:pt x="137" y="54"/>
                      <a:pt x="139" y="46"/>
                      <a:pt x="142" y="39"/>
                    </a:cubicBezTo>
                    <a:cubicBezTo>
                      <a:pt x="145" y="33"/>
                      <a:pt x="147" y="26"/>
                      <a:pt x="151" y="20"/>
                    </a:cubicBezTo>
                    <a:cubicBezTo>
                      <a:pt x="154" y="15"/>
                      <a:pt x="160" y="10"/>
                      <a:pt x="166" y="6"/>
                    </a:cubicBezTo>
                    <a:cubicBezTo>
                      <a:pt x="171" y="2"/>
                      <a:pt x="177" y="1"/>
                      <a:pt x="183" y="1"/>
                    </a:cubicBezTo>
                    <a:cubicBezTo>
                      <a:pt x="186" y="0"/>
                      <a:pt x="189" y="2"/>
                      <a:pt x="192" y="3"/>
                    </a:cubicBezTo>
                    <a:cubicBezTo>
                      <a:pt x="195" y="5"/>
                      <a:pt x="197" y="7"/>
                      <a:pt x="199" y="9"/>
                    </a:cubicBezTo>
                    <a:cubicBezTo>
                      <a:pt x="203" y="13"/>
                      <a:pt x="206" y="18"/>
                      <a:pt x="206" y="24"/>
                    </a:cubicBezTo>
                    <a:cubicBezTo>
                      <a:pt x="208" y="30"/>
                      <a:pt x="206" y="36"/>
                      <a:pt x="205" y="41"/>
                    </a:cubicBezTo>
                    <a:cubicBezTo>
                      <a:pt x="203" y="49"/>
                      <a:pt x="200" y="57"/>
                      <a:pt x="197" y="64"/>
                    </a:cubicBezTo>
                    <a:cubicBezTo>
                      <a:pt x="196" y="67"/>
                      <a:pt x="195" y="71"/>
                      <a:pt x="193" y="74"/>
                    </a:cubicBezTo>
                    <a:cubicBezTo>
                      <a:pt x="192" y="76"/>
                      <a:pt x="191" y="78"/>
                      <a:pt x="190" y="79"/>
                    </a:cubicBezTo>
                    <a:cubicBezTo>
                      <a:pt x="188" y="82"/>
                      <a:pt x="187" y="85"/>
                      <a:pt x="185" y="88"/>
                    </a:cubicBezTo>
                    <a:cubicBezTo>
                      <a:pt x="182" y="90"/>
                      <a:pt x="180" y="92"/>
                      <a:pt x="176" y="92"/>
                    </a:cubicBezTo>
                    <a:cubicBezTo>
                      <a:pt x="172" y="92"/>
                      <a:pt x="168" y="89"/>
                      <a:pt x="167" y="86"/>
                    </a:cubicBezTo>
                    <a:cubicBezTo>
                      <a:pt x="166" y="84"/>
                      <a:pt x="165" y="82"/>
                      <a:pt x="165" y="80"/>
                    </a:cubicBezTo>
                    <a:cubicBezTo>
                      <a:pt x="165" y="79"/>
                      <a:pt x="166" y="78"/>
                      <a:pt x="166" y="76"/>
                    </a:cubicBezTo>
                    <a:cubicBezTo>
                      <a:pt x="166" y="72"/>
                      <a:pt x="168" y="69"/>
                      <a:pt x="171" y="68"/>
                    </a:cubicBezTo>
                    <a:cubicBezTo>
                      <a:pt x="172" y="67"/>
                      <a:pt x="173" y="65"/>
                      <a:pt x="174" y="64"/>
                    </a:cubicBezTo>
                    <a:cubicBezTo>
                      <a:pt x="176" y="60"/>
                      <a:pt x="178" y="54"/>
                      <a:pt x="180" y="50"/>
                    </a:cubicBezTo>
                    <a:cubicBezTo>
                      <a:pt x="181" y="48"/>
                      <a:pt x="181" y="47"/>
                      <a:pt x="182" y="45"/>
                    </a:cubicBezTo>
                    <a:cubicBezTo>
                      <a:pt x="183" y="41"/>
                      <a:pt x="184" y="38"/>
                      <a:pt x="185" y="34"/>
                    </a:cubicBezTo>
                    <a:cubicBezTo>
                      <a:pt x="185" y="33"/>
                      <a:pt x="185" y="32"/>
                      <a:pt x="185" y="30"/>
                    </a:cubicBezTo>
                    <a:lnTo>
                      <a:pt x="185" y="29"/>
                    </a:lnTo>
                    <a:cubicBezTo>
                      <a:pt x="185" y="28"/>
                      <a:pt x="185" y="27"/>
                      <a:pt x="185" y="27"/>
                    </a:cubicBezTo>
                    <a:lnTo>
                      <a:pt x="185" y="26"/>
                    </a:lnTo>
                    <a:cubicBezTo>
                      <a:pt x="185" y="25"/>
                      <a:pt x="185" y="25"/>
                      <a:pt x="184" y="25"/>
                    </a:cubicBezTo>
                    <a:lnTo>
                      <a:pt x="184" y="24"/>
                    </a:lnTo>
                    <a:cubicBezTo>
                      <a:pt x="184" y="23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2" y="22"/>
                    </a:cubicBezTo>
                    <a:lnTo>
                      <a:pt x="181" y="22"/>
                    </a:lnTo>
                    <a:cubicBezTo>
                      <a:pt x="180" y="22"/>
                      <a:pt x="179" y="23"/>
                      <a:pt x="178" y="23"/>
                    </a:cubicBezTo>
                    <a:lnTo>
                      <a:pt x="177" y="24"/>
                    </a:lnTo>
                    <a:cubicBezTo>
                      <a:pt x="175" y="25"/>
                      <a:pt x="174" y="26"/>
                      <a:pt x="173" y="27"/>
                    </a:cubicBezTo>
                    <a:cubicBezTo>
                      <a:pt x="171" y="28"/>
                      <a:pt x="171" y="29"/>
                      <a:pt x="170" y="29"/>
                    </a:cubicBezTo>
                    <a:cubicBezTo>
                      <a:pt x="170" y="29"/>
                      <a:pt x="170" y="30"/>
                      <a:pt x="169" y="30"/>
                    </a:cubicBezTo>
                    <a:cubicBezTo>
                      <a:pt x="168" y="32"/>
                      <a:pt x="167" y="34"/>
                      <a:pt x="166" y="36"/>
                    </a:cubicBezTo>
                    <a:cubicBezTo>
                      <a:pt x="164" y="40"/>
                      <a:pt x="162" y="44"/>
                      <a:pt x="160" y="48"/>
                    </a:cubicBezTo>
                    <a:cubicBezTo>
                      <a:pt x="156" y="60"/>
                      <a:pt x="153" y="71"/>
                      <a:pt x="150" y="82"/>
                    </a:cubicBezTo>
                    <a:cubicBezTo>
                      <a:pt x="150" y="88"/>
                      <a:pt x="149" y="93"/>
                      <a:pt x="148" y="98"/>
                    </a:cubicBezTo>
                    <a:cubicBezTo>
                      <a:pt x="147" y="101"/>
                      <a:pt x="146" y="106"/>
                      <a:pt x="146" y="109"/>
                    </a:cubicBezTo>
                    <a:cubicBezTo>
                      <a:pt x="145" y="111"/>
                      <a:pt x="145" y="112"/>
                      <a:pt x="145" y="114"/>
                    </a:cubicBezTo>
                    <a:cubicBezTo>
                      <a:pt x="144" y="120"/>
                      <a:pt x="143" y="125"/>
                      <a:pt x="143" y="131"/>
                    </a:cubicBezTo>
                    <a:cubicBezTo>
                      <a:pt x="142" y="136"/>
                      <a:pt x="142" y="142"/>
                      <a:pt x="141" y="148"/>
                    </a:cubicBezTo>
                    <a:cubicBezTo>
                      <a:pt x="139" y="160"/>
                      <a:pt x="138" y="172"/>
                      <a:pt x="137" y="184"/>
                    </a:cubicBezTo>
                    <a:lnTo>
                      <a:pt x="137" y="183"/>
                    </a:lnTo>
                    <a:cubicBezTo>
                      <a:pt x="135" y="206"/>
                      <a:pt x="132" y="228"/>
                      <a:pt x="129" y="251"/>
                    </a:cubicBezTo>
                    <a:cubicBezTo>
                      <a:pt x="129" y="255"/>
                      <a:pt x="128" y="260"/>
                      <a:pt x="127" y="265"/>
                    </a:cubicBezTo>
                    <a:cubicBezTo>
                      <a:pt x="126" y="273"/>
                      <a:pt x="125" y="282"/>
                      <a:pt x="123" y="290"/>
                    </a:cubicBezTo>
                    <a:cubicBezTo>
                      <a:pt x="120" y="305"/>
                      <a:pt x="114" y="319"/>
                      <a:pt x="106" y="332"/>
                    </a:cubicBezTo>
                    <a:cubicBezTo>
                      <a:pt x="99" y="344"/>
                      <a:pt x="90" y="356"/>
                      <a:pt x="80" y="365"/>
                    </a:cubicBezTo>
                    <a:cubicBezTo>
                      <a:pt x="75" y="369"/>
                      <a:pt x="70" y="373"/>
                      <a:pt x="65" y="376"/>
                    </a:cubicBezTo>
                    <a:cubicBezTo>
                      <a:pt x="61" y="378"/>
                      <a:pt x="55" y="379"/>
                      <a:pt x="51" y="379"/>
                    </a:cubicBezTo>
                    <a:cubicBezTo>
                      <a:pt x="50" y="379"/>
                      <a:pt x="48" y="379"/>
                      <a:pt x="47" y="3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276120" y="4002120"/>
                <a:ext cx="33120" cy="13680"/>
              </a:xfrm>
              <a:custGeom>
                <a:rect b="b" l="l" r="r" t="t"/>
                <a:pathLst>
                  <a:path extrusionOk="0" h="38" w="92">
                    <a:moveTo>
                      <a:pt x="11" y="37"/>
                    </a:moveTo>
                    <a:cubicBezTo>
                      <a:pt x="10" y="36"/>
                      <a:pt x="8" y="36"/>
                      <a:pt x="7" y="35"/>
                    </a:cubicBezTo>
                    <a:cubicBezTo>
                      <a:pt x="4" y="34"/>
                      <a:pt x="1" y="31"/>
                      <a:pt x="1" y="28"/>
                    </a:cubicBezTo>
                    <a:cubicBezTo>
                      <a:pt x="0" y="24"/>
                      <a:pt x="1" y="20"/>
                      <a:pt x="3" y="18"/>
                    </a:cubicBezTo>
                    <a:cubicBezTo>
                      <a:pt x="4" y="16"/>
                      <a:pt x="6" y="15"/>
                      <a:pt x="8" y="14"/>
                    </a:cubicBezTo>
                    <a:cubicBezTo>
                      <a:pt x="10" y="13"/>
                      <a:pt x="13" y="12"/>
                      <a:pt x="15" y="11"/>
                    </a:cubicBezTo>
                    <a:cubicBezTo>
                      <a:pt x="21" y="9"/>
                      <a:pt x="27" y="8"/>
                      <a:pt x="33" y="7"/>
                    </a:cubicBezTo>
                    <a:cubicBezTo>
                      <a:pt x="39" y="6"/>
                      <a:pt x="45" y="5"/>
                      <a:pt x="50" y="5"/>
                    </a:cubicBezTo>
                    <a:cubicBezTo>
                      <a:pt x="60" y="3"/>
                      <a:pt x="70" y="2"/>
                      <a:pt x="80" y="0"/>
                    </a:cubicBezTo>
                    <a:cubicBezTo>
                      <a:pt x="85" y="0"/>
                      <a:pt x="90" y="4"/>
                      <a:pt x="91" y="9"/>
                    </a:cubicBezTo>
                    <a:cubicBezTo>
                      <a:pt x="91" y="15"/>
                      <a:pt x="87" y="20"/>
                      <a:pt x="82" y="20"/>
                    </a:cubicBezTo>
                    <a:cubicBezTo>
                      <a:pt x="73" y="22"/>
                      <a:pt x="64" y="23"/>
                      <a:pt x="55" y="25"/>
                    </a:cubicBezTo>
                    <a:cubicBezTo>
                      <a:pt x="50" y="26"/>
                      <a:pt x="44" y="27"/>
                      <a:pt x="39" y="28"/>
                    </a:cubicBezTo>
                    <a:cubicBezTo>
                      <a:pt x="33" y="29"/>
                      <a:pt x="28" y="30"/>
                      <a:pt x="22" y="31"/>
                    </a:cubicBezTo>
                    <a:cubicBezTo>
                      <a:pt x="21" y="35"/>
                      <a:pt x="17" y="37"/>
                      <a:pt x="13" y="37"/>
                    </a:cubicBezTo>
                    <a:cubicBezTo>
                      <a:pt x="13" y="37"/>
                      <a:pt x="12" y="37"/>
                      <a:pt x="11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34800" y="3932280"/>
                <a:ext cx="30240" cy="114120"/>
              </a:xfrm>
              <a:custGeom>
                <a:rect b="b" l="l" r="r" t="t"/>
                <a:pathLst>
                  <a:path extrusionOk="0" h="317" w="84">
                    <a:moveTo>
                      <a:pt x="45" y="313"/>
                    </a:moveTo>
                    <a:cubicBezTo>
                      <a:pt x="41" y="308"/>
                      <a:pt x="37" y="303"/>
                      <a:pt x="33" y="298"/>
                    </a:cubicBezTo>
                    <a:cubicBezTo>
                      <a:pt x="28" y="291"/>
                      <a:pt x="25" y="284"/>
                      <a:pt x="22" y="277"/>
                    </a:cubicBezTo>
                    <a:cubicBezTo>
                      <a:pt x="19" y="271"/>
                      <a:pt x="17" y="264"/>
                      <a:pt x="15" y="257"/>
                    </a:cubicBezTo>
                    <a:cubicBezTo>
                      <a:pt x="13" y="252"/>
                      <a:pt x="12" y="246"/>
                      <a:pt x="11" y="240"/>
                    </a:cubicBezTo>
                    <a:cubicBezTo>
                      <a:pt x="9" y="234"/>
                      <a:pt x="8" y="227"/>
                      <a:pt x="7" y="221"/>
                    </a:cubicBezTo>
                    <a:cubicBezTo>
                      <a:pt x="6" y="214"/>
                      <a:pt x="5" y="208"/>
                      <a:pt x="4" y="202"/>
                    </a:cubicBezTo>
                    <a:cubicBezTo>
                      <a:pt x="2" y="190"/>
                      <a:pt x="0" y="179"/>
                      <a:pt x="0" y="168"/>
                    </a:cubicBezTo>
                    <a:cubicBezTo>
                      <a:pt x="0" y="153"/>
                      <a:pt x="2" y="137"/>
                      <a:pt x="6" y="123"/>
                    </a:cubicBezTo>
                    <a:cubicBezTo>
                      <a:pt x="10" y="104"/>
                      <a:pt x="16" y="84"/>
                      <a:pt x="24" y="66"/>
                    </a:cubicBezTo>
                    <a:cubicBezTo>
                      <a:pt x="28" y="58"/>
                      <a:pt x="32" y="49"/>
                      <a:pt x="37" y="41"/>
                    </a:cubicBezTo>
                    <a:cubicBezTo>
                      <a:pt x="40" y="36"/>
                      <a:pt x="44" y="31"/>
                      <a:pt x="47" y="26"/>
                    </a:cubicBezTo>
                    <a:cubicBezTo>
                      <a:pt x="51" y="20"/>
                      <a:pt x="55" y="15"/>
                      <a:pt x="59" y="10"/>
                    </a:cubicBezTo>
                    <a:cubicBezTo>
                      <a:pt x="60" y="9"/>
                      <a:pt x="60" y="7"/>
                      <a:pt x="61" y="7"/>
                    </a:cubicBezTo>
                    <a:cubicBezTo>
                      <a:pt x="65" y="2"/>
                      <a:pt x="71" y="0"/>
                      <a:pt x="76" y="3"/>
                    </a:cubicBezTo>
                    <a:cubicBezTo>
                      <a:pt x="81" y="6"/>
                      <a:pt x="83" y="13"/>
                      <a:pt x="80" y="19"/>
                    </a:cubicBezTo>
                    <a:cubicBezTo>
                      <a:pt x="77" y="23"/>
                      <a:pt x="73" y="27"/>
                      <a:pt x="70" y="31"/>
                    </a:cubicBezTo>
                    <a:cubicBezTo>
                      <a:pt x="66" y="37"/>
                      <a:pt x="62" y="42"/>
                      <a:pt x="58" y="48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5" y="52"/>
                      <a:pt x="51" y="57"/>
                      <a:pt x="48" y="62"/>
                    </a:cubicBezTo>
                    <a:cubicBezTo>
                      <a:pt x="44" y="71"/>
                      <a:pt x="40" y="80"/>
                      <a:pt x="37" y="89"/>
                    </a:cubicBezTo>
                    <a:lnTo>
                      <a:pt x="37" y="88"/>
                    </a:lnTo>
                    <a:cubicBezTo>
                      <a:pt x="34" y="96"/>
                      <a:pt x="31" y="104"/>
                      <a:pt x="28" y="113"/>
                    </a:cubicBezTo>
                    <a:cubicBezTo>
                      <a:pt x="27" y="119"/>
                      <a:pt x="25" y="126"/>
                      <a:pt x="23" y="133"/>
                    </a:cubicBezTo>
                    <a:cubicBezTo>
                      <a:pt x="22" y="139"/>
                      <a:pt x="21" y="144"/>
                      <a:pt x="21" y="150"/>
                    </a:cubicBezTo>
                    <a:cubicBezTo>
                      <a:pt x="20" y="158"/>
                      <a:pt x="20" y="168"/>
                      <a:pt x="20" y="176"/>
                    </a:cubicBezTo>
                    <a:cubicBezTo>
                      <a:pt x="21" y="190"/>
                      <a:pt x="24" y="203"/>
                      <a:pt x="25" y="216"/>
                    </a:cubicBezTo>
                    <a:cubicBezTo>
                      <a:pt x="27" y="221"/>
                      <a:pt x="28" y="227"/>
                      <a:pt x="29" y="232"/>
                    </a:cubicBezTo>
                    <a:cubicBezTo>
                      <a:pt x="31" y="241"/>
                      <a:pt x="32" y="249"/>
                      <a:pt x="35" y="257"/>
                    </a:cubicBezTo>
                    <a:cubicBezTo>
                      <a:pt x="37" y="263"/>
                      <a:pt x="39" y="268"/>
                      <a:pt x="42" y="273"/>
                    </a:cubicBezTo>
                    <a:cubicBezTo>
                      <a:pt x="41" y="273"/>
                      <a:pt x="41" y="273"/>
                      <a:pt x="41" y="272"/>
                    </a:cubicBezTo>
                    <a:cubicBezTo>
                      <a:pt x="43" y="277"/>
                      <a:pt x="45" y="281"/>
                      <a:pt x="48" y="285"/>
                    </a:cubicBezTo>
                    <a:cubicBezTo>
                      <a:pt x="51" y="288"/>
                      <a:pt x="53" y="292"/>
                      <a:pt x="56" y="295"/>
                    </a:cubicBezTo>
                    <a:lnTo>
                      <a:pt x="55" y="295"/>
                    </a:lnTo>
                    <a:cubicBezTo>
                      <a:pt x="57" y="296"/>
                      <a:pt x="58" y="298"/>
                      <a:pt x="60" y="299"/>
                    </a:cubicBezTo>
                    <a:cubicBezTo>
                      <a:pt x="63" y="303"/>
                      <a:pt x="63" y="310"/>
                      <a:pt x="59" y="314"/>
                    </a:cubicBezTo>
                    <a:cubicBezTo>
                      <a:pt x="58" y="316"/>
                      <a:pt x="55" y="316"/>
                      <a:pt x="52" y="316"/>
                    </a:cubicBezTo>
                    <a:cubicBezTo>
                      <a:pt x="49" y="316"/>
                      <a:pt x="47" y="316"/>
                      <a:pt x="45" y="3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83760" y="3972960"/>
                <a:ext cx="38880" cy="54720"/>
              </a:xfrm>
              <a:custGeom>
                <a:rect b="b" l="l" r="r" t="t"/>
                <a:pathLst>
                  <a:path extrusionOk="0" h="152" w="108">
                    <a:moveTo>
                      <a:pt x="91" y="150"/>
                    </a:moveTo>
                    <a:cubicBezTo>
                      <a:pt x="86" y="146"/>
                      <a:pt x="81" y="143"/>
                      <a:pt x="77" y="139"/>
                    </a:cubicBezTo>
                    <a:cubicBezTo>
                      <a:pt x="74" y="136"/>
                      <a:pt x="71" y="133"/>
                      <a:pt x="68" y="130"/>
                    </a:cubicBezTo>
                    <a:cubicBezTo>
                      <a:pt x="64" y="127"/>
                      <a:pt x="61" y="123"/>
                      <a:pt x="58" y="120"/>
                    </a:cubicBezTo>
                    <a:cubicBezTo>
                      <a:pt x="51" y="112"/>
                      <a:pt x="44" y="105"/>
                      <a:pt x="38" y="97"/>
                    </a:cubicBezTo>
                    <a:cubicBezTo>
                      <a:pt x="29" y="85"/>
                      <a:pt x="20" y="73"/>
                      <a:pt x="13" y="59"/>
                    </a:cubicBezTo>
                    <a:cubicBezTo>
                      <a:pt x="10" y="54"/>
                      <a:pt x="8" y="48"/>
                      <a:pt x="5" y="42"/>
                    </a:cubicBezTo>
                    <a:cubicBezTo>
                      <a:pt x="3" y="35"/>
                      <a:pt x="1" y="29"/>
                      <a:pt x="1" y="23"/>
                    </a:cubicBezTo>
                    <a:cubicBezTo>
                      <a:pt x="0" y="17"/>
                      <a:pt x="1" y="12"/>
                      <a:pt x="4" y="6"/>
                    </a:cubicBezTo>
                    <a:cubicBezTo>
                      <a:pt x="6" y="3"/>
                      <a:pt x="10" y="1"/>
                      <a:pt x="15" y="0"/>
                    </a:cubicBezTo>
                    <a:cubicBezTo>
                      <a:pt x="21" y="0"/>
                      <a:pt x="25" y="6"/>
                      <a:pt x="25" y="12"/>
                    </a:cubicBezTo>
                    <a:cubicBezTo>
                      <a:pt x="25" y="15"/>
                      <a:pt x="24" y="17"/>
                      <a:pt x="22" y="20"/>
                    </a:cubicBezTo>
                    <a:lnTo>
                      <a:pt x="22" y="21"/>
                    </a:lnTo>
                    <a:cubicBezTo>
                      <a:pt x="22" y="22"/>
                      <a:pt x="22" y="24"/>
                      <a:pt x="22" y="25"/>
                    </a:cubicBezTo>
                    <a:cubicBezTo>
                      <a:pt x="23" y="27"/>
                      <a:pt x="24" y="30"/>
                      <a:pt x="24" y="31"/>
                    </a:cubicBezTo>
                    <a:lnTo>
                      <a:pt x="24" y="30"/>
                    </a:lnTo>
                    <a:cubicBezTo>
                      <a:pt x="26" y="37"/>
                      <a:pt x="29" y="44"/>
                      <a:pt x="32" y="50"/>
                    </a:cubicBezTo>
                    <a:cubicBezTo>
                      <a:pt x="34" y="55"/>
                      <a:pt x="36" y="59"/>
                      <a:pt x="39" y="63"/>
                    </a:cubicBezTo>
                    <a:lnTo>
                      <a:pt x="38" y="62"/>
                    </a:lnTo>
                    <a:cubicBezTo>
                      <a:pt x="44" y="71"/>
                      <a:pt x="50" y="80"/>
                      <a:pt x="57" y="88"/>
                    </a:cubicBezTo>
                    <a:cubicBezTo>
                      <a:pt x="62" y="94"/>
                      <a:pt x="67" y="100"/>
                      <a:pt x="72" y="105"/>
                    </a:cubicBezTo>
                    <a:cubicBezTo>
                      <a:pt x="77" y="111"/>
                      <a:pt x="82" y="116"/>
                      <a:pt x="87" y="121"/>
                    </a:cubicBezTo>
                    <a:cubicBezTo>
                      <a:pt x="90" y="123"/>
                      <a:pt x="93" y="126"/>
                      <a:pt x="96" y="129"/>
                    </a:cubicBezTo>
                    <a:cubicBezTo>
                      <a:pt x="98" y="130"/>
                      <a:pt x="100" y="131"/>
                      <a:pt x="101" y="132"/>
                    </a:cubicBezTo>
                    <a:cubicBezTo>
                      <a:pt x="106" y="135"/>
                      <a:pt x="107" y="141"/>
                      <a:pt x="104" y="146"/>
                    </a:cubicBezTo>
                    <a:cubicBezTo>
                      <a:pt x="103" y="149"/>
                      <a:pt x="99" y="151"/>
                      <a:pt x="96" y="151"/>
                    </a:cubicBezTo>
                    <a:cubicBezTo>
                      <a:pt x="94" y="151"/>
                      <a:pt x="92" y="151"/>
                      <a:pt x="91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85560" y="3981960"/>
                <a:ext cx="39240" cy="42840"/>
              </a:xfrm>
              <a:custGeom>
                <a:rect b="b" l="l" r="r" t="t"/>
                <a:pathLst>
                  <a:path extrusionOk="0" h="119" w="109">
                    <a:moveTo>
                      <a:pt x="10" y="118"/>
                    </a:moveTo>
                    <a:cubicBezTo>
                      <a:pt x="5" y="118"/>
                      <a:pt x="0" y="114"/>
                      <a:pt x="0" y="108"/>
                    </a:cubicBezTo>
                    <a:cubicBezTo>
                      <a:pt x="0" y="105"/>
                      <a:pt x="0" y="103"/>
                      <a:pt x="0" y="100"/>
                    </a:cubicBezTo>
                    <a:cubicBezTo>
                      <a:pt x="0" y="97"/>
                      <a:pt x="2" y="94"/>
                      <a:pt x="3" y="91"/>
                    </a:cubicBezTo>
                    <a:cubicBezTo>
                      <a:pt x="5" y="84"/>
                      <a:pt x="7" y="78"/>
                      <a:pt x="11" y="72"/>
                    </a:cubicBezTo>
                    <a:cubicBezTo>
                      <a:pt x="17" y="59"/>
                      <a:pt x="24" y="48"/>
                      <a:pt x="33" y="37"/>
                    </a:cubicBezTo>
                    <a:cubicBezTo>
                      <a:pt x="37" y="33"/>
                      <a:pt x="41" y="28"/>
                      <a:pt x="45" y="24"/>
                    </a:cubicBezTo>
                    <a:cubicBezTo>
                      <a:pt x="50" y="19"/>
                      <a:pt x="55" y="16"/>
                      <a:pt x="60" y="12"/>
                    </a:cubicBezTo>
                    <a:cubicBezTo>
                      <a:pt x="66" y="9"/>
                      <a:pt x="72" y="6"/>
                      <a:pt x="77" y="4"/>
                    </a:cubicBezTo>
                    <a:cubicBezTo>
                      <a:pt x="83" y="2"/>
                      <a:pt x="89" y="1"/>
                      <a:pt x="95" y="1"/>
                    </a:cubicBezTo>
                    <a:cubicBezTo>
                      <a:pt x="101" y="0"/>
                      <a:pt x="106" y="5"/>
                      <a:pt x="107" y="10"/>
                    </a:cubicBezTo>
                    <a:cubicBezTo>
                      <a:pt x="108" y="16"/>
                      <a:pt x="103" y="22"/>
                      <a:pt x="97" y="23"/>
                    </a:cubicBezTo>
                    <a:cubicBezTo>
                      <a:pt x="94" y="23"/>
                      <a:pt x="91" y="23"/>
                      <a:pt x="88" y="24"/>
                    </a:cubicBezTo>
                    <a:cubicBezTo>
                      <a:pt x="87" y="24"/>
                      <a:pt x="85" y="24"/>
                      <a:pt x="83" y="25"/>
                    </a:cubicBezTo>
                    <a:cubicBezTo>
                      <a:pt x="81" y="26"/>
                      <a:pt x="80" y="26"/>
                      <a:pt x="78" y="27"/>
                    </a:cubicBezTo>
                    <a:cubicBezTo>
                      <a:pt x="74" y="29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2" y="37"/>
                    </a:cubicBezTo>
                    <a:cubicBezTo>
                      <a:pt x="59" y="40"/>
                      <a:pt x="56" y="42"/>
                      <a:pt x="53" y="45"/>
                    </a:cubicBezTo>
                    <a:cubicBezTo>
                      <a:pt x="50" y="49"/>
                      <a:pt x="46" y="54"/>
                      <a:pt x="43" y="59"/>
                    </a:cubicBezTo>
                    <a:cubicBezTo>
                      <a:pt x="38" y="65"/>
                      <a:pt x="34" y="71"/>
                      <a:pt x="31" y="78"/>
                    </a:cubicBezTo>
                    <a:cubicBezTo>
                      <a:pt x="28" y="83"/>
                      <a:pt x="25" y="89"/>
                      <a:pt x="24" y="94"/>
                    </a:cubicBezTo>
                    <a:cubicBezTo>
                      <a:pt x="23" y="96"/>
                      <a:pt x="22" y="99"/>
                      <a:pt x="21" y="101"/>
                    </a:cubicBezTo>
                    <a:cubicBezTo>
                      <a:pt x="21" y="103"/>
                      <a:pt x="21" y="104"/>
                      <a:pt x="21" y="105"/>
                    </a:cubicBezTo>
                    <a:cubicBezTo>
                      <a:pt x="21" y="104"/>
                      <a:pt x="21" y="104"/>
                      <a:pt x="21" y="103"/>
                    </a:cubicBezTo>
                    <a:cubicBezTo>
                      <a:pt x="21" y="105"/>
                      <a:pt x="21" y="107"/>
                      <a:pt x="21" y="108"/>
                    </a:cubicBezTo>
                    <a:cubicBezTo>
                      <a:pt x="21" y="114"/>
                      <a:pt x="16" y="118"/>
                      <a:pt x="1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35600" y="3951360"/>
                <a:ext cx="28800" cy="114840"/>
              </a:xfrm>
              <a:custGeom>
                <a:rect b="b" l="l" r="r" t="t"/>
                <a:pathLst>
                  <a:path extrusionOk="0" h="319" w="80">
                    <a:moveTo>
                      <a:pt x="5" y="316"/>
                    </a:moveTo>
                    <a:cubicBezTo>
                      <a:pt x="1" y="312"/>
                      <a:pt x="0" y="306"/>
                      <a:pt x="4" y="301"/>
                    </a:cubicBezTo>
                    <a:cubicBezTo>
                      <a:pt x="9" y="295"/>
                      <a:pt x="14" y="289"/>
                      <a:pt x="19" y="282"/>
                    </a:cubicBezTo>
                    <a:cubicBezTo>
                      <a:pt x="21" y="280"/>
                      <a:pt x="23" y="277"/>
                      <a:pt x="25" y="274"/>
                    </a:cubicBezTo>
                    <a:cubicBezTo>
                      <a:pt x="27" y="271"/>
                      <a:pt x="29" y="268"/>
                      <a:pt x="30" y="265"/>
                    </a:cubicBezTo>
                    <a:cubicBezTo>
                      <a:pt x="33" y="259"/>
                      <a:pt x="36" y="253"/>
                      <a:pt x="40" y="248"/>
                    </a:cubicBezTo>
                    <a:cubicBezTo>
                      <a:pt x="42" y="243"/>
                      <a:pt x="44" y="238"/>
                      <a:pt x="47" y="232"/>
                    </a:cubicBezTo>
                    <a:cubicBezTo>
                      <a:pt x="49" y="225"/>
                      <a:pt x="51" y="218"/>
                      <a:pt x="53" y="211"/>
                    </a:cubicBezTo>
                    <a:cubicBezTo>
                      <a:pt x="55" y="199"/>
                      <a:pt x="57" y="186"/>
                      <a:pt x="58" y="174"/>
                    </a:cubicBezTo>
                    <a:lnTo>
                      <a:pt x="58" y="175"/>
                    </a:lnTo>
                    <a:cubicBezTo>
                      <a:pt x="59" y="161"/>
                      <a:pt x="60" y="148"/>
                      <a:pt x="59" y="135"/>
                    </a:cubicBezTo>
                    <a:cubicBezTo>
                      <a:pt x="58" y="127"/>
                      <a:pt x="58" y="120"/>
                      <a:pt x="57" y="112"/>
                    </a:cubicBezTo>
                    <a:cubicBezTo>
                      <a:pt x="56" y="109"/>
                      <a:pt x="55" y="105"/>
                      <a:pt x="55" y="101"/>
                    </a:cubicBezTo>
                    <a:cubicBezTo>
                      <a:pt x="54" y="95"/>
                      <a:pt x="53" y="89"/>
                      <a:pt x="51" y="83"/>
                    </a:cubicBezTo>
                    <a:lnTo>
                      <a:pt x="51" y="82"/>
                    </a:lnTo>
                    <a:cubicBezTo>
                      <a:pt x="49" y="72"/>
                      <a:pt x="47" y="61"/>
                      <a:pt x="45" y="51"/>
                    </a:cubicBezTo>
                    <a:cubicBezTo>
                      <a:pt x="44" y="45"/>
                      <a:pt x="43" y="38"/>
                      <a:pt x="41" y="33"/>
                    </a:cubicBezTo>
                    <a:cubicBezTo>
                      <a:pt x="41" y="28"/>
                      <a:pt x="40" y="24"/>
                      <a:pt x="40" y="20"/>
                    </a:cubicBezTo>
                    <a:cubicBezTo>
                      <a:pt x="40" y="18"/>
                      <a:pt x="40" y="16"/>
                      <a:pt x="40" y="14"/>
                    </a:cubicBezTo>
                    <a:cubicBezTo>
                      <a:pt x="40" y="13"/>
                      <a:pt x="40" y="12"/>
                      <a:pt x="41" y="10"/>
                    </a:cubicBezTo>
                    <a:cubicBezTo>
                      <a:pt x="41" y="7"/>
                      <a:pt x="43" y="5"/>
                      <a:pt x="46" y="3"/>
                    </a:cubicBezTo>
                    <a:cubicBezTo>
                      <a:pt x="48" y="1"/>
                      <a:pt x="53" y="0"/>
                      <a:pt x="57" y="2"/>
                    </a:cubicBezTo>
                    <a:cubicBezTo>
                      <a:pt x="58" y="3"/>
                      <a:pt x="59" y="3"/>
                      <a:pt x="60" y="5"/>
                    </a:cubicBezTo>
                    <a:cubicBezTo>
                      <a:pt x="65" y="8"/>
                      <a:pt x="66" y="16"/>
                      <a:pt x="62" y="20"/>
                    </a:cubicBezTo>
                    <a:lnTo>
                      <a:pt x="62" y="21"/>
                    </a:lnTo>
                    <a:cubicBezTo>
                      <a:pt x="62" y="26"/>
                      <a:pt x="63" y="31"/>
                      <a:pt x="64" y="35"/>
                    </a:cubicBezTo>
                    <a:cubicBezTo>
                      <a:pt x="64" y="41"/>
                      <a:pt x="65" y="47"/>
                      <a:pt x="67" y="53"/>
                    </a:cubicBezTo>
                    <a:cubicBezTo>
                      <a:pt x="67" y="52"/>
                      <a:pt x="67" y="52"/>
                      <a:pt x="67" y="52"/>
                    </a:cubicBezTo>
                    <a:lnTo>
                      <a:pt x="67" y="53"/>
                    </a:lnTo>
                    <a:cubicBezTo>
                      <a:pt x="67" y="55"/>
                      <a:pt x="67" y="57"/>
                      <a:pt x="68" y="59"/>
                    </a:cubicBezTo>
                    <a:cubicBezTo>
                      <a:pt x="68" y="59"/>
                      <a:pt x="68" y="58"/>
                      <a:pt x="67" y="58"/>
                    </a:cubicBezTo>
                    <a:cubicBezTo>
                      <a:pt x="68" y="59"/>
                      <a:pt x="68" y="60"/>
                      <a:pt x="68" y="62"/>
                    </a:cubicBezTo>
                    <a:cubicBezTo>
                      <a:pt x="68" y="62"/>
                      <a:pt x="68" y="61"/>
                      <a:pt x="68" y="60"/>
                    </a:cubicBezTo>
                    <a:cubicBezTo>
                      <a:pt x="68" y="62"/>
                      <a:pt x="68" y="63"/>
                      <a:pt x="68" y="63"/>
                    </a:cubicBezTo>
                    <a:cubicBezTo>
                      <a:pt x="69" y="65"/>
                      <a:pt x="69" y="66"/>
                      <a:pt x="69" y="67"/>
                    </a:cubicBezTo>
                    <a:cubicBezTo>
                      <a:pt x="69" y="67"/>
                      <a:pt x="69" y="68"/>
                      <a:pt x="69" y="69"/>
                    </a:cubicBezTo>
                    <a:cubicBezTo>
                      <a:pt x="69" y="70"/>
                      <a:pt x="70" y="72"/>
                      <a:pt x="70" y="73"/>
                    </a:cubicBezTo>
                    <a:lnTo>
                      <a:pt x="70" y="72"/>
                    </a:lnTo>
                    <a:cubicBezTo>
                      <a:pt x="71" y="74"/>
                      <a:pt x="71" y="76"/>
                      <a:pt x="71" y="77"/>
                    </a:cubicBezTo>
                    <a:lnTo>
                      <a:pt x="71" y="76"/>
                    </a:lnTo>
                    <a:cubicBezTo>
                      <a:pt x="71" y="77"/>
                      <a:pt x="71" y="78"/>
                      <a:pt x="71" y="79"/>
                    </a:cubicBezTo>
                    <a:lnTo>
                      <a:pt x="71" y="78"/>
                    </a:lnTo>
                    <a:cubicBezTo>
                      <a:pt x="72" y="83"/>
                      <a:pt x="72" y="88"/>
                      <a:pt x="73" y="93"/>
                    </a:cubicBezTo>
                    <a:cubicBezTo>
                      <a:pt x="75" y="101"/>
                      <a:pt x="76" y="108"/>
                      <a:pt x="77" y="116"/>
                    </a:cubicBezTo>
                    <a:cubicBezTo>
                      <a:pt x="78" y="131"/>
                      <a:pt x="79" y="146"/>
                      <a:pt x="78" y="160"/>
                    </a:cubicBezTo>
                    <a:cubicBezTo>
                      <a:pt x="77" y="175"/>
                      <a:pt x="75" y="190"/>
                      <a:pt x="73" y="206"/>
                    </a:cubicBezTo>
                    <a:cubicBezTo>
                      <a:pt x="70" y="220"/>
                      <a:pt x="67" y="233"/>
                      <a:pt x="61" y="246"/>
                    </a:cubicBezTo>
                    <a:cubicBezTo>
                      <a:pt x="58" y="253"/>
                      <a:pt x="54" y="261"/>
                      <a:pt x="50" y="268"/>
                    </a:cubicBezTo>
                    <a:cubicBezTo>
                      <a:pt x="45" y="277"/>
                      <a:pt x="40" y="286"/>
                      <a:pt x="34" y="294"/>
                    </a:cubicBezTo>
                    <a:lnTo>
                      <a:pt x="34" y="293"/>
                    </a:lnTo>
                    <a:cubicBezTo>
                      <a:pt x="32" y="296"/>
                      <a:pt x="30" y="299"/>
                      <a:pt x="28" y="302"/>
                    </a:cubicBezTo>
                    <a:cubicBezTo>
                      <a:pt x="25" y="306"/>
                      <a:pt x="22" y="310"/>
                      <a:pt x="19" y="314"/>
                    </a:cubicBezTo>
                    <a:cubicBezTo>
                      <a:pt x="17" y="317"/>
                      <a:pt x="14" y="318"/>
                      <a:pt x="11" y="318"/>
                    </a:cubicBezTo>
                    <a:cubicBezTo>
                      <a:pt x="9" y="318"/>
                      <a:pt x="7" y="317"/>
                      <a:pt x="5" y="3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53600" y="3764880"/>
                <a:ext cx="82080" cy="133200"/>
              </a:xfrm>
              <a:custGeom>
                <a:rect b="b" l="l" r="r" t="t"/>
                <a:pathLst>
                  <a:path extrusionOk="0" h="370" w="228">
                    <a:moveTo>
                      <a:pt x="29" y="345"/>
                    </a:moveTo>
                    <a:cubicBezTo>
                      <a:pt x="30" y="344"/>
                      <a:pt x="31" y="342"/>
                      <a:pt x="32" y="339"/>
                    </a:cubicBezTo>
                    <a:cubicBezTo>
                      <a:pt x="33" y="336"/>
                      <a:pt x="34" y="332"/>
                      <a:pt x="35" y="330"/>
                    </a:cubicBezTo>
                    <a:lnTo>
                      <a:pt x="35" y="331"/>
                    </a:lnTo>
                    <a:cubicBezTo>
                      <a:pt x="36" y="327"/>
                      <a:pt x="37" y="323"/>
                      <a:pt x="38" y="319"/>
                    </a:cubicBezTo>
                    <a:cubicBezTo>
                      <a:pt x="39" y="314"/>
                      <a:pt x="40" y="309"/>
                      <a:pt x="42" y="304"/>
                    </a:cubicBezTo>
                    <a:cubicBezTo>
                      <a:pt x="42" y="299"/>
                      <a:pt x="43" y="294"/>
                      <a:pt x="44" y="289"/>
                    </a:cubicBezTo>
                    <a:cubicBezTo>
                      <a:pt x="45" y="283"/>
                      <a:pt x="46" y="278"/>
                      <a:pt x="46" y="274"/>
                    </a:cubicBezTo>
                    <a:cubicBezTo>
                      <a:pt x="48" y="264"/>
                      <a:pt x="49" y="255"/>
                      <a:pt x="50" y="246"/>
                    </a:cubicBezTo>
                    <a:cubicBezTo>
                      <a:pt x="52" y="229"/>
                      <a:pt x="54" y="211"/>
                      <a:pt x="56" y="194"/>
                    </a:cubicBezTo>
                    <a:cubicBezTo>
                      <a:pt x="54" y="196"/>
                      <a:pt x="52" y="198"/>
                      <a:pt x="50" y="201"/>
                    </a:cubicBezTo>
                    <a:cubicBezTo>
                      <a:pt x="46" y="207"/>
                      <a:pt x="42" y="214"/>
                      <a:pt x="38" y="221"/>
                    </a:cubicBezTo>
                    <a:cubicBezTo>
                      <a:pt x="38" y="220"/>
                      <a:pt x="39" y="220"/>
                      <a:pt x="39" y="219"/>
                    </a:cubicBezTo>
                    <a:cubicBezTo>
                      <a:pt x="35" y="226"/>
                      <a:pt x="32" y="233"/>
                      <a:pt x="29" y="240"/>
                    </a:cubicBezTo>
                    <a:lnTo>
                      <a:pt x="29" y="239"/>
                    </a:lnTo>
                    <a:cubicBezTo>
                      <a:pt x="29" y="240"/>
                      <a:pt x="29" y="240"/>
                      <a:pt x="29" y="240"/>
                    </a:cubicBezTo>
                    <a:cubicBezTo>
                      <a:pt x="26" y="247"/>
                      <a:pt x="25" y="255"/>
                      <a:pt x="23" y="263"/>
                    </a:cubicBezTo>
                    <a:cubicBezTo>
                      <a:pt x="22" y="267"/>
                      <a:pt x="21" y="272"/>
                      <a:pt x="20" y="278"/>
                    </a:cubicBezTo>
                    <a:lnTo>
                      <a:pt x="20" y="279"/>
                    </a:lnTo>
                    <a:lnTo>
                      <a:pt x="20" y="278"/>
                    </a:lnTo>
                    <a:cubicBezTo>
                      <a:pt x="19" y="288"/>
                      <a:pt x="19" y="299"/>
                      <a:pt x="20" y="309"/>
                    </a:cubicBezTo>
                    <a:cubicBezTo>
                      <a:pt x="20" y="313"/>
                      <a:pt x="21" y="318"/>
                      <a:pt x="21" y="323"/>
                    </a:cubicBezTo>
                    <a:cubicBezTo>
                      <a:pt x="22" y="327"/>
                      <a:pt x="23" y="330"/>
                      <a:pt x="24" y="334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5" y="337"/>
                      <a:pt x="26" y="340"/>
                      <a:pt x="28" y="343"/>
                    </a:cubicBezTo>
                    <a:cubicBezTo>
                      <a:pt x="28" y="344"/>
                      <a:pt x="28" y="345"/>
                      <a:pt x="29" y="345"/>
                    </a:cubicBezTo>
                    <a:moveTo>
                      <a:pt x="26" y="369"/>
                    </a:moveTo>
                    <a:cubicBezTo>
                      <a:pt x="23" y="369"/>
                      <a:pt x="21" y="367"/>
                      <a:pt x="19" y="366"/>
                    </a:cubicBezTo>
                    <a:cubicBezTo>
                      <a:pt x="17" y="364"/>
                      <a:pt x="14" y="362"/>
                      <a:pt x="13" y="359"/>
                    </a:cubicBezTo>
                    <a:cubicBezTo>
                      <a:pt x="10" y="355"/>
                      <a:pt x="7" y="349"/>
                      <a:pt x="5" y="344"/>
                    </a:cubicBezTo>
                    <a:cubicBezTo>
                      <a:pt x="3" y="337"/>
                      <a:pt x="1" y="330"/>
                      <a:pt x="1" y="323"/>
                    </a:cubicBezTo>
                    <a:cubicBezTo>
                      <a:pt x="0" y="316"/>
                      <a:pt x="0" y="309"/>
                      <a:pt x="0" y="302"/>
                    </a:cubicBezTo>
                    <a:cubicBezTo>
                      <a:pt x="0" y="295"/>
                      <a:pt x="0" y="287"/>
                      <a:pt x="0" y="279"/>
                    </a:cubicBezTo>
                    <a:cubicBezTo>
                      <a:pt x="1" y="265"/>
                      <a:pt x="5" y="251"/>
                      <a:pt x="10" y="237"/>
                    </a:cubicBezTo>
                    <a:cubicBezTo>
                      <a:pt x="15" y="224"/>
                      <a:pt x="22" y="211"/>
                      <a:pt x="29" y="199"/>
                    </a:cubicBezTo>
                    <a:cubicBezTo>
                      <a:pt x="37" y="187"/>
                      <a:pt x="46" y="177"/>
                      <a:pt x="56" y="166"/>
                    </a:cubicBezTo>
                    <a:cubicBezTo>
                      <a:pt x="57" y="165"/>
                      <a:pt x="58" y="164"/>
                      <a:pt x="58" y="163"/>
                    </a:cubicBezTo>
                    <a:cubicBezTo>
                      <a:pt x="59" y="161"/>
                      <a:pt x="59" y="158"/>
                      <a:pt x="60" y="155"/>
                    </a:cubicBezTo>
                    <a:cubicBezTo>
                      <a:pt x="61" y="144"/>
                      <a:pt x="63" y="133"/>
                      <a:pt x="65" y="121"/>
                    </a:cubicBezTo>
                    <a:cubicBezTo>
                      <a:pt x="65" y="118"/>
                      <a:pt x="65" y="115"/>
                      <a:pt x="66" y="112"/>
                    </a:cubicBezTo>
                    <a:cubicBezTo>
                      <a:pt x="61" y="115"/>
                      <a:pt x="56" y="116"/>
                      <a:pt x="51" y="117"/>
                    </a:cubicBezTo>
                    <a:cubicBezTo>
                      <a:pt x="45" y="117"/>
                      <a:pt x="39" y="117"/>
                      <a:pt x="34" y="114"/>
                    </a:cubicBezTo>
                    <a:cubicBezTo>
                      <a:pt x="29" y="111"/>
                      <a:pt x="25" y="106"/>
                      <a:pt x="23" y="100"/>
                    </a:cubicBezTo>
                    <a:cubicBezTo>
                      <a:pt x="22" y="94"/>
                      <a:pt x="22" y="88"/>
                      <a:pt x="22" y="83"/>
                    </a:cubicBezTo>
                    <a:cubicBezTo>
                      <a:pt x="23" y="79"/>
                      <a:pt x="23" y="75"/>
                      <a:pt x="24" y="71"/>
                    </a:cubicBezTo>
                    <a:cubicBezTo>
                      <a:pt x="26" y="61"/>
                      <a:pt x="28" y="51"/>
                      <a:pt x="30" y="41"/>
                    </a:cubicBezTo>
                    <a:cubicBezTo>
                      <a:pt x="31" y="36"/>
                      <a:pt x="32" y="32"/>
                      <a:pt x="33" y="28"/>
                    </a:cubicBezTo>
                    <a:cubicBezTo>
                      <a:pt x="35" y="22"/>
                      <a:pt x="42" y="18"/>
                      <a:pt x="47" y="20"/>
                    </a:cubicBezTo>
                    <a:cubicBezTo>
                      <a:pt x="53" y="22"/>
                      <a:pt x="57" y="28"/>
                      <a:pt x="55" y="34"/>
                    </a:cubicBezTo>
                    <a:lnTo>
                      <a:pt x="55" y="35"/>
                    </a:lnTo>
                    <a:cubicBezTo>
                      <a:pt x="54" y="35"/>
                      <a:pt x="54" y="35"/>
                      <a:pt x="54" y="35"/>
                    </a:cubicBezTo>
                    <a:cubicBezTo>
                      <a:pt x="52" y="44"/>
                      <a:pt x="49" y="55"/>
                      <a:pt x="47" y="64"/>
                    </a:cubicBezTo>
                    <a:cubicBezTo>
                      <a:pt x="45" y="71"/>
                      <a:pt x="44" y="77"/>
                      <a:pt x="43" y="84"/>
                    </a:cubicBezTo>
                    <a:cubicBezTo>
                      <a:pt x="43" y="86"/>
                      <a:pt x="43" y="89"/>
                      <a:pt x="43" y="92"/>
                    </a:cubicBezTo>
                    <a:cubicBezTo>
                      <a:pt x="43" y="92"/>
                      <a:pt x="43" y="93"/>
                      <a:pt x="43" y="94"/>
                    </a:cubicBezTo>
                    <a:lnTo>
                      <a:pt x="43" y="95"/>
                    </a:lnTo>
                    <a:lnTo>
                      <a:pt x="44" y="95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7" y="96"/>
                    </a:lnTo>
                    <a:cubicBezTo>
                      <a:pt x="48" y="96"/>
                      <a:pt x="49" y="95"/>
                      <a:pt x="51" y="95"/>
                    </a:cubicBezTo>
                    <a:cubicBezTo>
                      <a:pt x="52" y="95"/>
                      <a:pt x="52" y="95"/>
                      <a:pt x="53" y="95"/>
                    </a:cubicBezTo>
                    <a:cubicBezTo>
                      <a:pt x="54" y="94"/>
                      <a:pt x="56" y="94"/>
                      <a:pt x="58" y="93"/>
                    </a:cubicBezTo>
                    <a:cubicBezTo>
                      <a:pt x="60" y="91"/>
                      <a:pt x="63" y="90"/>
                      <a:pt x="65" y="89"/>
                    </a:cubicBezTo>
                    <a:cubicBezTo>
                      <a:pt x="67" y="87"/>
                      <a:pt x="70" y="86"/>
                      <a:pt x="71" y="84"/>
                    </a:cubicBezTo>
                    <a:cubicBezTo>
                      <a:pt x="73" y="77"/>
                      <a:pt x="75" y="71"/>
                      <a:pt x="77" y="64"/>
                    </a:cubicBezTo>
                    <a:cubicBezTo>
                      <a:pt x="80" y="51"/>
                      <a:pt x="85" y="38"/>
                      <a:pt x="90" y="26"/>
                    </a:cubicBezTo>
                    <a:cubicBezTo>
                      <a:pt x="93" y="21"/>
                      <a:pt x="96" y="15"/>
                      <a:pt x="100" y="11"/>
                    </a:cubicBezTo>
                    <a:cubicBezTo>
                      <a:pt x="102" y="8"/>
                      <a:pt x="104" y="7"/>
                      <a:pt x="106" y="6"/>
                    </a:cubicBezTo>
                    <a:cubicBezTo>
                      <a:pt x="108" y="4"/>
                      <a:pt x="110" y="3"/>
                      <a:pt x="113" y="3"/>
                    </a:cubicBezTo>
                    <a:cubicBezTo>
                      <a:pt x="113" y="3"/>
                      <a:pt x="113" y="2"/>
                      <a:pt x="114" y="2"/>
                    </a:cubicBezTo>
                    <a:cubicBezTo>
                      <a:pt x="118" y="0"/>
                      <a:pt x="124" y="2"/>
                      <a:pt x="127" y="7"/>
                    </a:cubicBezTo>
                    <a:cubicBezTo>
                      <a:pt x="128" y="9"/>
                      <a:pt x="130" y="12"/>
                      <a:pt x="130" y="15"/>
                    </a:cubicBezTo>
                    <a:cubicBezTo>
                      <a:pt x="130" y="17"/>
                      <a:pt x="130" y="20"/>
                      <a:pt x="129" y="23"/>
                    </a:cubicBezTo>
                    <a:cubicBezTo>
                      <a:pt x="128" y="27"/>
                      <a:pt x="126" y="32"/>
                      <a:pt x="125" y="36"/>
                    </a:cubicBezTo>
                    <a:cubicBezTo>
                      <a:pt x="121" y="46"/>
                      <a:pt x="117" y="57"/>
                      <a:pt x="111" y="67"/>
                    </a:cubicBezTo>
                    <a:cubicBezTo>
                      <a:pt x="106" y="78"/>
                      <a:pt x="98" y="88"/>
                      <a:pt x="89" y="97"/>
                    </a:cubicBezTo>
                    <a:cubicBezTo>
                      <a:pt x="87" y="105"/>
                      <a:pt x="86" y="112"/>
                      <a:pt x="84" y="120"/>
                    </a:cubicBezTo>
                    <a:cubicBezTo>
                      <a:pt x="83" y="126"/>
                      <a:pt x="82" y="133"/>
                      <a:pt x="81" y="139"/>
                    </a:cubicBezTo>
                    <a:cubicBezTo>
                      <a:pt x="81" y="140"/>
                      <a:pt x="81" y="141"/>
                      <a:pt x="81" y="142"/>
                    </a:cubicBezTo>
                    <a:cubicBezTo>
                      <a:pt x="83" y="140"/>
                      <a:pt x="85" y="138"/>
                      <a:pt x="86" y="137"/>
                    </a:cubicBezTo>
                    <a:cubicBezTo>
                      <a:pt x="92" y="132"/>
                      <a:pt x="97" y="127"/>
                      <a:pt x="103" y="123"/>
                    </a:cubicBezTo>
                    <a:cubicBezTo>
                      <a:pt x="105" y="121"/>
                      <a:pt x="108" y="119"/>
                      <a:pt x="111" y="116"/>
                    </a:cubicBezTo>
                    <a:cubicBezTo>
                      <a:pt x="114" y="114"/>
                      <a:pt x="116" y="111"/>
                      <a:pt x="120" y="109"/>
                    </a:cubicBezTo>
                    <a:cubicBezTo>
                      <a:pt x="124" y="106"/>
                      <a:pt x="128" y="102"/>
                      <a:pt x="132" y="99"/>
                    </a:cubicBezTo>
                    <a:cubicBezTo>
                      <a:pt x="141" y="92"/>
                      <a:pt x="149" y="85"/>
                      <a:pt x="158" y="78"/>
                    </a:cubicBezTo>
                    <a:cubicBezTo>
                      <a:pt x="177" y="63"/>
                      <a:pt x="195" y="48"/>
                      <a:pt x="213" y="33"/>
                    </a:cubicBezTo>
                    <a:cubicBezTo>
                      <a:pt x="217" y="30"/>
                      <a:pt x="222" y="31"/>
                      <a:pt x="225" y="34"/>
                    </a:cubicBezTo>
                    <a:cubicBezTo>
                      <a:pt x="227" y="38"/>
                      <a:pt x="226" y="42"/>
                      <a:pt x="223" y="45"/>
                    </a:cubicBezTo>
                    <a:cubicBezTo>
                      <a:pt x="212" y="55"/>
                      <a:pt x="201" y="63"/>
                      <a:pt x="190" y="73"/>
                    </a:cubicBezTo>
                    <a:lnTo>
                      <a:pt x="189" y="73"/>
                    </a:lnTo>
                    <a:cubicBezTo>
                      <a:pt x="179" y="81"/>
                      <a:pt x="169" y="89"/>
                      <a:pt x="159" y="98"/>
                    </a:cubicBezTo>
                    <a:cubicBezTo>
                      <a:pt x="152" y="103"/>
                      <a:pt x="146" y="109"/>
                      <a:pt x="139" y="115"/>
                    </a:cubicBezTo>
                    <a:cubicBezTo>
                      <a:pt x="136" y="117"/>
                      <a:pt x="133" y="120"/>
                      <a:pt x="130" y="122"/>
                    </a:cubicBezTo>
                    <a:cubicBezTo>
                      <a:pt x="111" y="138"/>
                      <a:pt x="93" y="153"/>
                      <a:pt x="77" y="170"/>
                    </a:cubicBezTo>
                    <a:cubicBezTo>
                      <a:pt x="75" y="180"/>
                      <a:pt x="74" y="189"/>
                      <a:pt x="73" y="199"/>
                    </a:cubicBezTo>
                    <a:cubicBezTo>
                      <a:pt x="72" y="209"/>
                      <a:pt x="71" y="219"/>
                      <a:pt x="70" y="230"/>
                    </a:cubicBezTo>
                    <a:cubicBezTo>
                      <a:pt x="68" y="241"/>
                      <a:pt x="67" y="252"/>
                      <a:pt x="66" y="263"/>
                    </a:cubicBezTo>
                    <a:cubicBezTo>
                      <a:pt x="64" y="272"/>
                      <a:pt x="63" y="282"/>
                      <a:pt x="62" y="291"/>
                    </a:cubicBezTo>
                    <a:cubicBezTo>
                      <a:pt x="61" y="297"/>
                      <a:pt x="60" y="302"/>
                      <a:pt x="59" y="308"/>
                    </a:cubicBezTo>
                    <a:cubicBezTo>
                      <a:pt x="58" y="310"/>
                      <a:pt x="58" y="313"/>
                      <a:pt x="57" y="316"/>
                    </a:cubicBezTo>
                    <a:cubicBezTo>
                      <a:pt x="57" y="318"/>
                      <a:pt x="56" y="321"/>
                      <a:pt x="56" y="324"/>
                    </a:cubicBezTo>
                    <a:cubicBezTo>
                      <a:pt x="54" y="329"/>
                      <a:pt x="53" y="334"/>
                      <a:pt x="52" y="338"/>
                    </a:cubicBezTo>
                    <a:cubicBezTo>
                      <a:pt x="51" y="341"/>
                      <a:pt x="50" y="344"/>
                      <a:pt x="49" y="347"/>
                    </a:cubicBezTo>
                    <a:cubicBezTo>
                      <a:pt x="49" y="350"/>
                      <a:pt x="47" y="353"/>
                      <a:pt x="46" y="355"/>
                    </a:cubicBezTo>
                    <a:cubicBezTo>
                      <a:pt x="45" y="359"/>
                      <a:pt x="43" y="362"/>
                      <a:pt x="41" y="363"/>
                    </a:cubicBezTo>
                    <a:cubicBezTo>
                      <a:pt x="38" y="367"/>
                      <a:pt x="33" y="369"/>
                      <a:pt x="29" y="369"/>
                    </a:cubicBezTo>
                    <a:cubicBezTo>
                      <a:pt x="28" y="369"/>
                      <a:pt x="27" y="369"/>
                      <a:pt x="26" y="3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148760" y="4785840"/>
                <a:ext cx="34200" cy="69120"/>
              </a:xfrm>
              <a:custGeom>
                <a:rect b="b" l="l" r="r" t="t"/>
                <a:pathLst>
                  <a:path extrusionOk="0" h="192" w="95">
                    <a:moveTo>
                      <a:pt x="73" y="185"/>
                    </a:moveTo>
                    <a:cubicBezTo>
                      <a:pt x="71" y="177"/>
                      <a:pt x="68" y="170"/>
                      <a:pt x="65" y="163"/>
                    </a:cubicBezTo>
                    <a:cubicBezTo>
                      <a:pt x="64" y="157"/>
                      <a:pt x="62" y="152"/>
                      <a:pt x="59" y="148"/>
                    </a:cubicBezTo>
                    <a:cubicBezTo>
                      <a:pt x="57" y="142"/>
                      <a:pt x="55" y="136"/>
                      <a:pt x="52" y="130"/>
                    </a:cubicBezTo>
                    <a:cubicBezTo>
                      <a:pt x="50" y="124"/>
                      <a:pt x="47" y="117"/>
                      <a:pt x="44" y="110"/>
                    </a:cubicBezTo>
                    <a:cubicBezTo>
                      <a:pt x="40" y="104"/>
                      <a:pt x="37" y="97"/>
                      <a:pt x="34" y="90"/>
                    </a:cubicBezTo>
                    <a:cubicBezTo>
                      <a:pt x="23" y="66"/>
                      <a:pt x="12" y="41"/>
                      <a:pt x="2" y="16"/>
                    </a:cubicBezTo>
                    <a:cubicBezTo>
                      <a:pt x="0" y="11"/>
                      <a:pt x="3" y="4"/>
                      <a:pt x="8" y="2"/>
                    </a:cubicBezTo>
                    <a:cubicBezTo>
                      <a:pt x="14" y="0"/>
                      <a:pt x="21" y="2"/>
                      <a:pt x="23" y="8"/>
                    </a:cubicBezTo>
                    <a:cubicBezTo>
                      <a:pt x="31" y="31"/>
                      <a:pt x="40" y="53"/>
                      <a:pt x="50" y="75"/>
                    </a:cubicBezTo>
                    <a:cubicBezTo>
                      <a:pt x="54" y="85"/>
                      <a:pt x="58" y="95"/>
                      <a:pt x="62" y="104"/>
                    </a:cubicBezTo>
                    <a:cubicBezTo>
                      <a:pt x="68" y="116"/>
                      <a:pt x="73" y="128"/>
                      <a:pt x="78" y="139"/>
                    </a:cubicBezTo>
                    <a:cubicBezTo>
                      <a:pt x="83" y="152"/>
                      <a:pt x="87" y="164"/>
                      <a:pt x="92" y="177"/>
                    </a:cubicBezTo>
                    <a:cubicBezTo>
                      <a:pt x="94" y="182"/>
                      <a:pt x="92" y="188"/>
                      <a:pt x="86" y="190"/>
                    </a:cubicBezTo>
                    <a:cubicBezTo>
                      <a:pt x="85" y="191"/>
                      <a:pt x="84" y="191"/>
                      <a:pt x="83" y="191"/>
                    </a:cubicBezTo>
                    <a:cubicBezTo>
                      <a:pt x="79" y="191"/>
                      <a:pt x="75" y="189"/>
                      <a:pt x="73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141920" y="4781520"/>
                <a:ext cx="64800" cy="64440"/>
              </a:xfrm>
              <a:custGeom>
                <a:rect b="b" l="l" r="r" t="t"/>
                <a:pathLst>
                  <a:path extrusionOk="0" h="179" w="180">
                    <a:moveTo>
                      <a:pt x="3" y="175"/>
                    </a:moveTo>
                    <a:cubicBezTo>
                      <a:pt x="0" y="171"/>
                      <a:pt x="0" y="165"/>
                      <a:pt x="3" y="161"/>
                    </a:cubicBezTo>
                    <a:cubicBezTo>
                      <a:pt x="10" y="155"/>
                      <a:pt x="16" y="150"/>
                      <a:pt x="23" y="144"/>
                    </a:cubicBezTo>
                    <a:cubicBezTo>
                      <a:pt x="28" y="139"/>
                      <a:pt x="33" y="134"/>
                      <a:pt x="38" y="129"/>
                    </a:cubicBezTo>
                    <a:cubicBezTo>
                      <a:pt x="44" y="123"/>
                      <a:pt x="50" y="118"/>
                      <a:pt x="55" y="113"/>
                    </a:cubicBezTo>
                    <a:cubicBezTo>
                      <a:pt x="60" y="107"/>
                      <a:pt x="66" y="101"/>
                      <a:pt x="71" y="96"/>
                    </a:cubicBezTo>
                    <a:lnTo>
                      <a:pt x="71" y="97"/>
                    </a:lnTo>
                    <a:lnTo>
                      <a:pt x="71" y="96"/>
                    </a:lnTo>
                    <a:lnTo>
                      <a:pt x="71" y="97"/>
                    </a:lnTo>
                    <a:cubicBezTo>
                      <a:pt x="78" y="89"/>
                      <a:pt x="84" y="81"/>
                      <a:pt x="91" y="74"/>
                    </a:cubicBezTo>
                    <a:lnTo>
                      <a:pt x="91" y="75"/>
                    </a:lnTo>
                    <a:cubicBezTo>
                      <a:pt x="91" y="76"/>
                      <a:pt x="91" y="76"/>
                      <a:pt x="90" y="76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4" y="72"/>
                      <a:pt x="97" y="68"/>
                      <a:pt x="100" y="65"/>
                    </a:cubicBezTo>
                    <a:cubicBezTo>
                      <a:pt x="103" y="61"/>
                      <a:pt x="106" y="58"/>
                      <a:pt x="109" y="54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16" y="47"/>
                      <a:pt x="123" y="39"/>
                      <a:pt x="131" y="31"/>
                    </a:cubicBezTo>
                    <a:cubicBezTo>
                      <a:pt x="134" y="27"/>
                      <a:pt x="138" y="24"/>
                      <a:pt x="142" y="20"/>
                    </a:cubicBezTo>
                    <a:cubicBezTo>
                      <a:pt x="147" y="15"/>
                      <a:pt x="153" y="10"/>
                      <a:pt x="158" y="5"/>
                    </a:cubicBezTo>
                    <a:cubicBezTo>
                      <a:pt x="163" y="0"/>
                      <a:pt x="170" y="0"/>
                      <a:pt x="174" y="5"/>
                    </a:cubicBezTo>
                    <a:cubicBezTo>
                      <a:pt x="178" y="9"/>
                      <a:pt x="179" y="17"/>
                      <a:pt x="174" y="21"/>
                    </a:cubicBezTo>
                    <a:cubicBezTo>
                      <a:pt x="168" y="26"/>
                      <a:pt x="162" y="31"/>
                      <a:pt x="157" y="36"/>
                    </a:cubicBezTo>
                    <a:cubicBezTo>
                      <a:pt x="153" y="40"/>
                      <a:pt x="150" y="44"/>
                      <a:pt x="146" y="47"/>
                    </a:cubicBezTo>
                    <a:cubicBezTo>
                      <a:pt x="139" y="54"/>
                      <a:pt x="132" y="62"/>
                      <a:pt x="125" y="69"/>
                    </a:cubicBezTo>
                    <a:cubicBezTo>
                      <a:pt x="124" y="69"/>
                      <a:pt x="124" y="69"/>
                      <a:pt x="124" y="70"/>
                    </a:cubicBezTo>
                    <a:cubicBezTo>
                      <a:pt x="124" y="69"/>
                      <a:pt x="124" y="69"/>
                      <a:pt x="125" y="69"/>
                    </a:cubicBezTo>
                    <a:cubicBezTo>
                      <a:pt x="118" y="76"/>
                      <a:pt x="112" y="82"/>
                      <a:pt x="106" y="89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99" y="96"/>
                      <a:pt x="92" y="103"/>
                      <a:pt x="85" y="111"/>
                    </a:cubicBezTo>
                    <a:cubicBezTo>
                      <a:pt x="79" y="117"/>
                      <a:pt x="72" y="124"/>
                      <a:pt x="65" y="130"/>
                    </a:cubicBezTo>
                    <a:cubicBezTo>
                      <a:pt x="49" y="146"/>
                      <a:pt x="33" y="160"/>
                      <a:pt x="16" y="175"/>
                    </a:cubicBezTo>
                    <a:cubicBezTo>
                      <a:pt x="14" y="176"/>
                      <a:pt x="12" y="178"/>
                      <a:pt x="10" y="178"/>
                    </a:cubicBezTo>
                    <a:cubicBezTo>
                      <a:pt x="7" y="178"/>
                      <a:pt x="5" y="176"/>
                      <a:pt x="3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944280" y="4811400"/>
                <a:ext cx="54360" cy="43200"/>
              </a:xfrm>
              <a:custGeom>
                <a:rect b="b" l="l" r="r" t="t"/>
                <a:pathLst>
                  <a:path extrusionOk="0" h="120" w="151">
                    <a:moveTo>
                      <a:pt x="47" y="95"/>
                    </a:moveTo>
                    <a:cubicBezTo>
                      <a:pt x="48" y="95"/>
                      <a:pt x="49" y="95"/>
                      <a:pt x="50" y="95"/>
                    </a:cubicBezTo>
                    <a:cubicBezTo>
                      <a:pt x="51" y="95"/>
                      <a:pt x="52" y="94"/>
                      <a:pt x="53" y="94"/>
                    </a:cubicBezTo>
                    <a:cubicBezTo>
                      <a:pt x="54" y="93"/>
                      <a:pt x="55" y="93"/>
                      <a:pt x="55" y="93"/>
                    </a:cubicBezTo>
                    <a:cubicBezTo>
                      <a:pt x="57" y="92"/>
                      <a:pt x="58" y="92"/>
                      <a:pt x="59" y="91"/>
                    </a:cubicBezTo>
                    <a:cubicBezTo>
                      <a:pt x="61" y="90"/>
                      <a:pt x="62" y="89"/>
                      <a:pt x="64" y="88"/>
                    </a:cubicBezTo>
                    <a:cubicBezTo>
                      <a:pt x="65" y="86"/>
                      <a:pt x="67" y="85"/>
                      <a:pt x="68" y="83"/>
                    </a:cubicBezTo>
                    <a:cubicBezTo>
                      <a:pt x="71" y="80"/>
                      <a:pt x="73" y="77"/>
                      <a:pt x="76" y="74"/>
                    </a:cubicBezTo>
                    <a:cubicBezTo>
                      <a:pt x="79" y="70"/>
                      <a:pt x="82" y="65"/>
                      <a:pt x="84" y="61"/>
                    </a:cubicBezTo>
                    <a:cubicBezTo>
                      <a:pt x="86" y="57"/>
                      <a:pt x="88" y="53"/>
                      <a:pt x="90" y="48"/>
                    </a:cubicBezTo>
                    <a:cubicBezTo>
                      <a:pt x="89" y="47"/>
                      <a:pt x="89" y="46"/>
                      <a:pt x="88" y="44"/>
                    </a:cubicBezTo>
                    <a:cubicBezTo>
                      <a:pt x="87" y="42"/>
                      <a:pt x="86" y="40"/>
                      <a:pt x="84" y="37"/>
                    </a:cubicBezTo>
                    <a:cubicBezTo>
                      <a:pt x="83" y="36"/>
                      <a:pt x="82" y="34"/>
                      <a:pt x="80" y="32"/>
                    </a:cubicBezTo>
                    <a:cubicBezTo>
                      <a:pt x="79" y="31"/>
                      <a:pt x="78" y="30"/>
                      <a:pt x="77" y="29"/>
                    </a:cubicBezTo>
                    <a:cubicBezTo>
                      <a:pt x="76" y="28"/>
                      <a:pt x="75" y="26"/>
                      <a:pt x="73" y="25"/>
                    </a:cubicBezTo>
                    <a:cubicBezTo>
                      <a:pt x="72" y="25"/>
                      <a:pt x="72" y="25"/>
                      <a:pt x="71" y="24"/>
                    </a:cubicBezTo>
                    <a:cubicBezTo>
                      <a:pt x="71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7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2" y="22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9" y="24"/>
                      <a:pt x="58" y="24"/>
                      <a:pt x="58" y="24"/>
                    </a:cubicBezTo>
                    <a:cubicBezTo>
                      <a:pt x="57" y="25"/>
                      <a:pt x="56" y="25"/>
                      <a:pt x="55" y="25"/>
                    </a:cubicBezTo>
                    <a:cubicBezTo>
                      <a:pt x="54" y="26"/>
                      <a:pt x="53" y="27"/>
                      <a:pt x="52" y="28"/>
                    </a:cubicBezTo>
                    <a:cubicBezTo>
                      <a:pt x="50" y="29"/>
                      <a:pt x="49" y="31"/>
                      <a:pt x="48" y="32"/>
                    </a:cubicBezTo>
                    <a:cubicBezTo>
                      <a:pt x="46" y="33"/>
                      <a:pt x="45" y="35"/>
                      <a:pt x="44" y="37"/>
                    </a:cubicBezTo>
                    <a:cubicBezTo>
                      <a:pt x="42" y="39"/>
                      <a:pt x="40" y="42"/>
                      <a:pt x="39" y="45"/>
                    </a:cubicBezTo>
                    <a:cubicBezTo>
                      <a:pt x="37" y="49"/>
                      <a:pt x="36" y="52"/>
                      <a:pt x="34" y="56"/>
                    </a:cubicBezTo>
                    <a:cubicBezTo>
                      <a:pt x="33" y="58"/>
                      <a:pt x="32" y="61"/>
                      <a:pt x="31" y="64"/>
                    </a:cubicBezTo>
                    <a:cubicBezTo>
                      <a:pt x="31" y="67"/>
                      <a:pt x="30" y="69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30" y="78"/>
                      <a:pt x="30" y="79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80"/>
                      <a:pt x="31" y="82"/>
                      <a:pt x="31" y="83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3" y="86"/>
                      <a:pt x="33" y="88"/>
                      <a:pt x="34" y="88"/>
                    </a:cubicBezTo>
                    <a:lnTo>
                      <a:pt x="33" y="88"/>
                    </a:ln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90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3" y="95"/>
                      <a:pt x="43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6" y="95"/>
                      <a:pt x="47" y="95"/>
                      <a:pt x="47" y="95"/>
                    </a:cubicBezTo>
                    <a:moveTo>
                      <a:pt x="130" y="114"/>
                    </a:moveTo>
                    <a:cubicBezTo>
                      <a:pt x="128" y="111"/>
                      <a:pt x="125" y="109"/>
                      <a:pt x="124" y="105"/>
                    </a:cubicBezTo>
                    <a:cubicBezTo>
                      <a:pt x="122" y="102"/>
                      <a:pt x="121" y="99"/>
                      <a:pt x="120" y="95"/>
                    </a:cubicBezTo>
                    <a:cubicBezTo>
                      <a:pt x="119" y="92"/>
                      <a:pt x="118" y="89"/>
                      <a:pt x="117" y="85"/>
                    </a:cubicBezTo>
                    <a:cubicBezTo>
                      <a:pt x="115" y="88"/>
                      <a:pt x="111" y="89"/>
                      <a:pt x="108" y="88"/>
                    </a:cubicBezTo>
                    <a:cubicBezTo>
                      <a:pt x="105" y="88"/>
                      <a:pt x="102" y="86"/>
                      <a:pt x="100" y="84"/>
                    </a:cubicBezTo>
                    <a:cubicBezTo>
                      <a:pt x="99" y="82"/>
                      <a:pt x="98" y="80"/>
                      <a:pt x="98" y="78"/>
                    </a:cubicBezTo>
                    <a:cubicBezTo>
                      <a:pt x="96" y="81"/>
                      <a:pt x="94" y="83"/>
                      <a:pt x="93" y="85"/>
                    </a:cubicBezTo>
                    <a:cubicBezTo>
                      <a:pt x="85" y="98"/>
                      <a:pt x="74" y="109"/>
                      <a:pt x="61" y="113"/>
                    </a:cubicBezTo>
                    <a:cubicBezTo>
                      <a:pt x="54" y="116"/>
                      <a:pt x="48" y="116"/>
                      <a:pt x="41" y="116"/>
                    </a:cubicBezTo>
                    <a:cubicBezTo>
                      <a:pt x="34" y="115"/>
                      <a:pt x="28" y="111"/>
                      <a:pt x="23" y="107"/>
                    </a:cubicBezTo>
                    <a:cubicBezTo>
                      <a:pt x="0" y="86"/>
                      <a:pt x="10" y="50"/>
                      <a:pt x="24" y="28"/>
                    </a:cubicBezTo>
                    <a:cubicBezTo>
                      <a:pt x="31" y="16"/>
                      <a:pt x="43" y="5"/>
                      <a:pt x="57" y="2"/>
                    </a:cubicBezTo>
                    <a:cubicBezTo>
                      <a:pt x="64" y="0"/>
                      <a:pt x="70" y="1"/>
                      <a:pt x="76" y="3"/>
                    </a:cubicBezTo>
                    <a:cubicBezTo>
                      <a:pt x="83" y="5"/>
                      <a:pt x="88" y="10"/>
                      <a:pt x="93" y="15"/>
                    </a:cubicBezTo>
                    <a:cubicBezTo>
                      <a:pt x="96" y="17"/>
                      <a:pt x="97" y="19"/>
                      <a:pt x="100" y="22"/>
                    </a:cubicBezTo>
                    <a:cubicBezTo>
                      <a:pt x="101" y="17"/>
                      <a:pt x="102" y="12"/>
                      <a:pt x="104" y="7"/>
                    </a:cubicBezTo>
                    <a:cubicBezTo>
                      <a:pt x="105" y="3"/>
                      <a:pt x="110" y="1"/>
                      <a:pt x="114" y="1"/>
                    </a:cubicBezTo>
                    <a:cubicBezTo>
                      <a:pt x="118" y="1"/>
                      <a:pt x="122" y="4"/>
                      <a:pt x="124" y="8"/>
                    </a:cubicBezTo>
                    <a:cubicBezTo>
                      <a:pt x="126" y="12"/>
                      <a:pt x="126" y="18"/>
                      <a:pt x="126" y="23"/>
                    </a:cubicBezTo>
                    <a:cubicBezTo>
                      <a:pt x="127" y="27"/>
                      <a:pt x="127" y="31"/>
                      <a:pt x="128" y="35"/>
                    </a:cubicBezTo>
                    <a:cubicBezTo>
                      <a:pt x="128" y="40"/>
                      <a:pt x="129" y="46"/>
                      <a:pt x="130" y="52"/>
                    </a:cubicBezTo>
                    <a:cubicBezTo>
                      <a:pt x="131" y="57"/>
                      <a:pt x="132" y="62"/>
                      <a:pt x="133" y="67"/>
                    </a:cubicBezTo>
                    <a:cubicBezTo>
                      <a:pt x="133" y="69"/>
                      <a:pt x="134" y="71"/>
                      <a:pt x="135" y="73"/>
                    </a:cubicBezTo>
                    <a:cubicBezTo>
                      <a:pt x="135" y="75"/>
                      <a:pt x="136" y="78"/>
                      <a:pt x="137" y="80"/>
                    </a:cubicBezTo>
                    <a:cubicBezTo>
                      <a:pt x="139" y="85"/>
                      <a:pt x="140" y="91"/>
                      <a:pt x="142" y="95"/>
                    </a:cubicBezTo>
                    <a:cubicBezTo>
                      <a:pt x="143" y="96"/>
                      <a:pt x="143" y="98"/>
                      <a:pt x="144" y="99"/>
                    </a:cubicBezTo>
                    <a:cubicBezTo>
                      <a:pt x="145" y="100"/>
                      <a:pt x="146" y="101"/>
                      <a:pt x="147" y="102"/>
                    </a:cubicBezTo>
                    <a:cubicBezTo>
                      <a:pt x="150" y="107"/>
                      <a:pt x="149" y="114"/>
                      <a:pt x="145" y="117"/>
                    </a:cubicBezTo>
                    <a:cubicBezTo>
                      <a:pt x="143" y="118"/>
                      <a:pt x="140" y="119"/>
                      <a:pt x="138" y="119"/>
                    </a:cubicBezTo>
                    <a:cubicBezTo>
                      <a:pt x="135" y="119"/>
                      <a:pt x="132" y="117"/>
                      <a:pt x="13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745920" y="4140000"/>
                <a:ext cx="73440" cy="131040"/>
              </a:xfrm>
              <a:custGeom>
                <a:rect b="b" l="l" r="r" t="t"/>
                <a:pathLst>
                  <a:path extrusionOk="0" h="364" w="204">
                    <a:moveTo>
                      <a:pt x="175" y="46"/>
                    </a:moveTo>
                    <a:cubicBezTo>
                      <a:pt x="175" y="44"/>
                      <a:pt x="176" y="42"/>
                      <a:pt x="176" y="40"/>
                    </a:cubicBezTo>
                    <a:cubicBezTo>
                      <a:pt x="176" y="40"/>
                      <a:pt x="176" y="41"/>
                      <a:pt x="175" y="42"/>
                    </a:cubicBezTo>
                    <a:cubicBezTo>
                      <a:pt x="175" y="43"/>
                      <a:pt x="174" y="44"/>
                      <a:pt x="173" y="45"/>
                    </a:cubicBezTo>
                    <a:cubicBezTo>
                      <a:pt x="174" y="46"/>
                      <a:pt x="174" y="46"/>
                      <a:pt x="175" y="46"/>
                    </a:cubicBezTo>
                    <a:moveTo>
                      <a:pt x="58" y="342"/>
                    </a:moveTo>
                    <a:cubicBezTo>
                      <a:pt x="59" y="341"/>
                      <a:pt x="60" y="341"/>
                      <a:pt x="61" y="341"/>
                    </a:cubicBezTo>
                    <a:lnTo>
                      <a:pt x="62" y="341"/>
                    </a:lnTo>
                    <a:cubicBezTo>
                      <a:pt x="63" y="340"/>
                      <a:pt x="65" y="340"/>
                      <a:pt x="66" y="339"/>
                    </a:cubicBezTo>
                    <a:cubicBezTo>
                      <a:pt x="68" y="338"/>
                      <a:pt x="70" y="337"/>
                      <a:pt x="72" y="336"/>
                    </a:cubicBezTo>
                    <a:cubicBezTo>
                      <a:pt x="73" y="335"/>
                      <a:pt x="74" y="335"/>
                      <a:pt x="74" y="334"/>
                    </a:cubicBezTo>
                    <a:cubicBezTo>
                      <a:pt x="75" y="334"/>
                      <a:pt x="76" y="333"/>
                      <a:pt x="76" y="332"/>
                    </a:cubicBezTo>
                    <a:cubicBezTo>
                      <a:pt x="77" y="331"/>
                      <a:pt x="78" y="330"/>
                      <a:pt x="79" y="329"/>
                    </a:cubicBezTo>
                    <a:cubicBezTo>
                      <a:pt x="81" y="326"/>
                      <a:pt x="83" y="322"/>
                      <a:pt x="85" y="319"/>
                    </a:cubicBezTo>
                    <a:cubicBezTo>
                      <a:pt x="87" y="314"/>
                      <a:pt x="90" y="310"/>
                      <a:pt x="92" y="306"/>
                    </a:cubicBezTo>
                    <a:cubicBezTo>
                      <a:pt x="94" y="301"/>
                      <a:pt x="95" y="297"/>
                      <a:pt x="97" y="293"/>
                    </a:cubicBezTo>
                    <a:cubicBezTo>
                      <a:pt x="99" y="286"/>
                      <a:pt x="102" y="279"/>
                      <a:pt x="104" y="273"/>
                    </a:cubicBezTo>
                    <a:cubicBezTo>
                      <a:pt x="106" y="266"/>
                      <a:pt x="107" y="260"/>
                      <a:pt x="109" y="254"/>
                    </a:cubicBezTo>
                    <a:cubicBezTo>
                      <a:pt x="110" y="248"/>
                      <a:pt x="111" y="243"/>
                      <a:pt x="112" y="238"/>
                    </a:cubicBezTo>
                    <a:cubicBezTo>
                      <a:pt x="113" y="234"/>
                      <a:pt x="113" y="230"/>
                      <a:pt x="114" y="226"/>
                    </a:cubicBezTo>
                    <a:cubicBezTo>
                      <a:pt x="110" y="227"/>
                      <a:pt x="106" y="227"/>
                      <a:pt x="102" y="228"/>
                    </a:cubicBezTo>
                    <a:cubicBezTo>
                      <a:pt x="97" y="229"/>
                      <a:pt x="91" y="230"/>
                      <a:pt x="85" y="230"/>
                    </a:cubicBezTo>
                    <a:cubicBezTo>
                      <a:pt x="73" y="232"/>
                      <a:pt x="61" y="232"/>
                      <a:pt x="49" y="234"/>
                    </a:cubicBezTo>
                    <a:lnTo>
                      <a:pt x="48" y="234"/>
                    </a:lnTo>
                    <a:lnTo>
                      <a:pt x="48" y="235"/>
                    </a:lnTo>
                    <a:cubicBezTo>
                      <a:pt x="48" y="234"/>
                      <a:pt x="48" y="234"/>
                      <a:pt x="48" y="234"/>
                    </a:cubicBezTo>
                    <a:cubicBezTo>
                      <a:pt x="45" y="240"/>
                      <a:pt x="42" y="245"/>
                      <a:pt x="39" y="250"/>
                    </a:cubicBezTo>
                    <a:cubicBezTo>
                      <a:pt x="35" y="255"/>
                      <a:pt x="31" y="261"/>
                      <a:pt x="28" y="267"/>
                    </a:cubicBezTo>
                    <a:cubicBezTo>
                      <a:pt x="27" y="268"/>
                      <a:pt x="26" y="270"/>
                      <a:pt x="25" y="272"/>
                    </a:cubicBezTo>
                    <a:cubicBezTo>
                      <a:pt x="24" y="275"/>
                      <a:pt x="23" y="279"/>
                      <a:pt x="23" y="282"/>
                    </a:cubicBezTo>
                    <a:cubicBezTo>
                      <a:pt x="22" y="285"/>
                      <a:pt x="21" y="288"/>
                      <a:pt x="21" y="291"/>
                    </a:cubicBezTo>
                    <a:cubicBezTo>
                      <a:pt x="21" y="293"/>
                      <a:pt x="21" y="294"/>
                      <a:pt x="21" y="296"/>
                    </a:cubicBezTo>
                    <a:cubicBezTo>
                      <a:pt x="21" y="299"/>
                      <a:pt x="21" y="301"/>
                      <a:pt x="22" y="303"/>
                    </a:cubicBezTo>
                    <a:cubicBezTo>
                      <a:pt x="23" y="306"/>
                      <a:pt x="23" y="308"/>
                      <a:pt x="24" y="311"/>
                    </a:cubicBezTo>
                    <a:cubicBezTo>
                      <a:pt x="25" y="314"/>
                      <a:pt x="26" y="317"/>
                      <a:pt x="27" y="320"/>
                    </a:cubicBezTo>
                    <a:cubicBezTo>
                      <a:pt x="28" y="322"/>
                      <a:pt x="30" y="324"/>
                      <a:pt x="31" y="326"/>
                    </a:cubicBezTo>
                    <a:cubicBezTo>
                      <a:pt x="32" y="328"/>
                      <a:pt x="32" y="329"/>
                      <a:pt x="34" y="331"/>
                    </a:cubicBezTo>
                    <a:cubicBezTo>
                      <a:pt x="35" y="331"/>
                      <a:pt x="35" y="332"/>
                      <a:pt x="37" y="333"/>
                    </a:cubicBezTo>
                    <a:cubicBezTo>
                      <a:pt x="38" y="334"/>
                      <a:pt x="39" y="335"/>
                      <a:pt x="40" y="336"/>
                    </a:cubicBezTo>
                    <a:cubicBezTo>
                      <a:pt x="41" y="336"/>
                      <a:pt x="42" y="337"/>
                      <a:pt x="43" y="338"/>
                    </a:cubicBezTo>
                    <a:cubicBezTo>
                      <a:pt x="44" y="338"/>
                      <a:pt x="45" y="339"/>
                      <a:pt x="46" y="339"/>
                    </a:cubicBezTo>
                    <a:cubicBezTo>
                      <a:pt x="48" y="340"/>
                      <a:pt x="49" y="340"/>
                      <a:pt x="51" y="340"/>
                    </a:cubicBezTo>
                    <a:cubicBezTo>
                      <a:pt x="52" y="341"/>
                      <a:pt x="53" y="341"/>
                      <a:pt x="55" y="341"/>
                    </a:cubicBezTo>
                    <a:cubicBezTo>
                      <a:pt x="56" y="342"/>
                      <a:pt x="57" y="342"/>
                      <a:pt x="58" y="342"/>
                    </a:cubicBezTo>
                    <a:moveTo>
                      <a:pt x="53" y="362"/>
                    </a:moveTo>
                    <a:cubicBezTo>
                      <a:pt x="46" y="361"/>
                      <a:pt x="39" y="360"/>
                      <a:pt x="32" y="356"/>
                    </a:cubicBezTo>
                    <a:cubicBezTo>
                      <a:pt x="27" y="353"/>
                      <a:pt x="23" y="349"/>
                      <a:pt x="18" y="345"/>
                    </a:cubicBezTo>
                    <a:cubicBezTo>
                      <a:pt x="14" y="339"/>
                      <a:pt x="10" y="333"/>
                      <a:pt x="7" y="327"/>
                    </a:cubicBezTo>
                    <a:cubicBezTo>
                      <a:pt x="5" y="320"/>
                      <a:pt x="3" y="313"/>
                      <a:pt x="2" y="307"/>
                    </a:cubicBezTo>
                    <a:cubicBezTo>
                      <a:pt x="0" y="299"/>
                      <a:pt x="0" y="292"/>
                      <a:pt x="1" y="285"/>
                    </a:cubicBezTo>
                    <a:cubicBezTo>
                      <a:pt x="2" y="278"/>
                      <a:pt x="4" y="272"/>
                      <a:pt x="6" y="265"/>
                    </a:cubicBezTo>
                    <a:cubicBezTo>
                      <a:pt x="8" y="260"/>
                      <a:pt x="10" y="255"/>
                      <a:pt x="13" y="251"/>
                    </a:cubicBezTo>
                    <a:cubicBezTo>
                      <a:pt x="16" y="246"/>
                      <a:pt x="20" y="241"/>
                      <a:pt x="23" y="237"/>
                    </a:cubicBezTo>
                    <a:cubicBezTo>
                      <a:pt x="24" y="234"/>
                      <a:pt x="25" y="232"/>
                      <a:pt x="27" y="230"/>
                    </a:cubicBezTo>
                    <a:cubicBezTo>
                      <a:pt x="27" y="230"/>
                      <a:pt x="26" y="230"/>
                      <a:pt x="26" y="231"/>
                    </a:cubicBezTo>
                    <a:cubicBezTo>
                      <a:pt x="28" y="227"/>
                      <a:pt x="30" y="223"/>
                      <a:pt x="32" y="220"/>
                    </a:cubicBezTo>
                    <a:cubicBezTo>
                      <a:pt x="37" y="214"/>
                      <a:pt x="45" y="213"/>
                      <a:pt x="52" y="212"/>
                    </a:cubicBezTo>
                    <a:cubicBezTo>
                      <a:pt x="61" y="211"/>
                      <a:pt x="71" y="210"/>
                      <a:pt x="80" y="209"/>
                    </a:cubicBezTo>
                    <a:cubicBezTo>
                      <a:pt x="87" y="209"/>
                      <a:pt x="94" y="208"/>
                      <a:pt x="100" y="208"/>
                    </a:cubicBezTo>
                    <a:cubicBezTo>
                      <a:pt x="106" y="207"/>
                      <a:pt x="112" y="206"/>
                      <a:pt x="117" y="205"/>
                    </a:cubicBezTo>
                    <a:cubicBezTo>
                      <a:pt x="118" y="201"/>
                      <a:pt x="119" y="197"/>
                      <a:pt x="119" y="193"/>
                    </a:cubicBezTo>
                    <a:cubicBezTo>
                      <a:pt x="123" y="171"/>
                      <a:pt x="126" y="149"/>
                      <a:pt x="131" y="127"/>
                    </a:cubicBezTo>
                    <a:cubicBezTo>
                      <a:pt x="133" y="116"/>
                      <a:pt x="135" y="105"/>
                      <a:pt x="138" y="94"/>
                    </a:cubicBezTo>
                    <a:cubicBezTo>
                      <a:pt x="140" y="87"/>
                      <a:pt x="141" y="80"/>
                      <a:pt x="143" y="72"/>
                    </a:cubicBezTo>
                    <a:cubicBezTo>
                      <a:pt x="145" y="62"/>
                      <a:pt x="149" y="51"/>
                      <a:pt x="153" y="41"/>
                    </a:cubicBezTo>
                    <a:cubicBezTo>
                      <a:pt x="156" y="34"/>
                      <a:pt x="159" y="28"/>
                      <a:pt x="163" y="22"/>
                    </a:cubicBezTo>
                    <a:cubicBezTo>
                      <a:pt x="166" y="16"/>
                      <a:pt x="171" y="10"/>
                      <a:pt x="176" y="5"/>
                    </a:cubicBezTo>
                    <a:cubicBezTo>
                      <a:pt x="180" y="2"/>
                      <a:pt x="186" y="0"/>
                      <a:pt x="191" y="1"/>
                    </a:cubicBezTo>
                    <a:cubicBezTo>
                      <a:pt x="197" y="1"/>
                      <a:pt x="201" y="6"/>
                      <a:pt x="203" y="12"/>
                    </a:cubicBezTo>
                    <a:cubicBezTo>
                      <a:pt x="203" y="17"/>
                      <a:pt x="203" y="22"/>
                      <a:pt x="201" y="26"/>
                    </a:cubicBezTo>
                    <a:cubicBezTo>
                      <a:pt x="201" y="29"/>
                      <a:pt x="200" y="33"/>
                      <a:pt x="199" y="36"/>
                    </a:cubicBezTo>
                    <a:cubicBezTo>
                      <a:pt x="197" y="43"/>
                      <a:pt x="195" y="50"/>
                      <a:pt x="193" y="57"/>
                    </a:cubicBezTo>
                    <a:cubicBezTo>
                      <a:pt x="190" y="63"/>
                      <a:pt x="188" y="68"/>
                      <a:pt x="185" y="74"/>
                    </a:cubicBezTo>
                    <a:cubicBezTo>
                      <a:pt x="182" y="80"/>
                      <a:pt x="178" y="86"/>
                      <a:pt x="173" y="91"/>
                    </a:cubicBezTo>
                    <a:cubicBezTo>
                      <a:pt x="171" y="93"/>
                      <a:pt x="169" y="94"/>
                      <a:pt x="166" y="95"/>
                    </a:cubicBezTo>
                    <a:cubicBezTo>
                      <a:pt x="164" y="96"/>
                      <a:pt x="162" y="96"/>
                      <a:pt x="159" y="95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57" y="99"/>
                      <a:pt x="155" y="103"/>
                      <a:pt x="154" y="107"/>
                    </a:cubicBezTo>
                    <a:cubicBezTo>
                      <a:pt x="152" y="119"/>
                      <a:pt x="150" y="130"/>
                      <a:pt x="147" y="141"/>
                    </a:cubicBezTo>
                    <a:cubicBezTo>
                      <a:pt x="145" y="151"/>
                      <a:pt x="143" y="162"/>
                      <a:pt x="141" y="173"/>
                    </a:cubicBezTo>
                    <a:cubicBezTo>
                      <a:pt x="140" y="182"/>
                      <a:pt x="138" y="192"/>
                      <a:pt x="137" y="201"/>
                    </a:cubicBezTo>
                    <a:cubicBezTo>
                      <a:pt x="147" y="199"/>
                      <a:pt x="157" y="197"/>
                      <a:pt x="166" y="195"/>
                    </a:cubicBezTo>
                    <a:cubicBezTo>
                      <a:pt x="172" y="194"/>
                      <a:pt x="177" y="197"/>
                      <a:pt x="179" y="202"/>
                    </a:cubicBezTo>
                    <a:cubicBezTo>
                      <a:pt x="180" y="207"/>
                      <a:pt x="176" y="212"/>
                      <a:pt x="171" y="214"/>
                    </a:cubicBezTo>
                    <a:cubicBezTo>
                      <a:pt x="159" y="217"/>
                      <a:pt x="146" y="220"/>
                      <a:pt x="133" y="223"/>
                    </a:cubicBezTo>
                    <a:cubicBezTo>
                      <a:pt x="132" y="228"/>
                      <a:pt x="131" y="234"/>
                      <a:pt x="130" y="239"/>
                    </a:cubicBezTo>
                    <a:cubicBezTo>
                      <a:pt x="129" y="250"/>
                      <a:pt x="126" y="261"/>
                      <a:pt x="123" y="272"/>
                    </a:cubicBezTo>
                    <a:cubicBezTo>
                      <a:pt x="120" y="283"/>
                      <a:pt x="117" y="293"/>
                      <a:pt x="113" y="304"/>
                    </a:cubicBezTo>
                    <a:lnTo>
                      <a:pt x="113" y="303"/>
                    </a:lnTo>
                    <a:cubicBezTo>
                      <a:pt x="109" y="314"/>
                      <a:pt x="104" y="325"/>
                      <a:pt x="98" y="335"/>
                    </a:cubicBezTo>
                    <a:cubicBezTo>
                      <a:pt x="96" y="340"/>
                      <a:pt x="92" y="345"/>
                      <a:pt x="88" y="349"/>
                    </a:cubicBezTo>
                    <a:cubicBezTo>
                      <a:pt x="83" y="354"/>
                      <a:pt x="77" y="357"/>
                      <a:pt x="71" y="360"/>
                    </a:cubicBezTo>
                    <a:cubicBezTo>
                      <a:pt x="67" y="361"/>
                      <a:pt x="62" y="363"/>
                      <a:pt x="58" y="363"/>
                    </a:cubicBezTo>
                    <a:cubicBezTo>
                      <a:pt x="56" y="363"/>
                      <a:pt x="55" y="363"/>
                      <a:pt x="53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825480" y="4139280"/>
                <a:ext cx="42480" cy="119160"/>
              </a:xfrm>
              <a:custGeom>
                <a:rect b="b" l="l" r="r" t="t"/>
                <a:pathLst>
                  <a:path extrusionOk="0" h="331" w="118">
                    <a:moveTo>
                      <a:pt x="49" y="328"/>
                    </a:moveTo>
                    <a:cubicBezTo>
                      <a:pt x="42" y="322"/>
                      <a:pt x="36" y="316"/>
                      <a:pt x="30" y="310"/>
                    </a:cubicBezTo>
                    <a:cubicBezTo>
                      <a:pt x="20" y="301"/>
                      <a:pt x="13" y="288"/>
                      <a:pt x="9" y="275"/>
                    </a:cubicBezTo>
                    <a:cubicBezTo>
                      <a:pt x="4" y="260"/>
                      <a:pt x="1" y="245"/>
                      <a:pt x="0" y="230"/>
                    </a:cubicBezTo>
                    <a:cubicBezTo>
                      <a:pt x="0" y="222"/>
                      <a:pt x="1" y="215"/>
                      <a:pt x="1" y="208"/>
                    </a:cubicBezTo>
                    <a:cubicBezTo>
                      <a:pt x="1" y="200"/>
                      <a:pt x="3" y="191"/>
                      <a:pt x="4" y="183"/>
                    </a:cubicBezTo>
                    <a:cubicBezTo>
                      <a:pt x="7" y="167"/>
                      <a:pt x="11" y="150"/>
                      <a:pt x="15" y="134"/>
                    </a:cubicBezTo>
                    <a:cubicBezTo>
                      <a:pt x="15" y="130"/>
                      <a:pt x="17" y="126"/>
                      <a:pt x="18" y="123"/>
                    </a:cubicBezTo>
                    <a:cubicBezTo>
                      <a:pt x="20" y="116"/>
                      <a:pt x="22" y="109"/>
                      <a:pt x="25" y="102"/>
                    </a:cubicBezTo>
                    <a:cubicBezTo>
                      <a:pt x="26" y="98"/>
                      <a:pt x="28" y="94"/>
                      <a:pt x="29" y="90"/>
                    </a:cubicBezTo>
                    <a:cubicBezTo>
                      <a:pt x="31" y="84"/>
                      <a:pt x="33" y="78"/>
                      <a:pt x="36" y="72"/>
                    </a:cubicBezTo>
                    <a:cubicBezTo>
                      <a:pt x="36" y="73"/>
                      <a:pt x="35" y="73"/>
                      <a:pt x="35" y="74"/>
                    </a:cubicBezTo>
                    <a:cubicBezTo>
                      <a:pt x="38" y="65"/>
                      <a:pt x="42" y="57"/>
                      <a:pt x="46" y="49"/>
                    </a:cubicBezTo>
                    <a:cubicBezTo>
                      <a:pt x="51" y="40"/>
                      <a:pt x="57" y="31"/>
                      <a:pt x="63" y="23"/>
                    </a:cubicBezTo>
                    <a:cubicBezTo>
                      <a:pt x="65" y="19"/>
                      <a:pt x="68" y="16"/>
                      <a:pt x="71" y="12"/>
                    </a:cubicBezTo>
                    <a:cubicBezTo>
                      <a:pt x="75" y="9"/>
                      <a:pt x="79" y="6"/>
                      <a:pt x="83" y="3"/>
                    </a:cubicBezTo>
                    <a:cubicBezTo>
                      <a:pt x="87" y="1"/>
                      <a:pt x="92" y="0"/>
                      <a:pt x="96" y="0"/>
                    </a:cubicBezTo>
                    <a:cubicBezTo>
                      <a:pt x="100" y="0"/>
                      <a:pt x="105" y="2"/>
                      <a:pt x="109" y="4"/>
                    </a:cubicBezTo>
                    <a:cubicBezTo>
                      <a:pt x="114" y="6"/>
                      <a:pt x="117" y="13"/>
                      <a:pt x="114" y="19"/>
                    </a:cubicBezTo>
                    <a:cubicBezTo>
                      <a:pt x="111" y="24"/>
                      <a:pt x="105" y="26"/>
                      <a:pt x="99" y="24"/>
                    </a:cubicBezTo>
                    <a:cubicBezTo>
                      <a:pt x="99" y="24"/>
                      <a:pt x="98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5" y="23"/>
                      <a:pt x="95" y="23"/>
                    </a:cubicBezTo>
                    <a:lnTo>
                      <a:pt x="94" y="23"/>
                    </a:lnTo>
                    <a:lnTo>
                      <a:pt x="93" y="23"/>
                    </a:lnTo>
                    <a:cubicBezTo>
                      <a:pt x="92" y="23"/>
                      <a:pt x="91" y="23"/>
                      <a:pt x="91" y="24"/>
                    </a:cubicBezTo>
                    <a:cubicBezTo>
                      <a:pt x="91" y="23"/>
                      <a:pt x="92" y="23"/>
                      <a:pt x="92" y="23"/>
                    </a:cubicBezTo>
                    <a:cubicBezTo>
                      <a:pt x="91" y="23"/>
                      <a:pt x="91" y="24"/>
                      <a:pt x="89" y="24"/>
                    </a:cubicBezTo>
                    <a:cubicBezTo>
                      <a:pt x="89" y="25"/>
                      <a:pt x="88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2" y="31"/>
                      <a:pt x="79" y="35"/>
                      <a:pt x="77" y="38"/>
                    </a:cubicBezTo>
                    <a:cubicBezTo>
                      <a:pt x="72" y="46"/>
                      <a:pt x="67" y="53"/>
                      <a:pt x="63" y="61"/>
                    </a:cubicBezTo>
                    <a:cubicBezTo>
                      <a:pt x="58" y="70"/>
                      <a:pt x="54" y="79"/>
                      <a:pt x="50" y="88"/>
                    </a:cubicBezTo>
                    <a:cubicBezTo>
                      <a:pt x="48" y="95"/>
                      <a:pt x="46" y="101"/>
                      <a:pt x="43" y="107"/>
                    </a:cubicBezTo>
                    <a:cubicBezTo>
                      <a:pt x="40" y="117"/>
                      <a:pt x="37" y="127"/>
                      <a:pt x="33" y="137"/>
                    </a:cubicBezTo>
                    <a:cubicBezTo>
                      <a:pt x="33" y="139"/>
                      <a:pt x="33" y="140"/>
                      <a:pt x="32" y="141"/>
                    </a:cubicBezTo>
                    <a:cubicBezTo>
                      <a:pt x="32" y="145"/>
                      <a:pt x="31" y="148"/>
                      <a:pt x="30" y="152"/>
                    </a:cubicBezTo>
                    <a:cubicBezTo>
                      <a:pt x="29" y="157"/>
                      <a:pt x="27" y="162"/>
                      <a:pt x="26" y="167"/>
                    </a:cubicBezTo>
                    <a:cubicBezTo>
                      <a:pt x="23" y="181"/>
                      <a:pt x="21" y="194"/>
                      <a:pt x="19" y="207"/>
                    </a:cubicBezTo>
                    <a:cubicBezTo>
                      <a:pt x="20" y="207"/>
                      <a:pt x="20" y="207"/>
                      <a:pt x="20" y="206"/>
                    </a:cubicBezTo>
                    <a:cubicBezTo>
                      <a:pt x="19" y="214"/>
                      <a:pt x="19" y="223"/>
                      <a:pt x="19" y="231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9" y="231"/>
                    </a:lnTo>
                    <a:cubicBezTo>
                      <a:pt x="19" y="236"/>
                      <a:pt x="20" y="241"/>
                      <a:pt x="21" y="246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53"/>
                      <a:pt x="24" y="261"/>
                      <a:pt x="27" y="268"/>
                    </a:cubicBezTo>
                    <a:cubicBezTo>
                      <a:pt x="26" y="268"/>
                      <a:pt x="26" y="268"/>
                      <a:pt x="26" y="267"/>
                    </a:cubicBezTo>
                    <a:cubicBezTo>
                      <a:pt x="28" y="271"/>
                      <a:pt x="29" y="275"/>
                      <a:pt x="31" y="279"/>
                    </a:cubicBezTo>
                    <a:cubicBezTo>
                      <a:pt x="32" y="281"/>
                      <a:pt x="33" y="282"/>
                      <a:pt x="34" y="284"/>
                    </a:cubicBezTo>
                    <a:cubicBezTo>
                      <a:pt x="36" y="287"/>
                      <a:pt x="37" y="290"/>
                      <a:pt x="40" y="293"/>
                    </a:cubicBezTo>
                    <a:cubicBezTo>
                      <a:pt x="43" y="296"/>
                      <a:pt x="47" y="300"/>
                      <a:pt x="50" y="303"/>
                    </a:cubicBezTo>
                    <a:cubicBezTo>
                      <a:pt x="50" y="303"/>
                      <a:pt x="50" y="302"/>
                      <a:pt x="49" y="302"/>
                    </a:cubicBezTo>
                    <a:cubicBezTo>
                      <a:pt x="53" y="306"/>
                      <a:pt x="57" y="309"/>
                      <a:pt x="61" y="313"/>
                    </a:cubicBezTo>
                    <a:cubicBezTo>
                      <a:pt x="65" y="316"/>
                      <a:pt x="66" y="322"/>
                      <a:pt x="63" y="326"/>
                    </a:cubicBezTo>
                    <a:cubicBezTo>
                      <a:pt x="61" y="329"/>
                      <a:pt x="58" y="330"/>
                      <a:pt x="55" y="330"/>
                    </a:cubicBezTo>
                    <a:cubicBezTo>
                      <a:pt x="53" y="330"/>
                      <a:pt x="51" y="329"/>
                      <a:pt x="49" y="3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871560" y="4129200"/>
                <a:ext cx="89280" cy="168840"/>
              </a:xfrm>
              <a:custGeom>
                <a:rect b="b" l="l" r="r" t="t"/>
                <a:pathLst>
                  <a:path extrusionOk="0" h="469" w="248">
                    <a:moveTo>
                      <a:pt x="32" y="271"/>
                    </a:moveTo>
                    <a:lnTo>
                      <a:pt x="34" y="271"/>
                    </a:lnTo>
                    <a:cubicBezTo>
                      <a:pt x="35" y="271"/>
                      <a:pt x="36" y="270"/>
                      <a:pt x="37" y="270"/>
                    </a:cubicBezTo>
                    <a:cubicBezTo>
                      <a:pt x="39" y="270"/>
                      <a:pt x="41" y="269"/>
                      <a:pt x="42" y="268"/>
                    </a:cubicBezTo>
                    <a:cubicBezTo>
                      <a:pt x="44" y="267"/>
                      <a:pt x="46" y="266"/>
                      <a:pt x="48" y="265"/>
                    </a:cubicBezTo>
                    <a:cubicBezTo>
                      <a:pt x="51" y="263"/>
                      <a:pt x="53" y="262"/>
                      <a:pt x="56" y="259"/>
                    </a:cubicBezTo>
                    <a:cubicBezTo>
                      <a:pt x="60" y="255"/>
                      <a:pt x="66" y="250"/>
                      <a:pt x="70" y="246"/>
                    </a:cubicBezTo>
                    <a:lnTo>
                      <a:pt x="70" y="245"/>
                    </a:lnTo>
                    <a:lnTo>
                      <a:pt x="71" y="245"/>
                    </a:lnTo>
                    <a:cubicBezTo>
                      <a:pt x="70" y="245"/>
                      <a:pt x="70" y="245"/>
                      <a:pt x="70" y="245"/>
                    </a:cubicBezTo>
                    <a:cubicBezTo>
                      <a:pt x="74" y="241"/>
                      <a:pt x="78" y="236"/>
                      <a:pt x="82" y="232"/>
                    </a:cubicBezTo>
                    <a:cubicBezTo>
                      <a:pt x="85" y="227"/>
                      <a:pt x="88" y="222"/>
                      <a:pt x="91" y="217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5"/>
                      <a:pt x="90" y="214"/>
                      <a:pt x="90" y="214"/>
                    </a:cubicBezTo>
                    <a:cubicBezTo>
                      <a:pt x="88" y="212"/>
                      <a:pt x="87" y="210"/>
                      <a:pt x="86" y="209"/>
                    </a:cubicBezTo>
                    <a:cubicBezTo>
                      <a:pt x="84" y="206"/>
                      <a:pt x="82" y="204"/>
                      <a:pt x="80" y="202"/>
                    </a:cubicBezTo>
                    <a:cubicBezTo>
                      <a:pt x="79" y="201"/>
                      <a:pt x="78" y="200"/>
                      <a:pt x="77" y="200"/>
                    </a:cubicBezTo>
                    <a:cubicBezTo>
                      <a:pt x="76" y="199"/>
                      <a:pt x="75" y="199"/>
                      <a:pt x="74" y="198"/>
                    </a:cubicBezTo>
                    <a:cubicBezTo>
                      <a:pt x="72" y="197"/>
                      <a:pt x="69" y="196"/>
                      <a:pt x="67" y="195"/>
                    </a:cubicBezTo>
                    <a:cubicBezTo>
                      <a:pt x="65" y="194"/>
                      <a:pt x="63" y="193"/>
                      <a:pt x="61" y="193"/>
                    </a:cubicBezTo>
                    <a:cubicBezTo>
                      <a:pt x="60" y="193"/>
                      <a:pt x="59" y="192"/>
                      <a:pt x="57" y="192"/>
                    </a:cubicBezTo>
                    <a:cubicBezTo>
                      <a:pt x="57" y="192"/>
                      <a:pt x="56" y="192"/>
                      <a:pt x="55" y="192"/>
                    </a:cubicBezTo>
                    <a:cubicBezTo>
                      <a:pt x="54" y="192"/>
                      <a:pt x="52" y="192"/>
                      <a:pt x="51" y="193"/>
                    </a:cubicBez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51" y="193"/>
                    </a:lnTo>
                    <a:cubicBezTo>
                      <a:pt x="50" y="193"/>
                      <a:pt x="49" y="193"/>
                      <a:pt x="49" y="193"/>
                    </a:cubicBezTo>
                    <a:lnTo>
                      <a:pt x="48" y="194"/>
                    </a:lnTo>
                    <a:cubicBezTo>
                      <a:pt x="46" y="195"/>
                      <a:pt x="45" y="196"/>
                      <a:pt x="43" y="197"/>
                    </a:cubicBezTo>
                    <a:cubicBezTo>
                      <a:pt x="41" y="199"/>
                      <a:pt x="39" y="202"/>
                      <a:pt x="37" y="203"/>
                    </a:cubicBezTo>
                    <a:cubicBezTo>
                      <a:pt x="35" y="205"/>
                      <a:pt x="34" y="207"/>
                      <a:pt x="33" y="208"/>
                    </a:cubicBezTo>
                    <a:cubicBezTo>
                      <a:pt x="32" y="209"/>
                      <a:pt x="31" y="211"/>
                      <a:pt x="31" y="212"/>
                    </a:cubicBezTo>
                    <a:cubicBezTo>
                      <a:pt x="30" y="215"/>
                      <a:pt x="28" y="218"/>
                      <a:pt x="27" y="221"/>
                    </a:cubicBezTo>
                    <a:cubicBezTo>
                      <a:pt x="25" y="225"/>
                      <a:pt x="24" y="231"/>
                      <a:pt x="23" y="236"/>
                    </a:cubicBezTo>
                    <a:cubicBezTo>
                      <a:pt x="21" y="240"/>
                      <a:pt x="21" y="244"/>
                      <a:pt x="20" y="248"/>
                    </a:cubicBezTo>
                    <a:cubicBezTo>
                      <a:pt x="20" y="250"/>
                      <a:pt x="20" y="252"/>
                      <a:pt x="20" y="253"/>
                    </a:cubicBezTo>
                    <a:cubicBezTo>
                      <a:pt x="20" y="255"/>
                      <a:pt x="21" y="256"/>
                      <a:pt x="21" y="257"/>
                    </a:cubicBezTo>
                    <a:cubicBezTo>
                      <a:pt x="21" y="260"/>
                      <a:pt x="22" y="262"/>
                      <a:pt x="23" y="264"/>
                    </a:cubicBezTo>
                    <a:lnTo>
                      <a:pt x="23" y="263"/>
                    </a:lnTo>
                    <a:cubicBezTo>
                      <a:pt x="23" y="264"/>
                      <a:pt x="23" y="264"/>
                      <a:pt x="23" y="265"/>
                    </a:cubicBezTo>
                    <a:cubicBezTo>
                      <a:pt x="24" y="266"/>
                      <a:pt x="24" y="267"/>
                      <a:pt x="24" y="268"/>
                    </a:cubicBezTo>
                    <a:cubicBezTo>
                      <a:pt x="24" y="268"/>
                      <a:pt x="25" y="268"/>
                      <a:pt x="25" y="269"/>
                    </a:cubicBezTo>
                    <a:cubicBezTo>
                      <a:pt x="25" y="269"/>
                      <a:pt x="26" y="270"/>
                      <a:pt x="27" y="270"/>
                    </a:cubicBezTo>
                    <a:lnTo>
                      <a:pt x="28" y="271"/>
                    </a:lnTo>
                    <a:cubicBezTo>
                      <a:pt x="29" y="271"/>
                      <a:pt x="30" y="271"/>
                      <a:pt x="30" y="271"/>
                    </a:cubicBezTo>
                    <a:cubicBezTo>
                      <a:pt x="31" y="271"/>
                      <a:pt x="31" y="271"/>
                      <a:pt x="32" y="271"/>
                    </a:cubicBezTo>
                    <a:moveTo>
                      <a:pt x="102" y="467"/>
                    </a:moveTo>
                    <a:cubicBezTo>
                      <a:pt x="98" y="464"/>
                      <a:pt x="97" y="458"/>
                      <a:pt x="99" y="454"/>
                    </a:cubicBezTo>
                    <a:cubicBezTo>
                      <a:pt x="115" y="432"/>
                      <a:pt x="130" y="410"/>
                      <a:pt x="145" y="388"/>
                    </a:cubicBezTo>
                    <a:cubicBezTo>
                      <a:pt x="150" y="380"/>
                      <a:pt x="155" y="373"/>
                      <a:pt x="161" y="365"/>
                    </a:cubicBezTo>
                    <a:cubicBezTo>
                      <a:pt x="175" y="344"/>
                      <a:pt x="189" y="323"/>
                      <a:pt x="201" y="301"/>
                    </a:cubicBezTo>
                    <a:cubicBezTo>
                      <a:pt x="206" y="291"/>
                      <a:pt x="211" y="280"/>
                      <a:pt x="215" y="270"/>
                    </a:cubicBezTo>
                    <a:cubicBezTo>
                      <a:pt x="218" y="262"/>
                      <a:pt x="220" y="255"/>
                      <a:pt x="222" y="247"/>
                    </a:cubicBezTo>
                    <a:cubicBezTo>
                      <a:pt x="222" y="248"/>
                      <a:pt x="222" y="248"/>
                      <a:pt x="222" y="249"/>
                    </a:cubicBezTo>
                    <a:cubicBezTo>
                      <a:pt x="224" y="238"/>
                      <a:pt x="225" y="227"/>
                      <a:pt x="226" y="217"/>
                    </a:cubicBezTo>
                    <a:cubicBezTo>
                      <a:pt x="227" y="206"/>
                      <a:pt x="228" y="195"/>
                      <a:pt x="227" y="184"/>
                    </a:cubicBezTo>
                    <a:lnTo>
                      <a:pt x="227" y="183"/>
                    </a:lnTo>
                    <a:cubicBezTo>
                      <a:pt x="226" y="172"/>
                      <a:pt x="225" y="162"/>
                      <a:pt x="224" y="151"/>
                    </a:cubicBezTo>
                    <a:cubicBezTo>
                      <a:pt x="222" y="143"/>
                      <a:pt x="219" y="135"/>
                      <a:pt x="217" y="126"/>
                    </a:cubicBezTo>
                    <a:cubicBezTo>
                      <a:pt x="214" y="117"/>
                      <a:pt x="211" y="109"/>
                      <a:pt x="207" y="101"/>
                    </a:cubicBezTo>
                    <a:lnTo>
                      <a:pt x="207" y="100"/>
                    </a:lnTo>
                    <a:cubicBezTo>
                      <a:pt x="202" y="90"/>
                      <a:pt x="196" y="80"/>
                      <a:pt x="190" y="70"/>
                    </a:cubicBezTo>
                    <a:cubicBezTo>
                      <a:pt x="190" y="71"/>
                      <a:pt x="190" y="72"/>
                      <a:pt x="190" y="73"/>
                    </a:cubicBezTo>
                    <a:cubicBezTo>
                      <a:pt x="192" y="80"/>
                      <a:pt x="193" y="86"/>
                      <a:pt x="193" y="92"/>
                    </a:cubicBezTo>
                    <a:cubicBezTo>
                      <a:pt x="195" y="102"/>
                      <a:pt x="196" y="114"/>
                      <a:pt x="197" y="124"/>
                    </a:cubicBezTo>
                    <a:cubicBezTo>
                      <a:pt x="197" y="140"/>
                      <a:pt x="196" y="155"/>
                      <a:pt x="194" y="171"/>
                    </a:cubicBezTo>
                    <a:cubicBezTo>
                      <a:pt x="193" y="178"/>
                      <a:pt x="192" y="186"/>
                      <a:pt x="190" y="194"/>
                    </a:cubicBezTo>
                    <a:cubicBezTo>
                      <a:pt x="188" y="203"/>
                      <a:pt x="186" y="212"/>
                      <a:pt x="183" y="221"/>
                    </a:cubicBezTo>
                    <a:cubicBezTo>
                      <a:pt x="180" y="232"/>
                      <a:pt x="177" y="243"/>
                      <a:pt x="172" y="253"/>
                    </a:cubicBezTo>
                    <a:cubicBezTo>
                      <a:pt x="169" y="258"/>
                      <a:pt x="166" y="263"/>
                      <a:pt x="162" y="267"/>
                    </a:cubicBezTo>
                    <a:cubicBezTo>
                      <a:pt x="159" y="271"/>
                      <a:pt x="155" y="275"/>
                      <a:pt x="151" y="278"/>
                    </a:cubicBezTo>
                    <a:cubicBezTo>
                      <a:pt x="147" y="280"/>
                      <a:pt x="142" y="282"/>
                      <a:pt x="137" y="283"/>
                    </a:cubicBezTo>
                    <a:cubicBezTo>
                      <a:pt x="133" y="283"/>
                      <a:pt x="128" y="282"/>
                      <a:pt x="124" y="280"/>
                    </a:cubicBezTo>
                    <a:cubicBezTo>
                      <a:pt x="115" y="274"/>
                      <a:pt x="111" y="264"/>
                      <a:pt x="108" y="256"/>
                    </a:cubicBezTo>
                    <a:cubicBezTo>
                      <a:pt x="106" y="249"/>
                      <a:pt x="104" y="243"/>
                      <a:pt x="104" y="236"/>
                    </a:cubicBezTo>
                    <a:cubicBezTo>
                      <a:pt x="102" y="238"/>
                      <a:pt x="101" y="239"/>
                      <a:pt x="100" y="241"/>
                    </a:cubicBezTo>
                    <a:cubicBezTo>
                      <a:pt x="96" y="247"/>
                      <a:pt x="92" y="252"/>
                      <a:pt x="87" y="257"/>
                    </a:cubicBezTo>
                    <a:cubicBezTo>
                      <a:pt x="81" y="263"/>
                      <a:pt x="76" y="269"/>
                      <a:pt x="70" y="274"/>
                    </a:cubicBezTo>
                    <a:cubicBezTo>
                      <a:pt x="65" y="278"/>
                      <a:pt x="60" y="283"/>
                      <a:pt x="53" y="286"/>
                    </a:cubicBezTo>
                    <a:cubicBezTo>
                      <a:pt x="48" y="290"/>
                      <a:pt x="40" y="292"/>
                      <a:pt x="33" y="292"/>
                    </a:cubicBezTo>
                    <a:cubicBezTo>
                      <a:pt x="30" y="292"/>
                      <a:pt x="27" y="292"/>
                      <a:pt x="23" y="291"/>
                    </a:cubicBezTo>
                    <a:cubicBezTo>
                      <a:pt x="20" y="291"/>
                      <a:pt x="18" y="290"/>
                      <a:pt x="16" y="288"/>
                    </a:cubicBezTo>
                    <a:cubicBezTo>
                      <a:pt x="13" y="287"/>
                      <a:pt x="11" y="285"/>
                      <a:pt x="10" y="283"/>
                    </a:cubicBezTo>
                    <a:cubicBezTo>
                      <a:pt x="7" y="281"/>
                      <a:pt x="6" y="278"/>
                      <a:pt x="4" y="275"/>
                    </a:cubicBezTo>
                    <a:cubicBezTo>
                      <a:pt x="2" y="269"/>
                      <a:pt x="0" y="262"/>
                      <a:pt x="0" y="256"/>
                    </a:cubicBezTo>
                    <a:cubicBezTo>
                      <a:pt x="0" y="248"/>
                      <a:pt x="1" y="241"/>
                      <a:pt x="2" y="234"/>
                    </a:cubicBezTo>
                    <a:cubicBezTo>
                      <a:pt x="5" y="220"/>
                      <a:pt x="10" y="205"/>
                      <a:pt x="18" y="193"/>
                    </a:cubicBezTo>
                    <a:cubicBezTo>
                      <a:pt x="23" y="189"/>
                      <a:pt x="27" y="184"/>
                      <a:pt x="32" y="180"/>
                    </a:cubicBezTo>
                    <a:cubicBezTo>
                      <a:pt x="34" y="178"/>
                      <a:pt x="37" y="176"/>
                      <a:pt x="40" y="175"/>
                    </a:cubicBezTo>
                    <a:cubicBezTo>
                      <a:pt x="43" y="173"/>
                      <a:pt x="46" y="172"/>
                      <a:pt x="50" y="172"/>
                    </a:cubicBezTo>
                    <a:cubicBezTo>
                      <a:pt x="58" y="171"/>
                      <a:pt x="66" y="172"/>
                      <a:pt x="74" y="175"/>
                    </a:cubicBezTo>
                    <a:cubicBezTo>
                      <a:pt x="81" y="178"/>
                      <a:pt x="88" y="181"/>
                      <a:pt x="94" y="186"/>
                    </a:cubicBezTo>
                    <a:cubicBezTo>
                      <a:pt x="97" y="188"/>
                      <a:pt x="99" y="191"/>
                      <a:pt x="102" y="195"/>
                    </a:cubicBezTo>
                    <a:cubicBezTo>
                      <a:pt x="104" y="192"/>
                      <a:pt x="107" y="190"/>
                      <a:pt x="111" y="190"/>
                    </a:cubicBezTo>
                    <a:cubicBezTo>
                      <a:pt x="115" y="191"/>
                      <a:pt x="118" y="193"/>
                      <a:pt x="120" y="197"/>
                    </a:cubicBezTo>
                    <a:cubicBezTo>
                      <a:pt x="121" y="200"/>
                      <a:pt x="122" y="203"/>
                      <a:pt x="122" y="206"/>
                    </a:cubicBezTo>
                    <a:cubicBezTo>
                      <a:pt x="122" y="209"/>
                      <a:pt x="122" y="211"/>
                      <a:pt x="122" y="213"/>
                    </a:cubicBezTo>
                    <a:cubicBezTo>
                      <a:pt x="122" y="217"/>
                      <a:pt x="122" y="220"/>
                      <a:pt x="123" y="223"/>
                    </a:cubicBezTo>
                    <a:cubicBezTo>
                      <a:pt x="123" y="228"/>
                      <a:pt x="123" y="232"/>
                      <a:pt x="124" y="237"/>
                    </a:cubicBezTo>
                    <a:cubicBezTo>
                      <a:pt x="125" y="241"/>
                      <a:pt x="126" y="245"/>
                      <a:pt x="127" y="250"/>
                    </a:cubicBezTo>
                    <a:cubicBezTo>
                      <a:pt x="127" y="251"/>
                      <a:pt x="128" y="253"/>
                      <a:pt x="129" y="255"/>
                    </a:cubicBezTo>
                    <a:cubicBezTo>
                      <a:pt x="130" y="256"/>
                      <a:pt x="130" y="257"/>
                      <a:pt x="131" y="257"/>
                    </a:cubicBezTo>
                    <a:cubicBezTo>
                      <a:pt x="131" y="258"/>
                      <a:pt x="131" y="259"/>
                      <a:pt x="132" y="259"/>
                    </a:cubicBezTo>
                    <a:cubicBezTo>
                      <a:pt x="133" y="260"/>
                      <a:pt x="133" y="260"/>
                      <a:pt x="133" y="261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33" y="260"/>
                      <a:pt x="133" y="261"/>
                      <a:pt x="134" y="261"/>
                    </a:cubicBezTo>
                    <a:lnTo>
                      <a:pt x="134" y="262"/>
                    </a:lnTo>
                    <a:lnTo>
                      <a:pt x="135" y="262"/>
                    </a:lnTo>
                    <a:lnTo>
                      <a:pt x="136" y="262"/>
                    </a:lnTo>
                    <a:lnTo>
                      <a:pt x="137" y="262"/>
                    </a:lnTo>
                    <a:cubicBezTo>
                      <a:pt x="137" y="261"/>
                      <a:pt x="138" y="261"/>
                      <a:pt x="138" y="261"/>
                    </a:cubicBezTo>
                    <a:lnTo>
                      <a:pt x="139" y="260"/>
                    </a:lnTo>
                    <a:cubicBezTo>
                      <a:pt x="140" y="260"/>
                      <a:pt x="140" y="260"/>
                      <a:pt x="140" y="259"/>
                    </a:cubicBezTo>
                    <a:cubicBezTo>
                      <a:pt x="142" y="258"/>
                      <a:pt x="144" y="256"/>
                      <a:pt x="145" y="255"/>
                    </a:cubicBezTo>
                    <a:cubicBezTo>
                      <a:pt x="147" y="253"/>
                      <a:pt x="149" y="250"/>
                      <a:pt x="150" y="248"/>
                    </a:cubicBezTo>
                    <a:cubicBezTo>
                      <a:pt x="152" y="246"/>
                      <a:pt x="154" y="243"/>
                      <a:pt x="155" y="241"/>
                    </a:cubicBezTo>
                    <a:cubicBezTo>
                      <a:pt x="157" y="238"/>
                      <a:pt x="158" y="234"/>
                      <a:pt x="159" y="231"/>
                    </a:cubicBezTo>
                    <a:cubicBezTo>
                      <a:pt x="162" y="224"/>
                      <a:pt x="165" y="216"/>
                      <a:pt x="166" y="208"/>
                    </a:cubicBezTo>
                    <a:cubicBezTo>
                      <a:pt x="168" y="204"/>
                      <a:pt x="169" y="200"/>
                      <a:pt x="170" y="196"/>
                    </a:cubicBezTo>
                    <a:cubicBezTo>
                      <a:pt x="173" y="181"/>
                      <a:pt x="176" y="166"/>
                      <a:pt x="177" y="151"/>
                    </a:cubicBezTo>
                    <a:cubicBezTo>
                      <a:pt x="178" y="141"/>
                      <a:pt x="178" y="130"/>
                      <a:pt x="178" y="120"/>
                    </a:cubicBezTo>
                    <a:cubicBezTo>
                      <a:pt x="178" y="111"/>
                      <a:pt x="176" y="102"/>
                      <a:pt x="175" y="93"/>
                    </a:cubicBezTo>
                    <a:cubicBezTo>
                      <a:pt x="174" y="87"/>
                      <a:pt x="173" y="81"/>
                      <a:pt x="172" y="75"/>
                    </a:cubicBezTo>
                    <a:cubicBezTo>
                      <a:pt x="172" y="76"/>
                      <a:pt x="172" y="76"/>
                      <a:pt x="172" y="77"/>
                    </a:cubicBezTo>
                    <a:cubicBezTo>
                      <a:pt x="169" y="61"/>
                      <a:pt x="166" y="45"/>
                      <a:pt x="161" y="29"/>
                    </a:cubicBezTo>
                    <a:cubicBezTo>
                      <a:pt x="159" y="26"/>
                      <a:pt x="158" y="22"/>
                      <a:pt x="157" y="19"/>
                    </a:cubicBezTo>
                    <a:cubicBezTo>
                      <a:pt x="157" y="19"/>
                      <a:pt x="157" y="18"/>
                      <a:pt x="157" y="17"/>
                    </a:cubicBezTo>
                    <a:cubicBezTo>
                      <a:pt x="154" y="12"/>
                      <a:pt x="155" y="6"/>
                      <a:pt x="161" y="3"/>
                    </a:cubicBezTo>
                    <a:cubicBezTo>
                      <a:pt x="166" y="0"/>
                      <a:pt x="172" y="2"/>
                      <a:pt x="175" y="7"/>
                    </a:cubicBezTo>
                    <a:cubicBezTo>
                      <a:pt x="177" y="10"/>
                      <a:pt x="179" y="13"/>
                      <a:pt x="180" y="16"/>
                    </a:cubicBezTo>
                    <a:cubicBezTo>
                      <a:pt x="183" y="19"/>
                      <a:pt x="185" y="23"/>
                      <a:pt x="187" y="27"/>
                    </a:cubicBezTo>
                    <a:cubicBezTo>
                      <a:pt x="193" y="35"/>
                      <a:pt x="198" y="44"/>
                      <a:pt x="203" y="52"/>
                    </a:cubicBezTo>
                    <a:cubicBezTo>
                      <a:pt x="206" y="58"/>
                      <a:pt x="210" y="63"/>
                      <a:pt x="212" y="68"/>
                    </a:cubicBezTo>
                    <a:cubicBezTo>
                      <a:pt x="220" y="81"/>
                      <a:pt x="227" y="95"/>
                      <a:pt x="232" y="110"/>
                    </a:cubicBezTo>
                    <a:cubicBezTo>
                      <a:pt x="238" y="125"/>
                      <a:pt x="241" y="140"/>
                      <a:pt x="244" y="156"/>
                    </a:cubicBezTo>
                    <a:cubicBezTo>
                      <a:pt x="246" y="171"/>
                      <a:pt x="247" y="187"/>
                      <a:pt x="246" y="203"/>
                    </a:cubicBezTo>
                    <a:cubicBezTo>
                      <a:pt x="246" y="218"/>
                      <a:pt x="244" y="234"/>
                      <a:pt x="241" y="249"/>
                    </a:cubicBezTo>
                    <a:cubicBezTo>
                      <a:pt x="238" y="264"/>
                      <a:pt x="232" y="279"/>
                      <a:pt x="226" y="293"/>
                    </a:cubicBezTo>
                    <a:cubicBezTo>
                      <a:pt x="215" y="317"/>
                      <a:pt x="201" y="339"/>
                      <a:pt x="186" y="361"/>
                    </a:cubicBezTo>
                    <a:cubicBezTo>
                      <a:pt x="179" y="372"/>
                      <a:pt x="171" y="383"/>
                      <a:pt x="164" y="393"/>
                    </a:cubicBezTo>
                    <a:cubicBezTo>
                      <a:pt x="147" y="417"/>
                      <a:pt x="131" y="440"/>
                      <a:pt x="115" y="464"/>
                    </a:cubicBezTo>
                    <a:cubicBezTo>
                      <a:pt x="113" y="466"/>
                      <a:pt x="110" y="468"/>
                      <a:pt x="106" y="468"/>
                    </a:cubicBezTo>
                    <a:cubicBezTo>
                      <a:pt x="105" y="468"/>
                      <a:pt x="104" y="467"/>
                      <a:pt x="102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471240" y="4776480"/>
                <a:ext cx="62640" cy="80280"/>
              </a:xfrm>
              <a:custGeom>
                <a:rect b="b" l="l" r="r" t="t"/>
                <a:pathLst>
                  <a:path extrusionOk="0" h="223" w="174">
                    <a:moveTo>
                      <a:pt x="91" y="222"/>
                    </a:moveTo>
                    <a:cubicBezTo>
                      <a:pt x="85" y="222"/>
                      <a:pt x="79" y="220"/>
                      <a:pt x="74" y="217"/>
                    </a:cubicBezTo>
                    <a:cubicBezTo>
                      <a:pt x="69" y="214"/>
                      <a:pt x="65" y="210"/>
                      <a:pt x="61" y="205"/>
                    </a:cubicBezTo>
                    <a:cubicBezTo>
                      <a:pt x="53" y="196"/>
                      <a:pt x="48" y="184"/>
                      <a:pt x="44" y="172"/>
                    </a:cubicBezTo>
                    <a:cubicBezTo>
                      <a:pt x="40" y="159"/>
                      <a:pt x="39" y="145"/>
                      <a:pt x="39" y="132"/>
                    </a:cubicBezTo>
                    <a:cubicBezTo>
                      <a:pt x="39" y="118"/>
                      <a:pt x="40" y="105"/>
                      <a:pt x="43" y="91"/>
                    </a:cubicBezTo>
                    <a:cubicBezTo>
                      <a:pt x="44" y="86"/>
                      <a:pt x="46" y="79"/>
                      <a:pt x="49" y="74"/>
                    </a:cubicBezTo>
                    <a:cubicBezTo>
                      <a:pt x="51" y="70"/>
                      <a:pt x="56" y="66"/>
                      <a:pt x="62" y="66"/>
                    </a:cubicBezTo>
                    <a:cubicBezTo>
                      <a:pt x="65" y="66"/>
                      <a:pt x="69" y="69"/>
                      <a:pt x="72" y="72"/>
                    </a:cubicBezTo>
                    <a:cubicBezTo>
                      <a:pt x="74" y="74"/>
                      <a:pt x="75" y="77"/>
                      <a:pt x="75" y="81"/>
                    </a:cubicBezTo>
                    <a:cubicBezTo>
                      <a:pt x="74" y="86"/>
                      <a:pt x="70" y="90"/>
                      <a:pt x="65" y="90"/>
                    </a:cubicBezTo>
                    <a:cubicBezTo>
                      <a:pt x="64" y="94"/>
                      <a:pt x="64" y="97"/>
                      <a:pt x="62" y="101"/>
                    </a:cubicBezTo>
                    <a:cubicBezTo>
                      <a:pt x="61" y="106"/>
                      <a:pt x="61" y="112"/>
                      <a:pt x="60" y="118"/>
                    </a:cubicBezTo>
                    <a:cubicBezTo>
                      <a:pt x="60" y="125"/>
                      <a:pt x="60" y="132"/>
                      <a:pt x="60" y="139"/>
                    </a:cubicBezTo>
                    <a:cubicBezTo>
                      <a:pt x="60" y="145"/>
                      <a:pt x="61" y="151"/>
                      <a:pt x="62" y="157"/>
                    </a:cubicBezTo>
                    <a:cubicBezTo>
                      <a:pt x="62" y="162"/>
                      <a:pt x="64" y="167"/>
                      <a:pt x="65" y="172"/>
                    </a:cubicBezTo>
                    <a:cubicBezTo>
                      <a:pt x="66" y="175"/>
                      <a:pt x="67" y="178"/>
                      <a:pt x="69" y="181"/>
                    </a:cubicBezTo>
                    <a:cubicBezTo>
                      <a:pt x="69" y="183"/>
                      <a:pt x="71" y="185"/>
                      <a:pt x="72" y="188"/>
                    </a:cubicBezTo>
                    <a:cubicBezTo>
                      <a:pt x="73" y="189"/>
                      <a:pt x="74" y="190"/>
                      <a:pt x="75" y="192"/>
                    </a:cubicBezTo>
                    <a:cubicBezTo>
                      <a:pt x="76" y="193"/>
                      <a:pt x="78" y="195"/>
                      <a:pt x="79" y="196"/>
                    </a:cubicBezTo>
                    <a:cubicBezTo>
                      <a:pt x="81" y="197"/>
                      <a:pt x="82" y="198"/>
                      <a:pt x="83" y="199"/>
                    </a:cubicBezTo>
                    <a:lnTo>
                      <a:pt x="84" y="200"/>
                    </a:lnTo>
                    <a:cubicBezTo>
                      <a:pt x="85" y="200"/>
                      <a:pt x="87" y="201"/>
                      <a:pt x="88" y="201"/>
                    </a:cubicBezTo>
                    <a:cubicBezTo>
                      <a:pt x="89" y="201"/>
                      <a:pt x="89" y="201"/>
                      <a:pt x="90" y="202"/>
                    </a:cubicBezTo>
                    <a:lnTo>
                      <a:pt x="92" y="202"/>
                    </a:lnTo>
                    <a:lnTo>
                      <a:pt x="93" y="202"/>
                    </a:lnTo>
                    <a:cubicBezTo>
                      <a:pt x="95" y="202"/>
                      <a:pt x="96" y="202"/>
                      <a:pt x="97" y="202"/>
                    </a:cubicBezTo>
                    <a:cubicBezTo>
                      <a:pt x="97" y="201"/>
                      <a:pt x="98" y="201"/>
                      <a:pt x="99" y="201"/>
                    </a:cubicBezTo>
                    <a:cubicBezTo>
                      <a:pt x="100" y="201"/>
                      <a:pt x="101" y="200"/>
                      <a:pt x="102" y="200"/>
                    </a:cubicBezTo>
                    <a:cubicBezTo>
                      <a:pt x="103" y="200"/>
                      <a:pt x="104" y="199"/>
                      <a:pt x="104" y="199"/>
                    </a:cubicBezTo>
                    <a:cubicBezTo>
                      <a:pt x="106" y="197"/>
                      <a:pt x="107" y="197"/>
                      <a:pt x="108" y="196"/>
                    </a:cubicBezTo>
                    <a:cubicBezTo>
                      <a:pt x="110" y="194"/>
                      <a:pt x="112" y="192"/>
                      <a:pt x="114" y="190"/>
                    </a:cubicBezTo>
                    <a:cubicBezTo>
                      <a:pt x="116" y="188"/>
                      <a:pt x="118" y="186"/>
                      <a:pt x="120" y="183"/>
                    </a:cubicBezTo>
                    <a:lnTo>
                      <a:pt x="120" y="184"/>
                    </a:lnTo>
                    <a:cubicBezTo>
                      <a:pt x="124" y="178"/>
                      <a:pt x="127" y="172"/>
                      <a:pt x="130" y="167"/>
                    </a:cubicBezTo>
                    <a:cubicBezTo>
                      <a:pt x="131" y="166"/>
                      <a:pt x="131" y="166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5" y="158"/>
                      <a:pt x="138" y="150"/>
                      <a:pt x="142" y="141"/>
                    </a:cubicBezTo>
                    <a:cubicBezTo>
                      <a:pt x="145" y="133"/>
                      <a:pt x="148" y="124"/>
                      <a:pt x="149" y="115"/>
                    </a:cubicBezTo>
                    <a:cubicBezTo>
                      <a:pt x="151" y="109"/>
                      <a:pt x="152" y="102"/>
                      <a:pt x="153" y="96"/>
                    </a:cubicBezTo>
                    <a:cubicBezTo>
                      <a:pt x="153" y="93"/>
                      <a:pt x="153" y="90"/>
                      <a:pt x="153" y="87"/>
                    </a:cubicBezTo>
                    <a:cubicBezTo>
                      <a:pt x="153" y="83"/>
                      <a:pt x="152" y="79"/>
                      <a:pt x="152" y="76"/>
                    </a:cubicBezTo>
                    <a:cubicBezTo>
                      <a:pt x="151" y="73"/>
                      <a:pt x="150" y="70"/>
                      <a:pt x="149" y="67"/>
                    </a:cubicBezTo>
                    <a:cubicBezTo>
                      <a:pt x="149" y="64"/>
                      <a:pt x="148" y="62"/>
                      <a:pt x="146" y="59"/>
                    </a:cubicBezTo>
                    <a:cubicBezTo>
                      <a:pt x="145" y="55"/>
                      <a:pt x="143" y="52"/>
                      <a:pt x="141" y="49"/>
                    </a:cubicBezTo>
                    <a:cubicBezTo>
                      <a:pt x="139" y="46"/>
                      <a:pt x="137" y="44"/>
                      <a:pt x="135" y="41"/>
                    </a:cubicBezTo>
                    <a:cubicBezTo>
                      <a:pt x="134" y="39"/>
                      <a:pt x="131" y="37"/>
                      <a:pt x="129" y="34"/>
                    </a:cubicBezTo>
                    <a:cubicBezTo>
                      <a:pt x="127" y="33"/>
                      <a:pt x="124" y="30"/>
                      <a:pt x="122" y="28"/>
                    </a:cubicBezTo>
                    <a:cubicBezTo>
                      <a:pt x="120" y="27"/>
                      <a:pt x="118" y="27"/>
                      <a:pt x="117" y="26"/>
                    </a:cubicBezTo>
                    <a:cubicBezTo>
                      <a:pt x="114" y="24"/>
                      <a:pt x="112" y="23"/>
                      <a:pt x="110" y="23"/>
                    </a:cubicBezTo>
                    <a:cubicBezTo>
                      <a:pt x="108" y="22"/>
                      <a:pt x="106" y="21"/>
                      <a:pt x="104" y="21"/>
                    </a:cubicBezTo>
                    <a:cubicBezTo>
                      <a:pt x="103" y="20"/>
                      <a:pt x="102" y="20"/>
                      <a:pt x="100" y="20"/>
                    </a:cubicBezTo>
                    <a:cubicBezTo>
                      <a:pt x="99" y="20"/>
                      <a:pt x="97" y="20"/>
                      <a:pt x="96" y="20"/>
                    </a:cubicBezTo>
                    <a:cubicBezTo>
                      <a:pt x="95" y="20"/>
                      <a:pt x="92" y="20"/>
                      <a:pt x="90" y="21"/>
                    </a:cubicBezTo>
                    <a:cubicBezTo>
                      <a:pt x="87" y="21"/>
                      <a:pt x="84" y="23"/>
                      <a:pt x="81" y="23"/>
                    </a:cubicBezTo>
                    <a:lnTo>
                      <a:pt x="82" y="23"/>
                    </a:lnTo>
                    <a:cubicBezTo>
                      <a:pt x="74" y="26"/>
                      <a:pt x="67" y="28"/>
                      <a:pt x="60" y="31"/>
                    </a:cubicBezTo>
                    <a:cubicBezTo>
                      <a:pt x="52" y="35"/>
                      <a:pt x="44" y="40"/>
                      <a:pt x="36" y="43"/>
                    </a:cubicBezTo>
                    <a:cubicBezTo>
                      <a:pt x="29" y="47"/>
                      <a:pt x="22" y="50"/>
                      <a:pt x="15" y="54"/>
                    </a:cubicBezTo>
                    <a:cubicBezTo>
                      <a:pt x="11" y="56"/>
                      <a:pt x="5" y="55"/>
                      <a:pt x="3" y="50"/>
                    </a:cubicBezTo>
                    <a:cubicBezTo>
                      <a:pt x="0" y="45"/>
                      <a:pt x="1" y="40"/>
                      <a:pt x="6" y="37"/>
                    </a:cubicBezTo>
                    <a:cubicBezTo>
                      <a:pt x="14" y="33"/>
                      <a:pt x="21" y="29"/>
                      <a:pt x="29" y="26"/>
                    </a:cubicBezTo>
                    <a:cubicBezTo>
                      <a:pt x="39" y="21"/>
                      <a:pt x="48" y="15"/>
                      <a:pt x="59" y="11"/>
                    </a:cubicBezTo>
                    <a:cubicBezTo>
                      <a:pt x="66" y="8"/>
                      <a:pt x="73" y="6"/>
                      <a:pt x="79" y="3"/>
                    </a:cubicBezTo>
                    <a:cubicBezTo>
                      <a:pt x="87" y="2"/>
                      <a:pt x="94" y="0"/>
                      <a:pt x="102" y="1"/>
                    </a:cubicBezTo>
                    <a:cubicBezTo>
                      <a:pt x="115" y="2"/>
                      <a:pt x="128" y="9"/>
                      <a:pt x="139" y="17"/>
                    </a:cubicBezTo>
                    <a:cubicBezTo>
                      <a:pt x="149" y="27"/>
                      <a:pt x="158" y="38"/>
                      <a:pt x="164" y="51"/>
                    </a:cubicBezTo>
                    <a:cubicBezTo>
                      <a:pt x="170" y="65"/>
                      <a:pt x="173" y="79"/>
                      <a:pt x="172" y="94"/>
                    </a:cubicBezTo>
                    <a:cubicBezTo>
                      <a:pt x="172" y="101"/>
                      <a:pt x="171" y="109"/>
                      <a:pt x="169" y="116"/>
                    </a:cubicBezTo>
                    <a:cubicBezTo>
                      <a:pt x="168" y="124"/>
                      <a:pt x="166" y="132"/>
                      <a:pt x="163" y="139"/>
                    </a:cubicBezTo>
                    <a:cubicBezTo>
                      <a:pt x="159" y="154"/>
                      <a:pt x="152" y="168"/>
                      <a:pt x="145" y="181"/>
                    </a:cubicBezTo>
                    <a:cubicBezTo>
                      <a:pt x="139" y="192"/>
                      <a:pt x="132" y="201"/>
                      <a:pt x="124" y="210"/>
                    </a:cubicBezTo>
                    <a:cubicBezTo>
                      <a:pt x="119" y="213"/>
                      <a:pt x="114" y="217"/>
                      <a:pt x="108" y="219"/>
                    </a:cubicBezTo>
                    <a:cubicBezTo>
                      <a:pt x="104" y="221"/>
                      <a:pt x="98" y="222"/>
                      <a:pt x="92" y="222"/>
                    </a:cubicBezTo>
                    <a:lnTo>
                      <a:pt x="91" y="2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92520" y="4823280"/>
                <a:ext cx="37800" cy="17640"/>
              </a:xfrm>
              <a:custGeom>
                <a:rect b="b" l="l" r="r" t="t"/>
                <a:pathLst>
                  <a:path extrusionOk="0" h="49" w="105">
                    <a:moveTo>
                      <a:pt x="6" y="45"/>
                    </a:moveTo>
                    <a:cubicBezTo>
                      <a:pt x="4" y="44"/>
                      <a:pt x="2" y="41"/>
                      <a:pt x="2" y="38"/>
                    </a:cubicBezTo>
                    <a:cubicBezTo>
                      <a:pt x="0" y="35"/>
                      <a:pt x="2" y="33"/>
                      <a:pt x="3" y="30"/>
                    </a:cubicBezTo>
                    <a:cubicBezTo>
                      <a:pt x="6" y="24"/>
                      <a:pt x="13" y="22"/>
                      <a:pt x="18" y="20"/>
                    </a:cubicBezTo>
                    <a:cubicBezTo>
                      <a:pt x="23" y="18"/>
                      <a:pt x="28" y="16"/>
                      <a:pt x="33" y="15"/>
                    </a:cubicBezTo>
                    <a:cubicBezTo>
                      <a:pt x="39" y="13"/>
                      <a:pt x="45" y="11"/>
                      <a:pt x="52" y="10"/>
                    </a:cubicBezTo>
                    <a:cubicBezTo>
                      <a:pt x="65" y="7"/>
                      <a:pt x="78" y="4"/>
                      <a:pt x="91" y="1"/>
                    </a:cubicBezTo>
                    <a:cubicBezTo>
                      <a:pt x="96" y="0"/>
                      <a:pt x="102" y="3"/>
                      <a:pt x="103" y="8"/>
                    </a:cubicBezTo>
                    <a:cubicBezTo>
                      <a:pt x="104" y="13"/>
                      <a:pt x="101" y="19"/>
                      <a:pt x="95" y="20"/>
                    </a:cubicBezTo>
                    <a:cubicBezTo>
                      <a:pt x="85" y="23"/>
                      <a:pt x="74" y="25"/>
                      <a:pt x="64" y="28"/>
                    </a:cubicBezTo>
                    <a:cubicBezTo>
                      <a:pt x="55" y="31"/>
                      <a:pt x="45" y="33"/>
                      <a:pt x="35" y="36"/>
                    </a:cubicBezTo>
                    <a:cubicBezTo>
                      <a:pt x="32" y="37"/>
                      <a:pt x="28" y="38"/>
                      <a:pt x="25" y="40"/>
                    </a:cubicBezTo>
                    <a:lnTo>
                      <a:pt x="24" y="40"/>
                    </a:lnTo>
                    <a:cubicBezTo>
                      <a:pt x="24" y="42"/>
                      <a:pt x="23" y="44"/>
                      <a:pt x="21" y="44"/>
                    </a:cubicBezTo>
                    <a:cubicBezTo>
                      <a:pt x="19" y="45"/>
                      <a:pt x="17" y="46"/>
                      <a:pt x="16" y="47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11" y="48"/>
                      <a:pt x="9" y="46"/>
                      <a:pt x="6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172440" y="4765680"/>
                <a:ext cx="101520" cy="60120"/>
              </a:xfrm>
              <a:custGeom>
                <a:rect b="b" l="l" r="r" t="t"/>
                <a:pathLst>
                  <a:path extrusionOk="0" h="167" w="282">
                    <a:moveTo>
                      <a:pt x="48" y="110"/>
                    </a:moveTo>
                    <a:lnTo>
                      <a:pt x="49" y="110"/>
                    </a:lnTo>
                    <a:cubicBezTo>
                      <a:pt x="51" y="110"/>
                      <a:pt x="51" y="109"/>
                      <a:pt x="52" y="109"/>
                    </a:cubicBezTo>
                    <a:cubicBezTo>
                      <a:pt x="53" y="109"/>
                      <a:pt x="54" y="109"/>
                      <a:pt x="55" y="108"/>
                    </a:cubicBezTo>
                    <a:cubicBezTo>
                      <a:pt x="56" y="107"/>
                      <a:pt x="57" y="107"/>
                      <a:pt x="58" y="106"/>
                    </a:cubicBezTo>
                    <a:cubicBezTo>
                      <a:pt x="59" y="106"/>
                      <a:pt x="60" y="104"/>
                      <a:pt x="62" y="104"/>
                    </a:cubicBezTo>
                    <a:cubicBezTo>
                      <a:pt x="63" y="103"/>
                      <a:pt x="65" y="101"/>
                      <a:pt x="66" y="100"/>
                    </a:cubicBezTo>
                    <a:cubicBezTo>
                      <a:pt x="67" y="98"/>
                      <a:pt x="69" y="96"/>
                      <a:pt x="70" y="95"/>
                    </a:cubicBezTo>
                    <a:cubicBezTo>
                      <a:pt x="72" y="92"/>
                      <a:pt x="73" y="89"/>
                      <a:pt x="75" y="86"/>
                    </a:cubicBezTo>
                    <a:cubicBezTo>
                      <a:pt x="73" y="86"/>
                      <a:pt x="70" y="85"/>
                      <a:pt x="67" y="84"/>
                    </a:cubicBezTo>
                    <a:cubicBezTo>
                      <a:pt x="62" y="81"/>
                      <a:pt x="60" y="74"/>
                      <a:pt x="62" y="69"/>
                    </a:cubicBezTo>
                    <a:cubicBezTo>
                      <a:pt x="65" y="64"/>
                      <a:pt x="72" y="61"/>
                      <a:pt x="77" y="64"/>
                    </a:cubicBezTo>
                    <a:lnTo>
                      <a:pt x="78" y="64"/>
                    </a:lnTo>
                    <a:cubicBezTo>
                      <a:pt x="78" y="62"/>
                      <a:pt x="79" y="60"/>
                      <a:pt x="79" y="57"/>
                    </a:cubicBezTo>
                    <a:cubicBezTo>
                      <a:pt x="80" y="54"/>
                      <a:pt x="80" y="52"/>
                      <a:pt x="81" y="49"/>
                    </a:cubicBezTo>
                    <a:cubicBezTo>
                      <a:pt x="81" y="47"/>
                      <a:pt x="82" y="44"/>
                      <a:pt x="83" y="42"/>
                    </a:cubicBezTo>
                    <a:cubicBezTo>
                      <a:pt x="83" y="41"/>
                      <a:pt x="84" y="40"/>
                      <a:pt x="85" y="39"/>
                    </a:cubicBezTo>
                    <a:cubicBezTo>
                      <a:pt x="84" y="37"/>
                      <a:pt x="84" y="35"/>
                      <a:pt x="83" y="33"/>
                    </a:cubicBezTo>
                    <a:cubicBezTo>
                      <a:pt x="83" y="33"/>
                      <a:pt x="83" y="32"/>
                      <a:pt x="82" y="32"/>
                    </a:cubicBezTo>
                    <a:cubicBezTo>
                      <a:pt x="82" y="32"/>
                      <a:pt x="81" y="32"/>
                      <a:pt x="81" y="31"/>
                    </a:cubicBezTo>
                    <a:lnTo>
                      <a:pt x="81" y="30"/>
                    </a:lnTo>
                    <a:cubicBezTo>
                      <a:pt x="80" y="30"/>
                      <a:pt x="79" y="29"/>
                      <a:pt x="78" y="28"/>
                    </a:cubicBezTo>
                    <a:cubicBezTo>
                      <a:pt x="77" y="28"/>
                      <a:pt x="75" y="26"/>
                      <a:pt x="74" y="26"/>
                    </a:cubicBezTo>
                    <a:cubicBezTo>
                      <a:pt x="71" y="24"/>
                      <a:pt x="69" y="23"/>
                      <a:pt x="66" y="22"/>
                    </a:cubicBezTo>
                    <a:cubicBezTo>
                      <a:pt x="65" y="22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8" y="21"/>
                      <a:pt x="56" y="22"/>
                      <a:pt x="55" y="22"/>
                    </a:cubicBezTo>
                    <a:cubicBezTo>
                      <a:pt x="53" y="23"/>
                      <a:pt x="51" y="23"/>
                      <a:pt x="49" y="24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6" y="26"/>
                      <a:pt x="46" y="26"/>
                      <a:pt x="45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7"/>
                      <a:pt x="45" y="28"/>
                      <a:pt x="44" y="29"/>
                    </a:cubicBezTo>
                    <a:lnTo>
                      <a:pt x="44" y="28"/>
                    </a:lnTo>
                    <a:cubicBezTo>
                      <a:pt x="42" y="30"/>
                      <a:pt x="40" y="33"/>
                      <a:pt x="38" y="36"/>
                    </a:cubicBezTo>
                    <a:cubicBezTo>
                      <a:pt x="36" y="39"/>
                      <a:pt x="34" y="43"/>
                      <a:pt x="31" y="46"/>
                    </a:cubicBezTo>
                    <a:lnTo>
                      <a:pt x="32" y="46"/>
                    </a:lnTo>
                    <a:cubicBezTo>
                      <a:pt x="30" y="50"/>
                      <a:pt x="28" y="53"/>
                      <a:pt x="27" y="57"/>
                    </a:cubicBezTo>
                    <a:cubicBezTo>
                      <a:pt x="25" y="61"/>
                      <a:pt x="24" y="64"/>
                      <a:pt x="23" y="68"/>
                    </a:cubicBezTo>
                    <a:cubicBezTo>
                      <a:pt x="23" y="71"/>
                      <a:pt x="23" y="73"/>
                      <a:pt x="22" y="76"/>
                    </a:cubicBezTo>
                    <a:cubicBezTo>
                      <a:pt x="22" y="78"/>
                      <a:pt x="22" y="79"/>
                      <a:pt x="22" y="82"/>
                    </a:cubicBezTo>
                    <a:cubicBezTo>
                      <a:pt x="22" y="83"/>
                      <a:pt x="22" y="85"/>
                      <a:pt x="23" y="86"/>
                    </a:cubicBezTo>
                    <a:cubicBezTo>
                      <a:pt x="23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6"/>
                      <a:pt x="27" y="97"/>
                    </a:cubicBezTo>
                    <a:cubicBezTo>
                      <a:pt x="27" y="99"/>
                      <a:pt x="28" y="99"/>
                      <a:pt x="29" y="100"/>
                    </a:cubicBezTo>
                    <a:cubicBezTo>
                      <a:pt x="30" y="101"/>
                      <a:pt x="31" y="102"/>
                      <a:pt x="31" y="103"/>
                    </a:cubicBezTo>
                    <a:cubicBezTo>
                      <a:pt x="32" y="104"/>
                      <a:pt x="34" y="105"/>
                      <a:pt x="35" y="106"/>
                    </a:cubicBezTo>
                    <a:cubicBezTo>
                      <a:pt x="36" y="106"/>
                      <a:pt x="37" y="107"/>
                      <a:pt x="38" y="108"/>
                    </a:cubicBezTo>
                    <a:cubicBezTo>
                      <a:pt x="39" y="108"/>
                      <a:pt x="39" y="109"/>
                      <a:pt x="40" y="109"/>
                    </a:cubicBezTo>
                    <a:cubicBezTo>
                      <a:pt x="41" y="109"/>
                      <a:pt x="42" y="109"/>
                      <a:pt x="43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6" y="110"/>
                      <a:pt x="46" y="110"/>
                      <a:pt x="48" y="110"/>
                    </a:cubicBezTo>
                    <a:moveTo>
                      <a:pt x="136" y="166"/>
                    </a:moveTo>
                    <a:cubicBezTo>
                      <a:pt x="130" y="165"/>
                      <a:pt x="125" y="163"/>
                      <a:pt x="119" y="161"/>
                    </a:cubicBezTo>
                    <a:cubicBezTo>
                      <a:pt x="114" y="159"/>
                      <a:pt x="108" y="156"/>
                      <a:pt x="104" y="153"/>
                    </a:cubicBezTo>
                    <a:cubicBezTo>
                      <a:pt x="99" y="149"/>
                      <a:pt x="95" y="146"/>
                      <a:pt x="93" y="142"/>
                    </a:cubicBezTo>
                    <a:cubicBezTo>
                      <a:pt x="89" y="137"/>
                      <a:pt x="87" y="132"/>
                      <a:pt x="85" y="127"/>
                    </a:cubicBezTo>
                    <a:cubicBezTo>
                      <a:pt x="83" y="123"/>
                      <a:pt x="81" y="119"/>
                      <a:pt x="80" y="114"/>
                    </a:cubicBezTo>
                    <a:cubicBezTo>
                      <a:pt x="74" y="121"/>
                      <a:pt x="66" y="127"/>
                      <a:pt x="57" y="130"/>
                    </a:cubicBezTo>
                    <a:cubicBezTo>
                      <a:pt x="51" y="131"/>
                      <a:pt x="44" y="131"/>
                      <a:pt x="38" y="130"/>
                    </a:cubicBezTo>
                    <a:cubicBezTo>
                      <a:pt x="31" y="128"/>
                      <a:pt x="25" y="124"/>
                      <a:pt x="20" y="120"/>
                    </a:cubicBezTo>
                    <a:cubicBezTo>
                      <a:pt x="9" y="111"/>
                      <a:pt x="3" y="99"/>
                      <a:pt x="2" y="85"/>
                    </a:cubicBezTo>
                    <a:cubicBezTo>
                      <a:pt x="0" y="71"/>
                      <a:pt x="5" y="56"/>
                      <a:pt x="10" y="43"/>
                    </a:cubicBezTo>
                    <a:cubicBezTo>
                      <a:pt x="13" y="37"/>
                      <a:pt x="16" y="30"/>
                      <a:pt x="20" y="25"/>
                    </a:cubicBezTo>
                    <a:cubicBezTo>
                      <a:pt x="22" y="22"/>
                      <a:pt x="24" y="19"/>
                      <a:pt x="26" y="17"/>
                    </a:cubicBezTo>
                    <a:cubicBezTo>
                      <a:pt x="28" y="14"/>
                      <a:pt x="31" y="11"/>
                      <a:pt x="34" y="9"/>
                    </a:cubicBezTo>
                    <a:cubicBezTo>
                      <a:pt x="39" y="5"/>
                      <a:pt x="45" y="3"/>
                      <a:pt x="51" y="1"/>
                    </a:cubicBezTo>
                    <a:cubicBezTo>
                      <a:pt x="57" y="0"/>
                      <a:pt x="64" y="0"/>
                      <a:pt x="70" y="1"/>
                    </a:cubicBezTo>
                    <a:cubicBezTo>
                      <a:pt x="76" y="3"/>
                      <a:pt x="82" y="6"/>
                      <a:pt x="87" y="9"/>
                    </a:cubicBezTo>
                    <a:cubicBezTo>
                      <a:pt x="93" y="12"/>
                      <a:pt x="97" y="16"/>
                      <a:pt x="100" y="21"/>
                    </a:cubicBezTo>
                    <a:cubicBezTo>
                      <a:pt x="103" y="26"/>
                      <a:pt x="105" y="31"/>
                      <a:pt x="106" y="37"/>
                    </a:cubicBezTo>
                    <a:cubicBezTo>
                      <a:pt x="106" y="37"/>
                      <a:pt x="106" y="38"/>
                      <a:pt x="107" y="39"/>
                    </a:cubicBezTo>
                    <a:cubicBezTo>
                      <a:pt x="108" y="41"/>
                      <a:pt x="109" y="44"/>
                      <a:pt x="109" y="47"/>
                    </a:cubicBezTo>
                    <a:cubicBezTo>
                      <a:pt x="109" y="50"/>
                      <a:pt x="108" y="53"/>
                      <a:pt x="108" y="56"/>
                    </a:cubicBezTo>
                    <a:cubicBezTo>
                      <a:pt x="108" y="60"/>
                      <a:pt x="106" y="64"/>
                      <a:pt x="105" y="68"/>
                    </a:cubicBezTo>
                    <a:cubicBezTo>
                      <a:pt x="104" y="74"/>
                      <a:pt x="101" y="81"/>
                      <a:pt x="98" y="86"/>
                    </a:cubicBezTo>
                    <a:cubicBezTo>
                      <a:pt x="98" y="87"/>
                      <a:pt x="98" y="88"/>
                      <a:pt x="97" y="88"/>
                    </a:cubicBezTo>
                    <a:cubicBezTo>
                      <a:pt x="97" y="89"/>
                      <a:pt x="97" y="90"/>
                      <a:pt x="97" y="90"/>
                    </a:cubicBezTo>
                    <a:cubicBezTo>
                      <a:pt x="98" y="95"/>
                      <a:pt x="98" y="100"/>
                      <a:pt x="99" y="104"/>
                    </a:cubicBezTo>
                    <a:cubicBezTo>
                      <a:pt x="99" y="107"/>
                      <a:pt x="101" y="111"/>
                      <a:pt x="101" y="114"/>
                    </a:cubicBezTo>
                    <a:cubicBezTo>
                      <a:pt x="102" y="117"/>
                      <a:pt x="104" y="121"/>
                      <a:pt x="105" y="124"/>
                    </a:cubicBezTo>
                    <a:cubicBezTo>
                      <a:pt x="106" y="125"/>
                      <a:pt x="106" y="127"/>
                      <a:pt x="107" y="128"/>
                    </a:cubicBezTo>
                    <a:cubicBezTo>
                      <a:pt x="108" y="128"/>
                      <a:pt x="108" y="130"/>
                      <a:pt x="109" y="130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5"/>
                      <a:pt x="115" y="136"/>
                      <a:pt x="116" y="137"/>
                    </a:cubicBezTo>
                    <a:cubicBezTo>
                      <a:pt x="118" y="138"/>
                      <a:pt x="120" y="139"/>
                      <a:pt x="122" y="141"/>
                    </a:cubicBezTo>
                    <a:cubicBezTo>
                      <a:pt x="123" y="141"/>
                      <a:pt x="125" y="142"/>
                      <a:pt x="127" y="142"/>
                    </a:cubicBezTo>
                    <a:cubicBezTo>
                      <a:pt x="129" y="144"/>
                      <a:pt x="132" y="144"/>
                      <a:pt x="134" y="145"/>
                    </a:cubicBezTo>
                    <a:cubicBezTo>
                      <a:pt x="136" y="145"/>
                      <a:pt x="138" y="146"/>
                      <a:pt x="140" y="146"/>
                    </a:cubicBezTo>
                    <a:cubicBezTo>
                      <a:pt x="142" y="146"/>
                      <a:pt x="144" y="146"/>
                      <a:pt x="146" y="146"/>
                    </a:cubicBezTo>
                    <a:cubicBezTo>
                      <a:pt x="148" y="146"/>
                      <a:pt x="151" y="145"/>
                      <a:pt x="154" y="145"/>
                    </a:cubicBezTo>
                    <a:cubicBezTo>
                      <a:pt x="158" y="144"/>
                      <a:pt x="163" y="143"/>
                      <a:pt x="168" y="141"/>
                    </a:cubicBezTo>
                    <a:cubicBezTo>
                      <a:pt x="172" y="140"/>
                      <a:pt x="175" y="138"/>
                      <a:pt x="179" y="137"/>
                    </a:cubicBezTo>
                    <a:cubicBezTo>
                      <a:pt x="184" y="135"/>
                      <a:pt x="189" y="132"/>
                      <a:pt x="193" y="130"/>
                    </a:cubicBezTo>
                    <a:cubicBezTo>
                      <a:pt x="201" y="124"/>
                      <a:pt x="210" y="117"/>
                      <a:pt x="217" y="110"/>
                    </a:cubicBezTo>
                    <a:cubicBezTo>
                      <a:pt x="225" y="103"/>
                      <a:pt x="233" y="97"/>
                      <a:pt x="241" y="90"/>
                    </a:cubicBezTo>
                    <a:cubicBezTo>
                      <a:pt x="249" y="84"/>
                      <a:pt x="257" y="76"/>
                      <a:pt x="266" y="69"/>
                    </a:cubicBezTo>
                    <a:cubicBezTo>
                      <a:pt x="269" y="66"/>
                      <a:pt x="275" y="65"/>
                      <a:pt x="278" y="70"/>
                    </a:cubicBezTo>
                    <a:cubicBezTo>
                      <a:pt x="281" y="73"/>
                      <a:pt x="281" y="79"/>
                      <a:pt x="278" y="82"/>
                    </a:cubicBezTo>
                    <a:cubicBezTo>
                      <a:pt x="270" y="89"/>
                      <a:pt x="261" y="97"/>
                      <a:pt x="253" y="104"/>
                    </a:cubicBezTo>
                    <a:cubicBezTo>
                      <a:pt x="245" y="111"/>
                      <a:pt x="236" y="119"/>
                      <a:pt x="228" y="126"/>
                    </a:cubicBezTo>
                    <a:cubicBezTo>
                      <a:pt x="220" y="133"/>
                      <a:pt x="211" y="140"/>
                      <a:pt x="202" y="146"/>
                    </a:cubicBezTo>
                    <a:cubicBezTo>
                      <a:pt x="192" y="153"/>
                      <a:pt x="182" y="158"/>
                      <a:pt x="170" y="162"/>
                    </a:cubicBezTo>
                    <a:cubicBezTo>
                      <a:pt x="161" y="164"/>
                      <a:pt x="153" y="166"/>
                      <a:pt x="143" y="166"/>
                    </a:cubicBezTo>
                    <a:cubicBezTo>
                      <a:pt x="141" y="166"/>
                      <a:pt x="139" y="166"/>
                      <a:pt x="136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2" name="Google Shape;272;p2"/>
            <p:cNvGrpSpPr/>
            <p:nvPr/>
          </p:nvGrpSpPr>
          <p:grpSpPr>
            <a:xfrm>
              <a:off x="2731389" y="4772259"/>
              <a:ext cx="1094323" cy="1490076"/>
              <a:chOff x="4084200" y="3439800"/>
              <a:chExt cx="508680" cy="692640"/>
            </a:xfrm>
          </p:grpSpPr>
          <p:sp>
            <p:nvSpPr>
              <p:cNvPr id="273" name="Google Shape;273;p2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rect b="b" l="l" r="r" t="t"/>
                <a:pathLst>
                  <a:path extrusionOk="0" h="1379" w="1379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rect b="b" l="l" r="r" t="t"/>
                <a:pathLst>
                  <a:path extrusionOk="0" h="382" w="406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rect b="b" l="l" r="r" t="t"/>
                <a:pathLst>
                  <a:path extrusionOk="0" h="66" w="88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rect b="b" l="l" r="r" t="t"/>
                <a:pathLst>
                  <a:path extrusionOk="0" h="58" w="479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rect b="b" l="l" r="r" t="t"/>
                <a:pathLst>
                  <a:path extrusionOk="0" h="143" w="126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7" name="Google Shape;287;p2"/>
            <p:cNvGrpSpPr/>
            <p:nvPr/>
          </p:nvGrpSpPr>
          <p:grpSpPr>
            <a:xfrm>
              <a:off x="7846046" y="42103"/>
              <a:ext cx="1169447" cy="374068"/>
              <a:chOff x="1605960" y="528480"/>
              <a:chExt cx="543600" cy="173880"/>
            </a:xfrm>
          </p:grpSpPr>
          <p:sp>
            <p:nvSpPr>
              <p:cNvPr id="288" name="Google Shape;288;p2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906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11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908" name="Google Shape;908;p11"/>
          <p:cNvSpPr txBox="1"/>
          <p:nvPr>
            <p:ph hasCustomPrompt="1" type="title"/>
          </p:nvPr>
        </p:nvSpPr>
        <p:spPr>
          <a:xfrm>
            <a:off x="1284000" y="1860150"/>
            <a:ext cx="6576000" cy="974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09" name="Google Shape;909;p11"/>
          <p:cNvSpPr txBox="1"/>
          <p:nvPr>
            <p:ph idx="1" type="subTitle"/>
          </p:nvPr>
        </p:nvSpPr>
        <p:spPr>
          <a:xfrm>
            <a:off x="1284000" y="2834550"/>
            <a:ext cx="6576000" cy="44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910" name="Google Shape;910;p11"/>
          <p:cNvGrpSpPr/>
          <p:nvPr/>
        </p:nvGrpSpPr>
        <p:grpSpPr>
          <a:xfrm>
            <a:off x="-1967148" y="-10"/>
            <a:ext cx="14108347" cy="5243325"/>
            <a:chOff x="-1967148" y="-10"/>
            <a:chExt cx="14108347" cy="5243325"/>
          </a:xfrm>
        </p:grpSpPr>
        <p:grpSp>
          <p:nvGrpSpPr>
            <p:cNvPr id="911" name="Google Shape;911;p11"/>
            <p:cNvGrpSpPr/>
            <p:nvPr/>
          </p:nvGrpSpPr>
          <p:grpSpPr>
            <a:xfrm>
              <a:off x="3026439" y="4802643"/>
              <a:ext cx="1641098" cy="440672"/>
              <a:chOff x="283320" y="440280"/>
              <a:chExt cx="762840" cy="204840"/>
            </a:xfrm>
          </p:grpSpPr>
          <p:sp>
            <p:nvSpPr>
              <p:cNvPr id="912" name="Google Shape;912;p11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rect b="b" l="l" r="r" t="t"/>
                <a:pathLst>
                  <a:path extrusionOk="0" h="435" w="114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" name="Google Shape;913;p11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rect b="b" l="l" r="r" t="t"/>
                <a:pathLst>
                  <a:path extrusionOk="0" h="419" w="112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" name="Google Shape;914;p11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rect b="b" l="l" r="r" t="t"/>
                <a:pathLst>
                  <a:path extrusionOk="0" h="404" w="11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" name="Google Shape;915;p11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rect b="b" l="l" r="r" t="t"/>
                <a:pathLst>
                  <a:path extrusionOk="0" h="137" w="152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" name="Google Shape;916;p11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rect b="b" l="l" r="r" t="t"/>
                <a:pathLst>
                  <a:path extrusionOk="0" h="149" w="55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" name="Google Shape;917;p11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rect b="b" l="l" r="r" t="t"/>
                <a:pathLst>
                  <a:path extrusionOk="0" h="138" w="86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" name="Google Shape;918;p11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rect b="b" l="l" r="r" t="t"/>
                <a:pathLst>
                  <a:path extrusionOk="0" h="120" w="108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" name="Google Shape;919;p11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rect b="b" l="l" r="r" t="t"/>
                <a:pathLst>
                  <a:path extrusionOk="0" h="247" w="157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" name="Google Shape;920;p11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rect b="b" l="l" r="r" t="t"/>
                <a:pathLst>
                  <a:path extrusionOk="0" h="118" w="67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" name="Google Shape;921;p11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rect b="b" l="l" r="r" t="t"/>
                <a:pathLst>
                  <a:path extrusionOk="0" h="146" w="108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" name="Google Shape;922;p11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rect b="b" l="l" r="r" t="t"/>
                <a:pathLst>
                  <a:path extrusionOk="0" h="220" w="145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" name="Google Shape;923;p11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rect b="b" l="l" r="r" t="t"/>
                <a:pathLst>
                  <a:path extrusionOk="0" h="327" w="149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" name="Google Shape;924;p11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rect b="b" l="l" r="r" t="t"/>
                <a:pathLst>
                  <a:path extrusionOk="0" h="256" w="18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" name="Google Shape;925;p11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rect b="b" l="l" r="r" t="t"/>
                <a:pathLst>
                  <a:path extrusionOk="0" h="153" w="107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" name="Google Shape;926;p11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rect b="b" l="l" r="r" t="t"/>
                <a:pathLst>
                  <a:path extrusionOk="0" h="42" w="123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" name="Google Shape;927;p11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rect b="b" l="l" r="r" t="t"/>
                <a:pathLst>
                  <a:path extrusionOk="0" h="28" w="72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" name="Google Shape;928;p11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rect b="b" l="l" r="r" t="t"/>
                <a:pathLst>
                  <a:path extrusionOk="0" h="35" w="111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9" name="Google Shape;929;p11"/>
            <p:cNvGrpSpPr/>
            <p:nvPr/>
          </p:nvGrpSpPr>
          <p:grpSpPr>
            <a:xfrm>
              <a:off x="-1967148" y="4176875"/>
              <a:ext cx="2779566" cy="570008"/>
              <a:chOff x="3240" y="1231560"/>
              <a:chExt cx="1292040" cy="264960"/>
            </a:xfrm>
          </p:grpSpPr>
          <p:sp>
            <p:nvSpPr>
              <p:cNvPr id="930" name="Google Shape;930;p11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" name="Google Shape;931;p11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" name="Google Shape;932;p11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11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" name="Google Shape;934;p11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" name="Google Shape;935;p11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11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" name="Google Shape;937;p11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" name="Google Shape;938;p11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11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" name="Google Shape;940;p11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" name="Google Shape;941;p11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" name="Google Shape;942;p11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" name="Google Shape;943;p11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" name="Google Shape;944;p11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" name="Google Shape;945;p11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" name="Google Shape;946;p11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" name="Google Shape;947;p11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" name="Google Shape;948;p11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" name="Google Shape;949;p11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" name="Google Shape;950;p11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" name="Google Shape;951;p11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" name="Google Shape;952;p11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" name="Google Shape;953;p11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" name="Google Shape;954;p11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" name="Google Shape;955;p11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" name="Google Shape;956;p11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" name="Google Shape;957;p11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" name="Google Shape;958;p11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" name="Google Shape;959;p11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" name="Google Shape;960;p11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" name="Google Shape;961;p11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" name="Google Shape;962;p11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" name="Google Shape;963;p11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" name="Google Shape;964;p11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5" name="Google Shape;965;p11"/>
            <p:cNvGrpSpPr/>
            <p:nvPr/>
          </p:nvGrpSpPr>
          <p:grpSpPr>
            <a:xfrm>
              <a:off x="8348629" y="539488"/>
              <a:ext cx="3792570" cy="2175481"/>
              <a:chOff x="-1039340" y="3405957"/>
              <a:chExt cx="1762920" cy="1011240"/>
            </a:xfrm>
          </p:grpSpPr>
          <p:sp>
            <p:nvSpPr>
              <p:cNvPr id="966" name="Google Shape;966;p11"/>
              <p:cNvSpPr/>
              <p:nvPr/>
            </p:nvSpPr>
            <p:spPr>
              <a:xfrm>
                <a:off x="180340" y="3999597"/>
                <a:ext cx="51840" cy="84240"/>
              </a:xfrm>
              <a:custGeom>
                <a:rect b="b" l="l" r="r" t="t"/>
                <a:pathLst>
                  <a:path extrusionOk="0" h="234" w="144">
                    <a:moveTo>
                      <a:pt x="16" y="232"/>
                    </a:moveTo>
                    <a:cubicBezTo>
                      <a:pt x="8" y="229"/>
                      <a:pt x="3" y="221"/>
                      <a:pt x="1" y="213"/>
                    </a:cubicBezTo>
                    <a:cubicBezTo>
                      <a:pt x="0" y="209"/>
                      <a:pt x="1" y="205"/>
                      <a:pt x="2" y="201"/>
                    </a:cubicBezTo>
                    <a:cubicBezTo>
                      <a:pt x="4" y="195"/>
                      <a:pt x="5" y="191"/>
                      <a:pt x="8" y="186"/>
                    </a:cubicBezTo>
                    <a:cubicBezTo>
                      <a:pt x="10" y="180"/>
                      <a:pt x="13" y="175"/>
                      <a:pt x="16" y="169"/>
                    </a:cubicBezTo>
                    <a:cubicBezTo>
                      <a:pt x="19" y="165"/>
                      <a:pt x="24" y="162"/>
                      <a:pt x="30" y="165"/>
                    </a:cubicBezTo>
                    <a:cubicBezTo>
                      <a:pt x="35" y="167"/>
                      <a:pt x="37" y="173"/>
                      <a:pt x="34" y="178"/>
                    </a:cubicBezTo>
                    <a:cubicBezTo>
                      <a:pt x="31" y="184"/>
                      <a:pt x="28" y="191"/>
                      <a:pt x="26" y="197"/>
                    </a:cubicBezTo>
                    <a:cubicBezTo>
                      <a:pt x="24" y="200"/>
                      <a:pt x="23" y="202"/>
                      <a:pt x="23" y="205"/>
                    </a:cubicBezTo>
                    <a:cubicBezTo>
                      <a:pt x="23" y="206"/>
                      <a:pt x="23" y="207"/>
                      <a:pt x="22" y="208"/>
                    </a:cubicBezTo>
                    <a:lnTo>
                      <a:pt x="22" y="209"/>
                    </a:lnTo>
                    <a:cubicBezTo>
                      <a:pt x="23" y="209"/>
                      <a:pt x="23" y="210"/>
                      <a:pt x="23" y="210"/>
                    </a:cubicBezTo>
                    <a:lnTo>
                      <a:pt x="23" y="211"/>
                    </a:lnTo>
                    <a:lnTo>
                      <a:pt x="24" y="211"/>
                    </a:lnTo>
                    <a:cubicBezTo>
                      <a:pt x="25" y="210"/>
                      <a:pt x="26" y="210"/>
                      <a:pt x="27" y="210"/>
                    </a:cubicBezTo>
                    <a:cubicBezTo>
                      <a:pt x="29" y="209"/>
                      <a:pt x="30" y="209"/>
                      <a:pt x="31" y="209"/>
                    </a:cubicBezTo>
                    <a:cubicBezTo>
                      <a:pt x="33" y="208"/>
                      <a:pt x="35" y="208"/>
                      <a:pt x="37" y="207"/>
                    </a:cubicBezTo>
                    <a:cubicBezTo>
                      <a:pt x="40" y="206"/>
                      <a:pt x="43" y="204"/>
                      <a:pt x="46" y="202"/>
                    </a:cubicBezTo>
                    <a:cubicBezTo>
                      <a:pt x="48" y="201"/>
                      <a:pt x="51" y="199"/>
                      <a:pt x="54" y="197"/>
                    </a:cubicBezTo>
                    <a:cubicBezTo>
                      <a:pt x="57" y="195"/>
                      <a:pt x="58" y="193"/>
                      <a:pt x="60" y="191"/>
                    </a:cubicBezTo>
                    <a:cubicBezTo>
                      <a:pt x="62" y="190"/>
                      <a:pt x="63" y="188"/>
                      <a:pt x="64" y="187"/>
                    </a:cubicBezTo>
                    <a:cubicBezTo>
                      <a:pt x="66" y="184"/>
                      <a:pt x="68" y="181"/>
                      <a:pt x="70" y="178"/>
                    </a:cubicBezTo>
                    <a:cubicBezTo>
                      <a:pt x="72" y="173"/>
                      <a:pt x="74" y="169"/>
                      <a:pt x="76" y="164"/>
                    </a:cubicBezTo>
                    <a:cubicBezTo>
                      <a:pt x="78" y="159"/>
                      <a:pt x="80" y="155"/>
                      <a:pt x="82" y="149"/>
                    </a:cubicBezTo>
                    <a:cubicBezTo>
                      <a:pt x="83" y="144"/>
                      <a:pt x="85" y="138"/>
                      <a:pt x="87" y="131"/>
                    </a:cubicBezTo>
                    <a:cubicBezTo>
                      <a:pt x="90" y="121"/>
                      <a:pt x="93" y="110"/>
                      <a:pt x="97" y="100"/>
                    </a:cubicBezTo>
                    <a:cubicBezTo>
                      <a:pt x="97" y="97"/>
                      <a:pt x="98" y="93"/>
                      <a:pt x="99" y="91"/>
                    </a:cubicBezTo>
                    <a:cubicBezTo>
                      <a:pt x="98" y="93"/>
                      <a:pt x="96" y="95"/>
                      <a:pt x="94" y="98"/>
                    </a:cubicBezTo>
                    <a:cubicBezTo>
                      <a:pt x="89" y="105"/>
                      <a:pt x="83" y="112"/>
                      <a:pt x="78" y="120"/>
                    </a:cubicBezTo>
                    <a:cubicBezTo>
                      <a:pt x="78" y="120"/>
                      <a:pt x="79" y="119"/>
                      <a:pt x="79" y="118"/>
                    </a:cubicBezTo>
                    <a:cubicBezTo>
                      <a:pt x="75" y="124"/>
                      <a:pt x="69" y="130"/>
                      <a:pt x="65" y="135"/>
                    </a:cubicBezTo>
                    <a:cubicBezTo>
                      <a:pt x="59" y="141"/>
                      <a:pt x="54" y="146"/>
                      <a:pt x="47" y="151"/>
                    </a:cubicBezTo>
                    <a:cubicBezTo>
                      <a:pt x="42" y="155"/>
                      <a:pt x="36" y="158"/>
                      <a:pt x="29" y="159"/>
                    </a:cubicBezTo>
                    <a:cubicBezTo>
                      <a:pt x="26" y="159"/>
                      <a:pt x="23" y="159"/>
                      <a:pt x="20" y="159"/>
                    </a:cubicBezTo>
                    <a:cubicBezTo>
                      <a:pt x="17" y="158"/>
                      <a:pt x="13" y="156"/>
                      <a:pt x="10" y="153"/>
                    </a:cubicBezTo>
                    <a:cubicBezTo>
                      <a:pt x="6" y="149"/>
                      <a:pt x="5" y="143"/>
                      <a:pt x="4" y="138"/>
                    </a:cubicBezTo>
                    <a:cubicBezTo>
                      <a:pt x="4" y="132"/>
                      <a:pt x="4" y="128"/>
                      <a:pt x="4" y="123"/>
                    </a:cubicBezTo>
                    <a:cubicBezTo>
                      <a:pt x="5" y="117"/>
                      <a:pt x="5" y="111"/>
                      <a:pt x="6" y="106"/>
                    </a:cubicBezTo>
                    <a:cubicBezTo>
                      <a:pt x="7" y="100"/>
                      <a:pt x="8" y="94"/>
                      <a:pt x="9" y="88"/>
                    </a:cubicBezTo>
                    <a:cubicBezTo>
                      <a:pt x="10" y="82"/>
                      <a:pt x="12" y="77"/>
                      <a:pt x="13" y="71"/>
                    </a:cubicBezTo>
                    <a:cubicBezTo>
                      <a:pt x="15" y="60"/>
                      <a:pt x="19" y="49"/>
                      <a:pt x="22" y="37"/>
                    </a:cubicBezTo>
                    <a:cubicBezTo>
                      <a:pt x="25" y="28"/>
                      <a:pt x="28" y="18"/>
                      <a:pt x="31" y="8"/>
                    </a:cubicBezTo>
                    <a:cubicBezTo>
                      <a:pt x="33" y="3"/>
                      <a:pt x="39" y="0"/>
                      <a:pt x="45" y="1"/>
                    </a:cubicBezTo>
                    <a:cubicBezTo>
                      <a:pt x="51" y="3"/>
                      <a:pt x="54" y="10"/>
                      <a:pt x="52" y="15"/>
                    </a:cubicBezTo>
                    <a:cubicBezTo>
                      <a:pt x="49" y="25"/>
                      <a:pt x="45" y="34"/>
                      <a:pt x="43" y="44"/>
                    </a:cubicBezTo>
                    <a:cubicBezTo>
                      <a:pt x="41" y="49"/>
                      <a:pt x="39" y="55"/>
                      <a:pt x="37" y="60"/>
                    </a:cubicBezTo>
                    <a:cubicBezTo>
                      <a:pt x="36" y="65"/>
                      <a:pt x="34" y="70"/>
                      <a:pt x="33" y="75"/>
                    </a:cubicBezTo>
                    <a:cubicBezTo>
                      <a:pt x="32" y="81"/>
                      <a:pt x="30" y="86"/>
                      <a:pt x="29" y="92"/>
                    </a:cubicBezTo>
                    <a:cubicBezTo>
                      <a:pt x="28" y="99"/>
                      <a:pt x="27" y="105"/>
                      <a:pt x="26" y="111"/>
                    </a:cubicBezTo>
                    <a:cubicBezTo>
                      <a:pt x="26" y="118"/>
                      <a:pt x="25" y="125"/>
                      <a:pt x="25" y="132"/>
                    </a:cubicBezTo>
                    <a:cubicBezTo>
                      <a:pt x="25" y="134"/>
                      <a:pt x="25" y="135"/>
                      <a:pt x="26" y="137"/>
                    </a:cubicBezTo>
                    <a:lnTo>
                      <a:pt x="26" y="138"/>
                    </a:lnTo>
                    <a:lnTo>
                      <a:pt x="27" y="138"/>
                    </a:lnTo>
                    <a:cubicBezTo>
                      <a:pt x="27" y="138"/>
                      <a:pt x="27" y="137"/>
                      <a:pt x="28" y="137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6"/>
                      <a:pt x="32" y="135"/>
                      <a:pt x="33" y="135"/>
                    </a:cubicBezTo>
                    <a:cubicBezTo>
                      <a:pt x="35" y="134"/>
                      <a:pt x="37" y="132"/>
                      <a:pt x="40" y="130"/>
                    </a:cubicBezTo>
                    <a:cubicBezTo>
                      <a:pt x="39" y="131"/>
                      <a:pt x="39" y="131"/>
                      <a:pt x="38" y="131"/>
                    </a:cubicBezTo>
                    <a:cubicBezTo>
                      <a:pt x="43" y="128"/>
                      <a:pt x="47" y="124"/>
                      <a:pt x="51" y="120"/>
                    </a:cubicBezTo>
                    <a:cubicBezTo>
                      <a:pt x="59" y="110"/>
                      <a:pt x="67" y="100"/>
                      <a:pt x="75" y="91"/>
                    </a:cubicBezTo>
                    <a:cubicBezTo>
                      <a:pt x="87" y="74"/>
                      <a:pt x="99" y="56"/>
                      <a:pt x="109" y="38"/>
                    </a:cubicBezTo>
                    <a:cubicBezTo>
                      <a:pt x="111" y="36"/>
                      <a:pt x="112" y="33"/>
                      <a:pt x="114" y="31"/>
                    </a:cubicBezTo>
                    <a:cubicBezTo>
                      <a:pt x="113" y="31"/>
                      <a:pt x="113" y="31"/>
                      <a:pt x="112" y="32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4" y="31"/>
                      <a:pt x="114" y="30"/>
                      <a:pt x="114" y="30"/>
                    </a:cubicBezTo>
                    <a:lnTo>
                      <a:pt x="114" y="31"/>
                    </a:lnTo>
                    <a:cubicBezTo>
                      <a:pt x="117" y="25"/>
                      <a:pt x="119" y="19"/>
                      <a:pt x="122" y="13"/>
                    </a:cubicBezTo>
                    <a:cubicBezTo>
                      <a:pt x="125" y="9"/>
                      <a:pt x="131" y="7"/>
                      <a:pt x="135" y="9"/>
                    </a:cubicBezTo>
                    <a:cubicBezTo>
                      <a:pt x="140" y="10"/>
                      <a:pt x="143" y="15"/>
                      <a:pt x="142" y="21"/>
                    </a:cubicBezTo>
                    <a:cubicBezTo>
                      <a:pt x="142" y="25"/>
                      <a:pt x="140" y="29"/>
                      <a:pt x="139" y="33"/>
                    </a:cubicBezTo>
                    <a:cubicBezTo>
                      <a:pt x="137" y="36"/>
                      <a:pt x="136" y="40"/>
                      <a:pt x="135" y="44"/>
                    </a:cubicBezTo>
                    <a:cubicBezTo>
                      <a:pt x="133" y="49"/>
                      <a:pt x="132" y="54"/>
                      <a:pt x="131" y="60"/>
                    </a:cubicBezTo>
                    <a:cubicBezTo>
                      <a:pt x="127" y="70"/>
                      <a:pt x="124" y="81"/>
                      <a:pt x="121" y="91"/>
                    </a:cubicBezTo>
                    <a:cubicBezTo>
                      <a:pt x="114" y="114"/>
                      <a:pt x="107" y="137"/>
                      <a:pt x="100" y="159"/>
                    </a:cubicBezTo>
                    <a:cubicBezTo>
                      <a:pt x="99" y="163"/>
                      <a:pt x="98" y="166"/>
                      <a:pt x="97" y="170"/>
                    </a:cubicBezTo>
                    <a:cubicBezTo>
                      <a:pt x="94" y="177"/>
                      <a:pt x="90" y="184"/>
                      <a:pt x="86" y="192"/>
                    </a:cubicBezTo>
                    <a:cubicBezTo>
                      <a:pt x="81" y="201"/>
                      <a:pt x="74" y="208"/>
                      <a:pt x="66" y="215"/>
                    </a:cubicBezTo>
                    <a:cubicBezTo>
                      <a:pt x="58" y="220"/>
                      <a:pt x="50" y="225"/>
                      <a:pt x="41" y="229"/>
                    </a:cubicBezTo>
                    <a:cubicBezTo>
                      <a:pt x="37" y="230"/>
                      <a:pt x="33" y="232"/>
                      <a:pt x="29" y="232"/>
                    </a:cubicBezTo>
                    <a:cubicBezTo>
                      <a:pt x="27" y="232"/>
                      <a:pt x="24" y="233"/>
                      <a:pt x="23" y="233"/>
                    </a:cubicBezTo>
                    <a:cubicBezTo>
                      <a:pt x="20" y="233"/>
                      <a:pt x="18" y="232"/>
                      <a:pt x="16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" name="Google Shape;967;p11"/>
              <p:cNvSpPr/>
              <p:nvPr/>
            </p:nvSpPr>
            <p:spPr>
              <a:xfrm>
                <a:off x="244780" y="3988438"/>
                <a:ext cx="24840" cy="29520"/>
              </a:xfrm>
              <a:custGeom>
                <a:rect b="b" l="l" r="r" t="t"/>
                <a:pathLst>
                  <a:path extrusionOk="0" h="82" w="69">
                    <a:moveTo>
                      <a:pt x="26" y="81"/>
                    </a:moveTo>
                    <a:cubicBezTo>
                      <a:pt x="22" y="81"/>
                      <a:pt x="18" y="80"/>
                      <a:pt x="15" y="77"/>
                    </a:cubicBezTo>
                    <a:cubicBezTo>
                      <a:pt x="14" y="75"/>
                      <a:pt x="12" y="74"/>
                      <a:pt x="11" y="73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9" y="61"/>
                      <a:pt x="14" y="56"/>
                      <a:pt x="17" y="50"/>
                    </a:cubicBezTo>
                    <a:cubicBezTo>
                      <a:pt x="17" y="50"/>
                      <a:pt x="17" y="49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1" y="49"/>
                      <a:pt x="5" y="46"/>
                      <a:pt x="3" y="40"/>
                    </a:cubicBezTo>
                    <a:cubicBezTo>
                      <a:pt x="0" y="32"/>
                      <a:pt x="2" y="25"/>
                      <a:pt x="4" y="18"/>
                    </a:cubicBezTo>
                    <a:cubicBezTo>
                      <a:pt x="7" y="12"/>
                      <a:pt x="12" y="6"/>
                      <a:pt x="19" y="3"/>
                    </a:cubicBezTo>
                    <a:cubicBezTo>
                      <a:pt x="22" y="1"/>
                      <a:pt x="25" y="0"/>
                      <a:pt x="29" y="0"/>
                    </a:cubicBezTo>
                    <a:cubicBezTo>
                      <a:pt x="32" y="0"/>
                      <a:pt x="36" y="2"/>
                      <a:pt x="39" y="4"/>
                    </a:cubicBezTo>
                    <a:cubicBezTo>
                      <a:pt x="41" y="6"/>
                      <a:pt x="43" y="10"/>
                      <a:pt x="45" y="13"/>
                    </a:cubicBezTo>
                    <a:cubicBezTo>
                      <a:pt x="46" y="17"/>
                      <a:pt x="46" y="20"/>
                      <a:pt x="46" y="24"/>
                    </a:cubicBezTo>
                    <a:cubicBezTo>
                      <a:pt x="46" y="31"/>
                      <a:pt x="44" y="39"/>
                      <a:pt x="42" y="45"/>
                    </a:cubicBezTo>
                    <a:cubicBezTo>
                      <a:pt x="40" y="49"/>
                      <a:pt x="40" y="52"/>
                      <a:pt x="38" y="56"/>
                    </a:cubicBezTo>
                    <a:cubicBezTo>
                      <a:pt x="38" y="56"/>
                      <a:pt x="38" y="57"/>
                      <a:pt x="37" y="58"/>
                    </a:cubicBezTo>
                    <a:cubicBezTo>
                      <a:pt x="43" y="57"/>
                      <a:pt x="49" y="56"/>
                      <a:pt x="56" y="56"/>
                    </a:cubicBezTo>
                    <a:cubicBezTo>
                      <a:pt x="61" y="55"/>
                      <a:pt x="66" y="59"/>
                      <a:pt x="67" y="63"/>
                    </a:cubicBezTo>
                    <a:cubicBezTo>
                      <a:pt x="68" y="69"/>
                      <a:pt x="64" y="75"/>
                      <a:pt x="59" y="76"/>
                    </a:cubicBezTo>
                    <a:cubicBezTo>
                      <a:pt x="54" y="77"/>
                      <a:pt x="49" y="78"/>
                      <a:pt x="44" y="78"/>
                    </a:cubicBezTo>
                    <a:cubicBezTo>
                      <a:pt x="38" y="80"/>
                      <a:pt x="32" y="81"/>
                      <a:pt x="26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" name="Google Shape;968;p11"/>
              <p:cNvSpPr/>
              <p:nvPr/>
            </p:nvSpPr>
            <p:spPr>
              <a:xfrm>
                <a:off x="267460" y="4026958"/>
                <a:ext cx="29520" cy="10800"/>
              </a:xfrm>
              <a:custGeom>
                <a:rect b="b" l="l" r="r" t="t"/>
                <a:pathLst>
                  <a:path extrusionOk="0" h="30" w="82">
                    <a:moveTo>
                      <a:pt x="21" y="28"/>
                    </a:moveTo>
                    <a:cubicBezTo>
                      <a:pt x="15" y="28"/>
                      <a:pt x="10" y="27"/>
                      <a:pt x="6" y="24"/>
                    </a:cubicBezTo>
                    <a:cubicBezTo>
                      <a:pt x="3" y="21"/>
                      <a:pt x="0" y="17"/>
                      <a:pt x="1" y="13"/>
                    </a:cubicBezTo>
                    <a:cubicBezTo>
                      <a:pt x="2" y="10"/>
                      <a:pt x="4" y="7"/>
                      <a:pt x="7" y="5"/>
                    </a:cubicBezTo>
                    <a:cubicBezTo>
                      <a:pt x="11" y="2"/>
                      <a:pt x="17" y="3"/>
                      <a:pt x="21" y="6"/>
                    </a:cubicBezTo>
                    <a:lnTo>
                      <a:pt x="22" y="7"/>
                    </a:lnTo>
                    <a:cubicBezTo>
                      <a:pt x="25" y="7"/>
                      <a:pt x="28" y="7"/>
                      <a:pt x="30" y="7"/>
                    </a:cubicBezTo>
                    <a:lnTo>
                      <a:pt x="29" y="7"/>
                    </a:lnTo>
                    <a:cubicBezTo>
                      <a:pt x="30" y="7"/>
                      <a:pt x="30" y="7"/>
                      <a:pt x="30" y="7"/>
                    </a:cubicBezTo>
                    <a:cubicBezTo>
                      <a:pt x="36" y="7"/>
                      <a:pt x="42" y="6"/>
                      <a:pt x="47" y="5"/>
                    </a:cubicBezTo>
                    <a:cubicBezTo>
                      <a:pt x="54" y="4"/>
                      <a:pt x="60" y="3"/>
                      <a:pt x="66" y="2"/>
                    </a:cubicBezTo>
                    <a:cubicBezTo>
                      <a:pt x="72" y="0"/>
                      <a:pt x="78" y="4"/>
                      <a:pt x="79" y="10"/>
                    </a:cubicBezTo>
                    <a:cubicBezTo>
                      <a:pt x="81" y="16"/>
                      <a:pt x="77" y="21"/>
                      <a:pt x="71" y="23"/>
                    </a:cubicBezTo>
                    <a:cubicBezTo>
                      <a:pt x="60" y="25"/>
                      <a:pt x="49" y="27"/>
                      <a:pt x="37" y="28"/>
                    </a:cubicBezTo>
                    <a:cubicBezTo>
                      <a:pt x="33" y="28"/>
                      <a:pt x="29" y="29"/>
                      <a:pt x="25" y="29"/>
                    </a:cubicBezTo>
                    <a:cubicBezTo>
                      <a:pt x="24" y="29"/>
                      <a:pt x="22" y="28"/>
                      <a:pt x="2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11"/>
              <p:cNvSpPr/>
              <p:nvPr/>
            </p:nvSpPr>
            <p:spPr>
              <a:xfrm>
                <a:off x="262420" y="4037397"/>
                <a:ext cx="48600" cy="15840"/>
              </a:xfrm>
              <a:custGeom>
                <a:rect b="b" l="l" r="r" t="t"/>
                <a:pathLst>
                  <a:path extrusionOk="0" h="44" w="135">
                    <a:moveTo>
                      <a:pt x="8" y="41"/>
                    </a:moveTo>
                    <a:cubicBezTo>
                      <a:pt x="3" y="38"/>
                      <a:pt x="0" y="31"/>
                      <a:pt x="3" y="26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12" y="19"/>
                      <a:pt x="15" y="19"/>
                      <a:pt x="18" y="20"/>
                    </a:cubicBezTo>
                    <a:lnTo>
                      <a:pt x="19" y="21"/>
                    </a:lnTo>
                    <a:cubicBezTo>
                      <a:pt x="21" y="21"/>
                      <a:pt x="24" y="21"/>
                      <a:pt x="26" y="21"/>
                    </a:cubicBezTo>
                    <a:cubicBezTo>
                      <a:pt x="31" y="20"/>
                      <a:pt x="37" y="20"/>
                      <a:pt x="43" y="19"/>
                    </a:cubicBezTo>
                    <a:cubicBezTo>
                      <a:pt x="48" y="18"/>
                      <a:pt x="54" y="18"/>
                      <a:pt x="59" y="16"/>
                    </a:cubicBezTo>
                    <a:cubicBezTo>
                      <a:pt x="66" y="15"/>
                      <a:pt x="72" y="13"/>
                      <a:pt x="79" y="12"/>
                    </a:cubicBezTo>
                    <a:cubicBezTo>
                      <a:pt x="93" y="9"/>
                      <a:pt x="107" y="5"/>
                      <a:pt x="121" y="1"/>
                    </a:cubicBezTo>
                    <a:cubicBezTo>
                      <a:pt x="125" y="0"/>
                      <a:pt x="131" y="3"/>
                      <a:pt x="132" y="8"/>
                    </a:cubicBezTo>
                    <a:cubicBezTo>
                      <a:pt x="134" y="12"/>
                      <a:pt x="131" y="19"/>
                      <a:pt x="126" y="20"/>
                    </a:cubicBezTo>
                    <a:cubicBezTo>
                      <a:pt x="109" y="26"/>
                      <a:pt x="92" y="30"/>
                      <a:pt x="75" y="34"/>
                    </a:cubicBezTo>
                    <a:cubicBezTo>
                      <a:pt x="65" y="36"/>
                      <a:pt x="57" y="38"/>
                      <a:pt x="47" y="40"/>
                    </a:cubicBezTo>
                    <a:cubicBezTo>
                      <a:pt x="43" y="41"/>
                      <a:pt x="39" y="41"/>
                      <a:pt x="35" y="42"/>
                    </a:cubicBezTo>
                    <a:cubicBezTo>
                      <a:pt x="31" y="43"/>
                      <a:pt x="27" y="43"/>
                      <a:pt x="24" y="43"/>
                    </a:cubicBezTo>
                    <a:cubicBezTo>
                      <a:pt x="22" y="43"/>
                      <a:pt x="21" y="43"/>
                      <a:pt x="20" y="43"/>
                    </a:cubicBezTo>
                    <a:cubicBezTo>
                      <a:pt x="16" y="43"/>
                      <a:pt x="12" y="43"/>
                      <a:pt x="8" y="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" name="Google Shape;970;p11"/>
              <p:cNvSpPr/>
              <p:nvPr/>
            </p:nvSpPr>
            <p:spPr>
              <a:xfrm>
                <a:off x="343420" y="3990598"/>
                <a:ext cx="83520" cy="67320"/>
              </a:xfrm>
              <a:custGeom>
                <a:rect b="b" l="l" r="r" t="t"/>
                <a:pathLst>
                  <a:path extrusionOk="0" h="187" w="232">
                    <a:moveTo>
                      <a:pt x="33" y="186"/>
                    </a:moveTo>
                    <a:cubicBezTo>
                      <a:pt x="26" y="185"/>
                      <a:pt x="20" y="182"/>
                      <a:pt x="15" y="178"/>
                    </a:cubicBezTo>
                    <a:cubicBezTo>
                      <a:pt x="10" y="174"/>
                      <a:pt x="7" y="167"/>
                      <a:pt x="5" y="161"/>
                    </a:cubicBezTo>
                    <a:cubicBezTo>
                      <a:pt x="0" y="146"/>
                      <a:pt x="0" y="129"/>
                      <a:pt x="3" y="114"/>
                    </a:cubicBezTo>
                    <a:cubicBezTo>
                      <a:pt x="4" y="109"/>
                      <a:pt x="5" y="104"/>
                      <a:pt x="7" y="99"/>
                    </a:cubicBezTo>
                    <a:cubicBezTo>
                      <a:pt x="9" y="92"/>
                      <a:pt x="11" y="86"/>
                      <a:pt x="14" y="79"/>
                    </a:cubicBezTo>
                    <a:cubicBezTo>
                      <a:pt x="16" y="69"/>
                      <a:pt x="21" y="61"/>
                      <a:pt x="26" y="52"/>
                    </a:cubicBezTo>
                    <a:cubicBezTo>
                      <a:pt x="31" y="43"/>
                      <a:pt x="37" y="34"/>
                      <a:pt x="43" y="27"/>
                    </a:cubicBezTo>
                    <a:cubicBezTo>
                      <a:pt x="49" y="20"/>
                      <a:pt x="57" y="14"/>
                      <a:pt x="64" y="10"/>
                    </a:cubicBezTo>
                    <a:cubicBezTo>
                      <a:pt x="73" y="6"/>
                      <a:pt x="82" y="5"/>
                      <a:pt x="92" y="8"/>
                    </a:cubicBezTo>
                    <a:cubicBezTo>
                      <a:pt x="95" y="9"/>
                      <a:pt x="98" y="11"/>
                      <a:pt x="100" y="13"/>
                    </a:cubicBezTo>
                    <a:cubicBezTo>
                      <a:pt x="101" y="12"/>
                      <a:pt x="101" y="11"/>
                      <a:pt x="102" y="9"/>
                    </a:cubicBezTo>
                    <a:cubicBezTo>
                      <a:pt x="104" y="4"/>
                      <a:pt x="110" y="0"/>
                      <a:pt x="116" y="2"/>
                    </a:cubicBezTo>
                    <a:cubicBezTo>
                      <a:pt x="122" y="4"/>
                      <a:pt x="125" y="11"/>
                      <a:pt x="123" y="16"/>
                    </a:cubicBezTo>
                    <a:cubicBezTo>
                      <a:pt x="121" y="22"/>
                      <a:pt x="119" y="28"/>
                      <a:pt x="117" y="34"/>
                    </a:cubicBezTo>
                    <a:cubicBezTo>
                      <a:pt x="117" y="37"/>
                      <a:pt x="115" y="40"/>
                      <a:pt x="115" y="43"/>
                    </a:cubicBezTo>
                    <a:cubicBezTo>
                      <a:pt x="114" y="44"/>
                      <a:pt x="114" y="46"/>
                      <a:pt x="113" y="48"/>
                    </a:cubicBezTo>
                    <a:cubicBezTo>
                      <a:pt x="112" y="51"/>
                      <a:pt x="110" y="53"/>
                      <a:pt x="107" y="54"/>
                    </a:cubicBezTo>
                    <a:cubicBezTo>
                      <a:pt x="104" y="56"/>
                      <a:pt x="100" y="56"/>
                      <a:pt x="96" y="54"/>
                    </a:cubicBezTo>
                    <a:cubicBezTo>
                      <a:pt x="93" y="52"/>
                      <a:pt x="91" y="48"/>
                      <a:pt x="91" y="44"/>
                    </a:cubicBezTo>
                    <a:cubicBezTo>
                      <a:pt x="91" y="43"/>
                      <a:pt x="91" y="42"/>
                      <a:pt x="91" y="41"/>
                    </a:cubicBezTo>
                    <a:lnTo>
                      <a:pt x="91" y="40"/>
                    </a:lnTo>
                    <a:cubicBezTo>
                      <a:pt x="91" y="41"/>
                      <a:pt x="91" y="41"/>
                      <a:pt x="91" y="41"/>
                    </a:cubicBezTo>
                    <a:lnTo>
                      <a:pt x="91" y="40"/>
                    </a:lnTo>
                    <a:cubicBezTo>
                      <a:pt x="91" y="39"/>
                      <a:pt x="90" y="38"/>
                      <a:pt x="90" y="37"/>
                    </a:cubicBezTo>
                    <a:cubicBezTo>
                      <a:pt x="90" y="36"/>
                      <a:pt x="90" y="36"/>
                      <a:pt x="89" y="34"/>
                    </a:cubicBezTo>
                    <a:cubicBezTo>
                      <a:pt x="89" y="33"/>
                      <a:pt x="89" y="33"/>
                      <a:pt x="88" y="32"/>
                    </a:cubicBezTo>
                    <a:lnTo>
                      <a:pt x="88" y="31"/>
                    </a:ln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29"/>
                      <a:pt x="85" y="29"/>
                      <a:pt x="85" y="29"/>
                    </a:cubicBezTo>
                    <a:lnTo>
                      <a:pt x="84" y="28"/>
                    </a:lnTo>
                    <a:cubicBezTo>
                      <a:pt x="83" y="28"/>
                      <a:pt x="83" y="28"/>
                      <a:pt x="83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0" y="27"/>
                      <a:pt x="79" y="27"/>
                      <a:pt x="79" y="28"/>
                    </a:cubicBezTo>
                    <a:cubicBezTo>
                      <a:pt x="77" y="28"/>
                      <a:pt x="76" y="28"/>
                      <a:pt x="75" y="29"/>
                    </a:cubicBezTo>
                    <a:cubicBezTo>
                      <a:pt x="75" y="29"/>
                      <a:pt x="76" y="29"/>
                      <a:pt x="76" y="28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2" y="30"/>
                      <a:pt x="71" y="30"/>
                      <a:pt x="70" y="31"/>
                    </a:cubicBezTo>
                    <a:cubicBezTo>
                      <a:pt x="69" y="32"/>
                      <a:pt x="67" y="33"/>
                      <a:pt x="66" y="34"/>
                    </a:cubicBezTo>
                    <a:cubicBezTo>
                      <a:pt x="64" y="36"/>
                      <a:pt x="62" y="37"/>
                      <a:pt x="60" y="39"/>
                    </a:cubicBezTo>
                    <a:cubicBezTo>
                      <a:pt x="58" y="41"/>
                      <a:pt x="55" y="44"/>
                      <a:pt x="54" y="47"/>
                    </a:cubicBezTo>
                    <a:lnTo>
                      <a:pt x="54" y="46"/>
                    </a:lnTo>
                    <a:cubicBezTo>
                      <a:pt x="50" y="52"/>
                      <a:pt x="46" y="59"/>
                      <a:pt x="41" y="66"/>
                    </a:cubicBezTo>
                    <a:cubicBezTo>
                      <a:pt x="38" y="72"/>
                      <a:pt x="36" y="78"/>
                      <a:pt x="33" y="84"/>
                    </a:cubicBezTo>
                    <a:cubicBezTo>
                      <a:pt x="29" y="94"/>
                      <a:pt x="26" y="104"/>
                      <a:pt x="24" y="113"/>
                    </a:cubicBezTo>
                    <a:cubicBezTo>
                      <a:pt x="23" y="118"/>
                      <a:pt x="22" y="122"/>
                      <a:pt x="22" y="126"/>
                    </a:cubicBezTo>
                    <a:cubicBezTo>
                      <a:pt x="22" y="129"/>
                      <a:pt x="22" y="132"/>
                      <a:pt x="22" y="136"/>
                    </a:cubicBezTo>
                    <a:cubicBezTo>
                      <a:pt x="22" y="139"/>
                      <a:pt x="22" y="142"/>
                      <a:pt x="22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6"/>
                      <a:pt x="23" y="146"/>
                      <a:pt x="22" y="146"/>
                    </a:cubicBezTo>
                    <a:cubicBezTo>
                      <a:pt x="23" y="149"/>
                      <a:pt x="23" y="151"/>
                      <a:pt x="25" y="154"/>
                    </a:cubicBezTo>
                    <a:cubicBezTo>
                      <a:pt x="25" y="155"/>
                      <a:pt x="25" y="156"/>
                      <a:pt x="26" y="157"/>
                    </a:cubicBezTo>
                    <a:cubicBezTo>
                      <a:pt x="26" y="158"/>
                      <a:pt x="26" y="159"/>
                      <a:pt x="27" y="160"/>
                    </a:cubicBezTo>
                    <a:cubicBezTo>
                      <a:pt x="27" y="160"/>
                      <a:pt x="26" y="159"/>
                      <a:pt x="26" y="158"/>
                    </a:cubicBezTo>
                    <a:cubicBezTo>
                      <a:pt x="27" y="160"/>
                      <a:pt x="27" y="160"/>
                      <a:pt x="27" y="161"/>
                    </a:cubicBezTo>
                    <a:cubicBezTo>
                      <a:pt x="28" y="161"/>
                      <a:pt x="29" y="162"/>
                      <a:pt x="29" y="163"/>
                    </a:cubicBezTo>
                    <a:lnTo>
                      <a:pt x="29" y="162"/>
                    </a:lnTo>
                    <a:cubicBezTo>
                      <a:pt x="29" y="163"/>
                      <a:pt x="29" y="163"/>
                      <a:pt x="30" y="163"/>
                    </a:cubicBezTo>
                    <a:lnTo>
                      <a:pt x="30" y="164"/>
                    </a:lnTo>
                    <a:cubicBezTo>
                      <a:pt x="31" y="164"/>
                      <a:pt x="31" y="164"/>
                      <a:pt x="31" y="164"/>
                    </a:cubicBezTo>
                    <a:cubicBezTo>
                      <a:pt x="32" y="164"/>
                      <a:pt x="32" y="164"/>
                      <a:pt x="33" y="164"/>
                    </a:cubicBezTo>
                    <a:lnTo>
                      <a:pt x="34" y="164"/>
                    </a:lnTo>
                    <a:lnTo>
                      <a:pt x="36" y="164"/>
                    </a:lnTo>
                    <a:lnTo>
                      <a:pt x="37" y="164"/>
                    </a:lnTo>
                    <a:cubicBezTo>
                      <a:pt x="39" y="164"/>
                      <a:pt x="40" y="164"/>
                      <a:pt x="41" y="164"/>
                    </a:cubicBezTo>
                    <a:cubicBezTo>
                      <a:pt x="43" y="163"/>
                      <a:pt x="46" y="162"/>
                      <a:pt x="48" y="161"/>
                    </a:cubicBezTo>
                    <a:cubicBezTo>
                      <a:pt x="50" y="160"/>
                      <a:pt x="53" y="158"/>
                      <a:pt x="55" y="157"/>
                    </a:cubicBezTo>
                    <a:cubicBezTo>
                      <a:pt x="57" y="156"/>
                      <a:pt x="60" y="154"/>
                      <a:pt x="61" y="153"/>
                    </a:cubicBezTo>
                    <a:cubicBezTo>
                      <a:pt x="67" y="149"/>
                      <a:pt x="71" y="144"/>
                      <a:pt x="75" y="140"/>
                    </a:cubicBezTo>
                    <a:cubicBezTo>
                      <a:pt x="79" y="137"/>
                      <a:pt x="82" y="133"/>
                      <a:pt x="85" y="130"/>
                    </a:cubicBezTo>
                    <a:cubicBezTo>
                      <a:pt x="88" y="126"/>
                      <a:pt x="92" y="122"/>
                      <a:pt x="95" y="117"/>
                    </a:cubicBezTo>
                    <a:cubicBezTo>
                      <a:pt x="95" y="118"/>
                      <a:pt x="94" y="118"/>
                      <a:pt x="94" y="118"/>
                    </a:cubicBezTo>
                    <a:cubicBezTo>
                      <a:pt x="97" y="115"/>
                      <a:pt x="99" y="111"/>
                      <a:pt x="101" y="107"/>
                    </a:cubicBezTo>
                    <a:cubicBezTo>
                      <a:pt x="105" y="101"/>
                      <a:pt x="108" y="94"/>
                      <a:pt x="111" y="87"/>
                    </a:cubicBezTo>
                    <a:cubicBezTo>
                      <a:pt x="111" y="86"/>
                      <a:pt x="112" y="85"/>
                      <a:pt x="112" y="84"/>
                    </a:cubicBezTo>
                    <a:cubicBezTo>
                      <a:pt x="113" y="83"/>
                      <a:pt x="113" y="82"/>
                      <a:pt x="113" y="82"/>
                    </a:cubicBezTo>
                    <a:cubicBezTo>
                      <a:pt x="115" y="76"/>
                      <a:pt x="121" y="73"/>
                      <a:pt x="127" y="75"/>
                    </a:cubicBezTo>
                    <a:cubicBezTo>
                      <a:pt x="132" y="76"/>
                      <a:pt x="136" y="83"/>
                      <a:pt x="134" y="89"/>
                    </a:cubicBezTo>
                    <a:lnTo>
                      <a:pt x="134" y="90"/>
                    </a:lnTo>
                    <a:cubicBezTo>
                      <a:pt x="133" y="91"/>
                      <a:pt x="132" y="93"/>
                      <a:pt x="132" y="94"/>
                    </a:cubicBezTo>
                    <a:cubicBezTo>
                      <a:pt x="131" y="97"/>
                      <a:pt x="131" y="100"/>
                      <a:pt x="131" y="103"/>
                    </a:cubicBezTo>
                    <a:cubicBezTo>
                      <a:pt x="131" y="105"/>
                      <a:pt x="130" y="108"/>
                      <a:pt x="130" y="110"/>
                    </a:cubicBezTo>
                    <a:cubicBezTo>
                      <a:pt x="130" y="112"/>
                      <a:pt x="131" y="115"/>
                      <a:pt x="131" y="117"/>
                    </a:cubicBezTo>
                    <a:cubicBezTo>
                      <a:pt x="131" y="118"/>
                      <a:pt x="131" y="119"/>
                      <a:pt x="132" y="121"/>
                    </a:cubicBezTo>
                    <a:cubicBezTo>
                      <a:pt x="132" y="121"/>
                      <a:pt x="132" y="122"/>
                      <a:pt x="132" y="123"/>
                    </a:cubicBezTo>
                    <a:cubicBezTo>
                      <a:pt x="133" y="124"/>
                      <a:pt x="134" y="125"/>
                      <a:pt x="134" y="125"/>
                    </a:cubicBezTo>
                    <a:cubicBezTo>
                      <a:pt x="134" y="126"/>
                      <a:pt x="135" y="126"/>
                      <a:pt x="135" y="126"/>
                    </a:cubicBezTo>
                    <a:cubicBezTo>
                      <a:pt x="135" y="127"/>
                      <a:pt x="136" y="128"/>
                      <a:pt x="136" y="128"/>
                    </a:cubicBezTo>
                    <a:lnTo>
                      <a:pt x="137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8"/>
                    </a:lnTo>
                    <a:lnTo>
                      <a:pt x="136" y="129"/>
                    </a:lnTo>
                    <a:lnTo>
                      <a:pt x="137" y="129"/>
                    </a:lnTo>
                    <a:lnTo>
                      <a:pt x="138" y="129"/>
                    </a:ln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1" y="130"/>
                      <a:pt x="141" y="130"/>
                    </a:cubicBezTo>
                    <a:cubicBezTo>
                      <a:pt x="141" y="130"/>
                      <a:pt x="142" y="130"/>
                      <a:pt x="142" y="131"/>
                    </a:cubicBezTo>
                    <a:cubicBezTo>
                      <a:pt x="142" y="130"/>
                      <a:pt x="143" y="130"/>
                      <a:pt x="143" y="130"/>
                    </a:cubicBezTo>
                    <a:cubicBezTo>
                      <a:pt x="145" y="130"/>
                      <a:pt x="146" y="129"/>
                      <a:pt x="147" y="129"/>
                    </a:cubicBezTo>
                    <a:cubicBezTo>
                      <a:pt x="149" y="129"/>
                      <a:pt x="150" y="128"/>
                      <a:pt x="152" y="128"/>
                    </a:cubicBezTo>
                    <a:cubicBezTo>
                      <a:pt x="153" y="127"/>
                      <a:pt x="154" y="126"/>
                      <a:pt x="156" y="126"/>
                    </a:cubicBezTo>
                    <a:cubicBezTo>
                      <a:pt x="157" y="125"/>
                      <a:pt x="159" y="124"/>
                      <a:pt x="161" y="122"/>
                    </a:cubicBezTo>
                    <a:cubicBezTo>
                      <a:pt x="164" y="119"/>
                      <a:pt x="167" y="117"/>
                      <a:pt x="170" y="114"/>
                    </a:cubicBezTo>
                    <a:cubicBezTo>
                      <a:pt x="174" y="109"/>
                      <a:pt x="178" y="104"/>
                      <a:pt x="182" y="99"/>
                    </a:cubicBezTo>
                    <a:cubicBezTo>
                      <a:pt x="189" y="89"/>
                      <a:pt x="196" y="79"/>
                      <a:pt x="202" y="68"/>
                    </a:cubicBezTo>
                    <a:cubicBezTo>
                      <a:pt x="204" y="65"/>
                      <a:pt x="205" y="62"/>
                      <a:pt x="206" y="59"/>
                    </a:cubicBezTo>
                    <a:cubicBezTo>
                      <a:pt x="207" y="58"/>
                      <a:pt x="208" y="56"/>
                      <a:pt x="208" y="54"/>
                    </a:cubicBezTo>
                    <a:cubicBezTo>
                      <a:pt x="208" y="53"/>
                      <a:pt x="209" y="51"/>
                      <a:pt x="209" y="50"/>
                    </a:cubicBezTo>
                    <a:cubicBezTo>
                      <a:pt x="209" y="49"/>
                      <a:pt x="209" y="48"/>
                      <a:pt x="209" y="47"/>
                    </a:cubicBezTo>
                    <a:cubicBezTo>
                      <a:pt x="209" y="48"/>
                      <a:pt x="209" y="48"/>
                      <a:pt x="209" y="49"/>
                    </a:cubicBezTo>
                    <a:cubicBezTo>
                      <a:pt x="209" y="48"/>
                      <a:pt x="209" y="47"/>
                      <a:pt x="209" y="45"/>
                    </a:cubicBezTo>
                    <a:cubicBezTo>
                      <a:pt x="209" y="45"/>
                      <a:pt x="209" y="44"/>
                      <a:pt x="208" y="43"/>
                    </a:cubicBezTo>
                    <a:cubicBezTo>
                      <a:pt x="208" y="41"/>
                      <a:pt x="207" y="40"/>
                      <a:pt x="206" y="38"/>
                    </a:cubicBezTo>
                    <a:lnTo>
                      <a:pt x="206" y="37"/>
                    </a:lnTo>
                    <a:lnTo>
                      <a:pt x="206" y="36"/>
                    </a:lnTo>
                    <a:cubicBezTo>
                      <a:pt x="205" y="36"/>
                      <a:pt x="204" y="35"/>
                      <a:pt x="203" y="34"/>
                    </a:cubicBezTo>
                    <a:lnTo>
                      <a:pt x="202" y="33"/>
                    </a:lnTo>
                    <a:lnTo>
                      <a:pt x="201" y="32"/>
                    </a:lnTo>
                    <a:cubicBezTo>
                      <a:pt x="200" y="32"/>
                      <a:pt x="199" y="32"/>
                      <a:pt x="199" y="31"/>
                    </a:cubicBezTo>
                    <a:cubicBezTo>
                      <a:pt x="198" y="30"/>
                      <a:pt x="196" y="30"/>
                      <a:pt x="195" y="30"/>
                    </a:cubicBezTo>
                    <a:cubicBezTo>
                      <a:pt x="194" y="30"/>
                      <a:pt x="193" y="29"/>
                      <a:pt x="192" y="29"/>
                    </a:cubicBezTo>
                    <a:cubicBezTo>
                      <a:pt x="191" y="29"/>
                      <a:pt x="189" y="29"/>
                      <a:pt x="188" y="29"/>
                    </a:cubicBezTo>
                    <a:cubicBezTo>
                      <a:pt x="187" y="29"/>
                      <a:pt x="186" y="29"/>
                      <a:pt x="185" y="29"/>
                    </a:cubicBezTo>
                    <a:cubicBezTo>
                      <a:pt x="184" y="30"/>
                      <a:pt x="182" y="30"/>
                      <a:pt x="181" y="30"/>
                    </a:cubicBezTo>
                    <a:cubicBezTo>
                      <a:pt x="180" y="31"/>
                      <a:pt x="178" y="32"/>
                      <a:pt x="177" y="32"/>
                    </a:cubicBezTo>
                    <a:cubicBezTo>
                      <a:pt x="174" y="33"/>
                      <a:pt x="172" y="34"/>
                      <a:pt x="170" y="36"/>
                    </a:cubicBezTo>
                    <a:cubicBezTo>
                      <a:pt x="167" y="37"/>
                      <a:pt x="165" y="39"/>
                      <a:pt x="163" y="41"/>
                    </a:cubicBezTo>
                    <a:cubicBezTo>
                      <a:pt x="162" y="41"/>
                      <a:pt x="161" y="42"/>
                      <a:pt x="160" y="43"/>
                    </a:cubicBezTo>
                    <a:cubicBezTo>
                      <a:pt x="159" y="44"/>
                      <a:pt x="158" y="45"/>
                      <a:pt x="157" y="46"/>
                    </a:cubicBezTo>
                    <a:cubicBezTo>
                      <a:pt x="153" y="51"/>
                      <a:pt x="147" y="51"/>
                      <a:pt x="142" y="47"/>
                    </a:cubicBezTo>
                    <a:cubicBezTo>
                      <a:pt x="138" y="44"/>
                      <a:pt x="138" y="37"/>
                      <a:pt x="141" y="33"/>
                    </a:cubicBezTo>
                    <a:cubicBezTo>
                      <a:pt x="143" y="30"/>
                      <a:pt x="145" y="28"/>
                      <a:pt x="148" y="26"/>
                    </a:cubicBezTo>
                    <a:cubicBezTo>
                      <a:pt x="150" y="23"/>
                      <a:pt x="153" y="22"/>
                      <a:pt x="156" y="19"/>
                    </a:cubicBezTo>
                    <a:cubicBezTo>
                      <a:pt x="162" y="15"/>
                      <a:pt x="169" y="12"/>
                      <a:pt x="175" y="9"/>
                    </a:cubicBezTo>
                    <a:cubicBezTo>
                      <a:pt x="188" y="6"/>
                      <a:pt x="204" y="7"/>
                      <a:pt x="215" y="16"/>
                    </a:cubicBezTo>
                    <a:cubicBezTo>
                      <a:pt x="220" y="19"/>
                      <a:pt x="224" y="25"/>
                      <a:pt x="227" y="30"/>
                    </a:cubicBezTo>
                    <a:cubicBezTo>
                      <a:pt x="230" y="37"/>
                      <a:pt x="231" y="44"/>
                      <a:pt x="230" y="52"/>
                    </a:cubicBezTo>
                    <a:cubicBezTo>
                      <a:pt x="229" y="63"/>
                      <a:pt x="223" y="74"/>
                      <a:pt x="217" y="84"/>
                    </a:cubicBezTo>
                    <a:cubicBezTo>
                      <a:pt x="215" y="89"/>
                      <a:pt x="212" y="93"/>
                      <a:pt x="209" y="98"/>
                    </a:cubicBezTo>
                    <a:cubicBezTo>
                      <a:pt x="202" y="108"/>
                      <a:pt x="195" y="118"/>
                      <a:pt x="187" y="126"/>
                    </a:cubicBezTo>
                    <a:cubicBezTo>
                      <a:pt x="182" y="132"/>
                      <a:pt x="177" y="137"/>
                      <a:pt x="170" y="142"/>
                    </a:cubicBezTo>
                    <a:cubicBezTo>
                      <a:pt x="164" y="146"/>
                      <a:pt x="157" y="149"/>
                      <a:pt x="149" y="151"/>
                    </a:cubicBezTo>
                    <a:cubicBezTo>
                      <a:pt x="143" y="153"/>
                      <a:pt x="136" y="152"/>
                      <a:pt x="130" y="150"/>
                    </a:cubicBezTo>
                    <a:cubicBezTo>
                      <a:pt x="124" y="147"/>
                      <a:pt x="118" y="142"/>
                      <a:pt x="114" y="136"/>
                    </a:cubicBezTo>
                    <a:cubicBezTo>
                      <a:pt x="113" y="133"/>
                      <a:pt x="113" y="131"/>
                      <a:pt x="111" y="129"/>
                    </a:cubicBezTo>
                    <a:cubicBezTo>
                      <a:pt x="107" y="135"/>
                      <a:pt x="101" y="142"/>
                      <a:pt x="96" y="147"/>
                    </a:cubicBezTo>
                    <a:cubicBezTo>
                      <a:pt x="89" y="156"/>
                      <a:pt x="81" y="164"/>
                      <a:pt x="72" y="170"/>
                    </a:cubicBezTo>
                    <a:cubicBezTo>
                      <a:pt x="67" y="175"/>
                      <a:pt x="61" y="178"/>
                      <a:pt x="55" y="181"/>
                    </a:cubicBezTo>
                    <a:cubicBezTo>
                      <a:pt x="48" y="184"/>
                      <a:pt x="41" y="186"/>
                      <a:pt x="34" y="186"/>
                    </a:cubicBezTo>
                    <a:lnTo>
                      <a:pt x="33" y="18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" name="Google Shape;971;p11"/>
              <p:cNvSpPr/>
              <p:nvPr/>
            </p:nvSpPr>
            <p:spPr>
              <a:xfrm>
                <a:off x="421540" y="3990958"/>
                <a:ext cx="39960" cy="61560"/>
              </a:xfrm>
              <a:custGeom>
                <a:rect b="b" l="l" r="r" t="t"/>
                <a:pathLst>
                  <a:path extrusionOk="0" h="171" w="111">
                    <a:moveTo>
                      <a:pt x="1" y="160"/>
                    </a:moveTo>
                    <a:cubicBezTo>
                      <a:pt x="0" y="155"/>
                      <a:pt x="5" y="149"/>
                      <a:pt x="10" y="148"/>
                    </a:cubicBezTo>
                    <a:cubicBezTo>
                      <a:pt x="17" y="148"/>
                      <a:pt x="24" y="148"/>
                      <a:pt x="31" y="147"/>
                    </a:cubicBezTo>
                    <a:cubicBezTo>
                      <a:pt x="38" y="145"/>
                      <a:pt x="44" y="144"/>
                      <a:pt x="50" y="143"/>
                    </a:cubicBezTo>
                    <a:cubicBezTo>
                      <a:pt x="52" y="142"/>
                      <a:pt x="55" y="141"/>
                      <a:pt x="57" y="140"/>
                    </a:cubicBezTo>
                    <a:cubicBezTo>
                      <a:pt x="58" y="140"/>
                      <a:pt x="58" y="140"/>
                      <a:pt x="59" y="140"/>
                    </a:cubicBezTo>
                    <a:cubicBezTo>
                      <a:pt x="59" y="139"/>
                      <a:pt x="60" y="139"/>
                      <a:pt x="60" y="138"/>
                    </a:cubicBezTo>
                    <a:cubicBezTo>
                      <a:pt x="60" y="138"/>
                      <a:pt x="59" y="138"/>
                      <a:pt x="59" y="137"/>
                    </a:cubicBezTo>
                    <a:cubicBezTo>
                      <a:pt x="59" y="138"/>
                      <a:pt x="60" y="138"/>
                      <a:pt x="60" y="138"/>
                    </a:cubicBezTo>
                    <a:cubicBezTo>
                      <a:pt x="56" y="134"/>
                      <a:pt x="51" y="130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1" y="120"/>
                      <a:pt x="34" y="113"/>
                      <a:pt x="28" y="106"/>
                    </a:cubicBezTo>
                    <a:cubicBezTo>
                      <a:pt x="24" y="102"/>
                      <a:pt x="21" y="97"/>
                      <a:pt x="18" y="92"/>
                    </a:cubicBezTo>
                    <a:cubicBezTo>
                      <a:pt x="16" y="88"/>
                      <a:pt x="13" y="83"/>
                      <a:pt x="12" y="78"/>
                    </a:cubicBezTo>
                    <a:cubicBezTo>
                      <a:pt x="9" y="67"/>
                      <a:pt x="10" y="56"/>
                      <a:pt x="14" y="45"/>
                    </a:cubicBezTo>
                    <a:cubicBezTo>
                      <a:pt x="17" y="35"/>
                      <a:pt x="24" y="27"/>
                      <a:pt x="32" y="20"/>
                    </a:cubicBezTo>
                    <a:cubicBezTo>
                      <a:pt x="40" y="13"/>
                      <a:pt x="51" y="8"/>
                      <a:pt x="61" y="4"/>
                    </a:cubicBezTo>
                    <a:cubicBezTo>
                      <a:pt x="66" y="3"/>
                      <a:pt x="72" y="2"/>
                      <a:pt x="76" y="2"/>
                    </a:cubicBezTo>
                    <a:cubicBezTo>
                      <a:pt x="83" y="0"/>
                      <a:pt x="88" y="2"/>
                      <a:pt x="94" y="3"/>
                    </a:cubicBezTo>
                    <a:cubicBezTo>
                      <a:pt x="102" y="6"/>
                      <a:pt x="109" y="12"/>
                      <a:pt x="110" y="20"/>
                    </a:cubicBezTo>
                    <a:cubicBezTo>
                      <a:pt x="110" y="22"/>
                      <a:pt x="110" y="24"/>
                      <a:pt x="109" y="25"/>
                    </a:cubicBezTo>
                    <a:cubicBezTo>
                      <a:pt x="109" y="27"/>
                      <a:pt x="108" y="29"/>
                      <a:pt x="106" y="30"/>
                    </a:cubicBezTo>
                    <a:cubicBezTo>
                      <a:pt x="104" y="33"/>
                      <a:pt x="100" y="34"/>
                      <a:pt x="95" y="32"/>
                    </a:cubicBezTo>
                    <a:cubicBezTo>
                      <a:pt x="92" y="31"/>
                      <a:pt x="89" y="28"/>
                      <a:pt x="88" y="25"/>
                    </a:cubicBezTo>
                    <a:cubicBezTo>
                      <a:pt x="88" y="25"/>
                      <a:pt x="88" y="24"/>
                      <a:pt x="87" y="24"/>
                    </a:cubicBezTo>
                    <a:lnTo>
                      <a:pt x="86" y="24"/>
                    </a:lnTo>
                    <a:cubicBezTo>
                      <a:pt x="85" y="24"/>
                      <a:pt x="83" y="24"/>
                      <a:pt x="82" y="23"/>
                    </a:cubicBezTo>
                    <a:cubicBezTo>
                      <a:pt x="81" y="23"/>
                      <a:pt x="80" y="23"/>
                      <a:pt x="79" y="23"/>
                    </a:cubicBezTo>
                    <a:lnTo>
                      <a:pt x="80" y="23"/>
                    </a:lnTo>
                    <a:cubicBezTo>
                      <a:pt x="79" y="23"/>
                      <a:pt x="77" y="24"/>
                      <a:pt x="76" y="24"/>
                    </a:cubicBezTo>
                    <a:cubicBezTo>
                      <a:pt x="73" y="24"/>
                      <a:pt x="70" y="25"/>
                      <a:pt x="68" y="25"/>
                    </a:cubicBezTo>
                    <a:cubicBezTo>
                      <a:pt x="65" y="27"/>
                      <a:pt x="60" y="28"/>
                      <a:pt x="58" y="30"/>
                    </a:cubicBezTo>
                    <a:cubicBezTo>
                      <a:pt x="55" y="30"/>
                      <a:pt x="53" y="31"/>
                      <a:pt x="51" y="32"/>
                    </a:cubicBezTo>
                    <a:cubicBezTo>
                      <a:pt x="50" y="34"/>
                      <a:pt x="48" y="35"/>
                      <a:pt x="46" y="36"/>
                    </a:cubicBezTo>
                    <a:cubicBezTo>
                      <a:pt x="45" y="37"/>
                      <a:pt x="44" y="38"/>
                      <a:pt x="43" y="39"/>
                    </a:cubicBezTo>
                    <a:cubicBezTo>
                      <a:pt x="42" y="41"/>
                      <a:pt x="41" y="42"/>
                      <a:pt x="39" y="43"/>
                    </a:cubicBezTo>
                    <a:cubicBezTo>
                      <a:pt x="38" y="45"/>
                      <a:pt x="37" y="47"/>
                      <a:pt x="36" y="48"/>
                    </a:cubicBezTo>
                    <a:cubicBezTo>
                      <a:pt x="35" y="49"/>
                      <a:pt x="35" y="51"/>
                      <a:pt x="34" y="52"/>
                    </a:cubicBezTo>
                    <a:cubicBezTo>
                      <a:pt x="34" y="53"/>
                      <a:pt x="33" y="55"/>
                      <a:pt x="33" y="56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1"/>
                      <a:pt x="32" y="62"/>
                      <a:pt x="32" y="64"/>
                    </a:cubicBezTo>
                    <a:cubicBezTo>
                      <a:pt x="32" y="66"/>
                      <a:pt x="32" y="67"/>
                      <a:pt x="32" y="70"/>
                    </a:cubicBezTo>
                    <a:cubicBezTo>
                      <a:pt x="33" y="71"/>
                      <a:pt x="33" y="73"/>
                      <a:pt x="34" y="74"/>
                    </a:cubicBezTo>
                    <a:cubicBezTo>
                      <a:pt x="34" y="75"/>
                      <a:pt x="35" y="77"/>
                      <a:pt x="35" y="78"/>
                    </a:cubicBezTo>
                    <a:cubicBezTo>
                      <a:pt x="36" y="80"/>
                      <a:pt x="37" y="81"/>
                      <a:pt x="37" y="82"/>
                    </a:cubicBezTo>
                    <a:cubicBezTo>
                      <a:pt x="38" y="84"/>
                      <a:pt x="40" y="87"/>
                      <a:pt x="42" y="89"/>
                    </a:cubicBezTo>
                    <a:cubicBezTo>
                      <a:pt x="48" y="96"/>
                      <a:pt x="55" y="103"/>
                      <a:pt x="62" y="110"/>
                    </a:cubicBezTo>
                    <a:cubicBezTo>
                      <a:pt x="66" y="113"/>
                      <a:pt x="69" y="116"/>
                      <a:pt x="72" y="119"/>
                    </a:cubicBezTo>
                    <a:cubicBezTo>
                      <a:pt x="75" y="122"/>
                      <a:pt x="79" y="124"/>
                      <a:pt x="80" y="129"/>
                    </a:cubicBezTo>
                    <a:cubicBezTo>
                      <a:pt x="81" y="131"/>
                      <a:pt x="83" y="133"/>
                      <a:pt x="83" y="135"/>
                    </a:cubicBezTo>
                    <a:cubicBezTo>
                      <a:pt x="83" y="138"/>
                      <a:pt x="83" y="141"/>
                      <a:pt x="82" y="145"/>
                    </a:cubicBezTo>
                    <a:cubicBezTo>
                      <a:pt x="80" y="150"/>
                      <a:pt x="76" y="154"/>
                      <a:pt x="72" y="157"/>
                    </a:cubicBezTo>
                    <a:cubicBezTo>
                      <a:pt x="67" y="160"/>
                      <a:pt x="62" y="162"/>
                      <a:pt x="56" y="163"/>
                    </a:cubicBezTo>
                    <a:cubicBezTo>
                      <a:pt x="49" y="165"/>
                      <a:pt x="42" y="166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28" y="169"/>
                      <a:pt x="20" y="169"/>
                      <a:pt x="13" y="170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6" y="170"/>
                      <a:pt x="2" y="166"/>
                      <a:pt x="1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" name="Google Shape;972;p11"/>
              <p:cNvSpPr/>
              <p:nvPr/>
            </p:nvSpPr>
            <p:spPr>
              <a:xfrm>
                <a:off x="468700" y="3988438"/>
                <a:ext cx="52920" cy="68400"/>
              </a:xfrm>
              <a:custGeom>
                <a:rect b="b" l="l" r="r" t="t"/>
                <a:pathLst>
                  <a:path extrusionOk="0" h="190" w="147">
                    <a:moveTo>
                      <a:pt x="23" y="162"/>
                    </a:moveTo>
                    <a:cubicBezTo>
                      <a:pt x="24" y="161"/>
                      <a:pt x="25" y="160"/>
                      <a:pt x="26" y="159"/>
                    </a:cubicBezTo>
                    <a:cubicBezTo>
                      <a:pt x="30" y="155"/>
                      <a:pt x="34" y="150"/>
                      <a:pt x="38" y="146"/>
                    </a:cubicBezTo>
                    <a:cubicBezTo>
                      <a:pt x="37" y="146"/>
                      <a:pt x="37" y="146"/>
                      <a:pt x="36" y="147"/>
                    </a:cubicBezTo>
                    <a:cubicBezTo>
                      <a:pt x="35" y="147"/>
                      <a:pt x="33" y="148"/>
                      <a:pt x="32" y="148"/>
                    </a:cubicBezTo>
                    <a:cubicBezTo>
                      <a:pt x="32" y="149"/>
                      <a:pt x="31" y="149"/>
                      <a:pt x="30" y="149"/>
                    </a:cubicBezTo>
                    <a:cubicBezTo>
                      <a:pt x="29" y="151"/>
                      <a:pt x="29" y="151"/>
                      <a:pt x="28" y="152"/>
                    </a:cubicBezTo>
                    <a:cubicBezTo>
                      <a:pt x="27" y="154"/>
                      <a:pt x="26" y="155"/>
                      <a:pt x="25" y="156"/>
                    </a:cubicBezTo>
                    <a:cubicBezTo>
                      <a:pt x="25" y="157"/>
                      <a:pt x="25" y="158"/>
                      <a:pt x="24" y="159"/>
                    </a:cubicBezTo>
                    <a:cubicBezTo>
                      <a:pt x="23" y="160"/>
                      <a:pt x="23" y="161"/>
                      <a:pt x="23" y="161"/>
                    </a:cubicBezTo>
                    <a:cubicBezTo>
                      <a:pt x="23" y="162"/>
                      <a:pt x="23" y="162"/>
                      <a:pt x="23" y="162"/>
                    </a:cubicBezTo>
                    <a:moveTo>
                      <a:pt x="12" y="187"/>
                    </a:moveTo>
                    <a:cubicBezTo>
                      <a:pt x="7" y="185"/>
                      <a:pt x="3" y="180"/>
                      <a:pt x="1" y="175"/>
                    </a:cubicBezTo>
                    <a:cubicBezTo>
                      <a:pt x="0" y="168"/>
                      <a:pt x="1" y="161"/>
                      <a:pt x="3" y="154"/>
                    </a:cubicBezTo>
                    <a:cubicBezTo>
                      <a:pt x="5" y="148"/>
                      <a:pt x="8" y="141"/>
                      <a:pt x="13" y="137"/>
                    </a:cubicBezTo>
                    <a:cubicBezTo>
                      <a:pt x="18" y="131"/>
                      <a:pt x="25" y="128"/>
                      <a:pt x="32" y="126"/>
                    </a:cubicBezTo>
                    <a:cubicBezTo>
                      <a:pt x="39" y="123"/>
                      <a:pt x="46" y="122"/>
                      <a:pt x="53" y="122"/>
                    </a:cubicBezTo>
                    <a:cubicBezTo>
                      <a:pt x="54" y="122"/>
                      <a:pt x="54" y="122"/>
                      <a:pt x="55" y="122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9" y="115"/>
                      <a:pt x="62" y="110"/>
                      <a:pt x="65" y="105"/>
                    </a:cubicBezTo>
                    <a:cubicBezTo>
                      <a:pt x="68" y="99"/>
                      <a:pt x="71" y="93"/>
                      <a:pt x="74" y="87"/>
                    </a:cubicBezTo>
                    <a:cubicBezTo>
                      <a:pt x="75" y="84"/>
                      <a:pt x="76" y="81"/>
                      <a:pt x="78" y="78"/>
                    </a:cubicBezTo>
                    <a:cubicBezTo>
                      <a:pt x="78" y="78"/>
                      <a:pt x="78" y="77"/>
                      <a:pt x="79" y="76"/>
                    </a:cubicBezTo>
                    <a:cubicBezTo>
                      <a:pt x="77" y="76"/>
                      <a:pt x="76" y="77"/>
                      <a:pt x="74" y="76"/>
                    </a:cubicBezTo>
                    <a:cubicBezTo>
                      <a:pt x="68" y="75"/>
                      <a:pt x="64" y="70"/>
                      <a:pt x="64" y="64"/>
                    </a:cubicBezTo>
                    <a:cubicBezTo>
                      <a:pt x="65" y="57"/>
                      <a:pt x="67" y="50"/>
                      <a:pt x="69" y="44"/>
                    </a:cubicBezTo>
                    <a:cubicBezTo>
                      <a:pt x="71" y="41"/>
                      <a:pt x="72" y="39"/>
                      <a:pt x="73" y="36"/>
                    </a:cubicBezTo>
                    <a:cubicBezTo>
                      <a:pt x="75" y="31"/>
                      <a:pt x="78" y="26"/>
                      <a:pt x="81" y="21"/>
                    </a:cubicBezTo>
                    <a:cubicBezTo>
                      <a:pt x="83" y="16"/>
                      <a:pt x="85" y="12"/>
                      <a:pt x="88" y="8"/>
                    </a:cubicBezTo>
                    <a:cubicBezTo>
                      <a:pt x="90" y="6"/>
                      <a:pt x="92" y="3"/>
                      <a:pt x="94" y="2"/>
                    </a:cubicBezTo>
                    <a:cubicBezTo>
                      <a:pt x="97" y="1"/>
                      <a:pt x="100" y="0"/>
                      <a:pt x="103" y="1"/>
                    </a:cubicBezTo>
                    <a:cubicBezTo>
                      <a:pt x="109" y="2"/>
                      <a:pt x="113" y="7"/>
                      <a:pt x="114" y="12"/>
                    </a:cubicBezTo>
                    <a:cubicBezTo>
                      <a:pt x="116" y="20"/>
                      <a:pt x="114" y="27"/>
                      <a:pt x="113" y="34"/>
                    </a:cubicBezTo>
                    <a:cubicBezTo>
                      <a:pt x="112" y="42"/>
                      <a:pt x="110" y="49"/>
                      <a:pt x="108" y="56"/>
                    </a:cubicBezTo>
                    <a:cubicBezTo>
                      <a:pt x="106" y="63"/>
                      <a:pt x="103" y="70"/>
                      <a:pt x="100" y="77"/>
                    </a:cubicBezTo>
                    <a:cubicBezTo>
                      <a:pt x="97" y="84"/>
                      <a:pt x="95" y="89"/>
                      <a:pt x="92" y="95"/>
                    </a:cubicBezTo>
                    <a:cubicBezTo>
                      <a:pt x="90" y="101"/>
                      <a:pt x="87" y="106"/>
                      <a:pt x="84" y="112"/>
                    </a:cubicBezTo>
                    <a:cubicBezTo>
                      <a:pt x="82" y="116"/>
                      <a:pt x="80" y="120"/>
                      <a:pt x="77" y="124"/>
                    </a:cubicBezTo>
                    <a:cubicBezTo>
                      <a:pt x="89" y="127"/>
                      <a:pt x="100" y="133"/>
                      <a:pt x="110" y="138"/>
                    </a:cubicBezTo>
                    <a:cubicBezTo>
                      <a:pt x="118" y="143"/>
                      <a:pt x="125" y="147"/>
                      <a:pt x="134" y="152"/>
                    </a:cubicBezTo>
                    <a:cubicBezTo>
                      <a:pt x="135" y="152"/>
                      <a:pt x="137" y="154"/>
                      <a:pt x="139" y="154"/>
                    </a:cubicBezTo>
                    <a:cubicBezTo>
                      <a:pt x="144" y="156"/>
                      <a:pt x="146" y="163"/>
                      <a:pt x="143" y="169"/>
                    </a:cubicBezTo>
                    <a:cubicBezTo>
                      <a:pt x="141" y="174"/>
                      <a:pt x="135" y="176"/>
                      <a:pt x="129" y="174"/>
                    </a:cubicBezTo>
                    <a:cubicBezTo>
                      <a:pt x="118" y="169"/>
                      <a:pt x="109" y="162"/>
                      <a:pt x="98" y="156"/>
                    </a:cubicBezTo>
                    <a:cubicBezTo>
                      <a:pt x="92" y="153"/>
                      <a:pt x="86" y="150"/>
                      <a:pt x="80" y="147"/>
                    </a:cubicBezTo>
                    <a:cubicBezTo>
                      <a:pt x="80" y="147"/>
                      <a:pt x="81" y="147"/>
                      <a:pt x="81" y="148"/>
                    </a:cubicBezTo>
                    <a:cubicBezTo>
                      <a:pt x="81" y="147"/>
                      <a:pt x="80" y="147"/>
                      <a:pt x="80" y="147"/>
                    </a:cubicBezTo>
                    <a:lnTo>
                      <a:pt x="79" y="147"/>
                    </a:lnTo>
                    <a:lnTo>
                      <a:pt x="80" y="147"/>
                    </a:lnTo>
                    <a:cubicBezTo>
                      <a:pt x="76" y="146"/>
                      <a:pt x="74" y="145"/>
                      <a:pt x="70" y="144"/>
                    </a:cubicBezTo>
                    <a:cubicBezTo>
                      <a:pt x="69" y="144"/>
                      <a:pt x="67" y="144"/>
                      <a:pt x="65" y="143"/>
                    </a:cubicBezTo>
                    <a:cubicBezTo>
                      <a:pt x="59" y="152"/>
                      <a:pt x="52" y="162"/>
                      <a:pt x="45" y="170"/>
                    </a:cubicBezTo>
                    <a:cubicBezTo>
                      <a:pt x="40" y="176"/>
                      <a:pt x="36" y="181"/>
                      <a:pt x="30" y="184"/>
                    </a:cubicBezTo>
                    <a:cubicBezTo>
                      <a:pt x="26" y="187"/>
                      <a:pt x="22" y="189"/>
                      <a:pt x="18" y="189"/>
                    </a:cubicBezTo>
                    <a:cubicBezTo>
                      <a:pt x="16" y="189"/>
                      <a:pt x="14" y="189"/>
                      <a:pt x="12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" name="Google Shape;973;p11"/>
              <p:cNvSpPr/>
              <p:nvPr/>
            </p:nvSpPr>
            <p:spPr>
              <a:xfrm>
                <a:off x="536740" y="4004638"/>
                <a:ext cx="18000" cy="32760"/>
              </a:xfrm>
              <a:custGeom>
                <a:rect b="b" l="l" r="r" t="t"/>
                <a:pathLst>
                  <a:path extrusionOk="0" h="91" w="50">
                    <a:moveTo>
                      <a:pt x="25" y="82"/>
                    </a:moveTo>
                    <a:cubicBezTo>
                      <a:pt x="21" y="70"/>
                      <a:pt x="15" y="58"/>
                      <a:pt x="10" y="46"/>
                    </a:cubicBezTo>
                    <a:cubicBezTo>
                      <a:pt x="6" y="37"/>
                      <a:pt x="3" y="28"/>
                      <a:pt x="1" y="18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2" y="7"/>
                      <a:pt x="4" y="4"/>
                      <a:pt x="6" y="3"/>
                    </a:cubicBezTo>
                    <a:cubicBezTo>
                      <a:pt x="9" y="1"/>
                      <a:pt x="13" y="0"/>
                      <a:pt x="16" y="1"/>
                    </a:cubicBezTo>
                    <a:cubicBezTo>
                      <a:pt x="17" y="1"/>
                      <a:pt x="18" y="1"/>
                      <a:pt x="20" y="2"/>
                    </a:cubicBezTo>
                    <a:cubicBezTo>
                      <a:pt x="26" y="4"/>
                      <a:pt x="29" y="10"/>
                      <a:pt x="27" y="16"/>
                    </a:cubicBezTo>
                    <a:cubicBezTo>
                      <a:pt x="27" y="18"/>
                      <a:pt x="26" y="19"/>
                      <a:pt x="24" y="21"/>
                    </a:cubicBezTo>
                    <a:cubicBezTo>
                      <a:pt x="27" y="30"/>
                      <a:pt x="31" y="40"/>
                      <a:pt x="35" y="49"/>
                    </a:cubicBezTo>
                    <a:cubicBezTo>
                      <a:pt x="39" y="57"/>
                      <a:pt x="42" y="66"/>
                      <a:pt x="46" y="75"/>
                    </a:cubicBezTo>
                    <a:cubicBezTo>
                      <a:pt x="49" y="81"/>
                      <a:pt x="45" y="87"/>
                      <a:pt x="39" y="89"/>
                    </a:cubicBezTo>
                    <a:cubicBezTo>
                      <a:pt x="38" y="89"/>
                      <a:pt x="37" y="90"/>
                      <a:pt x="36" y="90"/>
                    </a:cubicBezTo>
                    <a:cubicBezTo>
                      <a:pt x="31" y="89"/>
                      <a:pt x="27" y="87"/>
                      <a:pt x="25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" name="Google Shape;974;p11"/>
              <p:cNvSpPr/>
              <p:nvPr/>
            </p:nvSpPr>
            <p:spPr>
              <a:xfrm>
                <a:off x="527020" y="4007158"/>
                <a:ext cx="45360" cy="43920"/>
              </a:xfrm>
              <a:custGeom>
                <a:rect b="b" l="l" r="r" t="t"/>
                <a:pathLst>
                  <a:path extrusionOk="0" h="122" w="126">
                    <a:moveTo>
                      <a:pt x="5" y="118"/>
                    </a:moveTo>
                    <a:cubicBezTo>
                      <a:pt x="1" y="115"/>
                      <a:pt x="0" y="108"/>
                      <a:pt x="4" y="103"/>
                    </a:cubicBezTo>
                    <a:cubicBezTo>
                      <a:pt x="17" y="88"/>
                      <a:pt x="31" y="72"/>
                      <a:pt x="45" y="56"/>
                    </a:cubicBezTo>
                    <a:cubicBezTo>
                      <a:pt x="52" y="48"/>
                      <a:pt x="59" y="39"/>
                      <a:pt x="67" y="31"/>
                    </a:cubicBezTo>
                    <a:cubicBezTo>
                      <a:pt x="75" y="22"/>
                      <a:pt x="84" y="13"/>
                      <a:pt x="94" y="5"/>
                    </a:cubicBezTo>
                    <a:cubicBezTo>
                      <a:pt x="98" y="3"/>
                      <a:pt x="104" y="0"/>
                      <a:pt x="109" y="0"/>
                    </a:cubicBezTo>
                    <a:cubicBezTo>
                      <a:pt x="114" y="0"/>
                      <a:pt x="118" y="1"/>
                      <a:pt x="122" y="5"/>
                    </a:cubicBezTo>
                    <a:cubicBezTo>
                      <a:pt x="125" y="10"/>
                      <a:pt x="125" y="16"/>
                      <a:pt x="121" y="21"/>
                    </a:cubicBezTo>
                    <a:cubicBezTo>
                      <a:pt x="117" y="24"/>
                      <a:pt x="112" y="25"/>
                      <a:pt x="108" y="22"/>
                    </a:cubicBezTo>
                    <a:lnTo>
                      <a:pt x="108" y="23"/>
                    </a:lnTo>
                    <a:cubicBezTo>
                      <a:pt x="107" y="24"/>
                      <a:pt x="105" y="25"/>
                      <a:pt x="103" y="26"/>
                    </a:cubicBezTo>
                    <a:cubicBezTo>
                      <a:pt x="98" y="30"/>
                      <a:pt x="93" y="35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77" y="51"/>
                      <a:pt x="65" y="65"/>
                      <a:pt x="54" y="78"/>
                    </a:cubicBezTo>
                    <a:cubicBezTo>
                      <a:pt x="42" y="91"/>
                      <a:pt x="31" y="104"/>
                      <a:pt x="21" y="117"/>
                    </a:cubicBezTo>
                    <a:cubicBezTo>
                      <a:pt x="19" y="120"/>
                      <a:pt x="16" y="121"/>
                      <a:pt x="12" y="121"/>
                    </a:cubicBezTo>
                    <a:cubicBezTo>
                      <a:pt x="10" y="121"/>
                      <a:pt x="8" y="120"/>
                      <a:pt x="5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" name="Google Shape;975;p11"/>
              <p:cNvSpPr/>
              <p:nvPr/>
            </p:nvSpPr>
            <p:spPr>
              <a:xfrm>
                <a:off x="576340" y="3984838"/>
                <a:ext cx="64800" cy="40320"/>
              </a:xfrm>
              <a:custGeom>
                <a:rect b="b" l="l" r="r" t="t"/>
                <a:pathLst>
                  <a:path extrusionOk="0" h="112" w="180">
                    <a:moveTo>
                      <a:pt x="30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cubicBezTo>
                      <a:pt x="28" y="23"/>
                      <a:pt x="28" y="23"/>
                      <a:pt x="30" y="23"/>
                    </a:cubicBezTo>
                    <a:moveTo>
                      <a:pt x="37" y="110"/>
                    </a:moveTo>
                    <a:cubicBezTo>
                      <a:pt x="36" y="109"/>
                      <a:pt x="35" y="109"/>
                      <a:pt x="34" y="109"/>
                    </a:cubicBezTo>
                    <a:cubicBezTo>
                      <a:pt x="32" y="108"/>
                      <a:pt x="32" y="107"/>
                      <a:pt x="31" y="106"/>
                    </a:cubicBezTo>
                    <a:cubicBezTo>
                      <a:pt x="28" y="105"/>
                      <a:pt x="27" y="102"/>
                      <a:pt x="26" y="99"/>
                    </a:cubicBezTo>
                    <a:cubicBezTo>
                      <a:pt x="24" y="94"/>
                      <a:pt x="26" y="89"/>
                      <a:pt x="27" y="84"/>
                    </a:cubicBezTo>
                    <a:cubicBezTo>
                      <a:pt x="30" y="75"/>
                      <a:pt x="31" y="66"/>
                      <a:pt x="32" y="56"/>
                    </a:cubicBezTo>
                    <a:cubicBezTo>
                      <a:pt x="32" y="53"/>
                      <a:pt x="32" y="49"/>
                      <a:pt x="32" y="46"/>
                    </a:cubicBezTo>
                    <a:cubicBezTo>
                      <a:pt x="30" y="47"/>
                      <a:pt x="28" y="46"/>
                      <a:pt x="25" y="45"/>
                    </a:cubicBezTo>
                    <a:lnTo>
                      <a:pt x="24" y="45"/>
                    </a:lnTo>
                    <a:cubicBezTo>
                      <a:pt x="19" y="44"/>
                      <a:pt x="13" y="44"/>
                      <a:pt x="9" y="40"/>
                    </a:cubicBezTo>
                    <a:cubicBezTo>
                      <a:pt x="2" y="34"/>
                      <a:pt x="0" y="24"/>
                      <a:pt x="4" y="16"/>
                    </a:cubicBezTo>
                    <a:cubicBezTo>
                      <a:pt x="6" y="12"/>
                      <a:pt x="9" y="7"/>
                      <a:pt x="13" y="5"/>
                    </a:cubicBezTo>
                    <a:cubicBezTo>
                      <a:pt x="17" y="2"/>
                      <a:pt x="21" y="0"/>
                      <a:pt x="27" y="0"/>
                    </a:cubicBezTo>
                    <a:cubicBezTo>
                      <a:pt x="36" y="0"/>
                      <a:pt x="45" y="5"/>
                      <a:pt x="49" y="13"/>
                    </a:cubicBezTo>
                    <a:cubicBezTo>
                      <a:pt x="55" y="23"/>
                      <a:pt x="55" y="35"/>
                      <a:pt x="55" y="46"/>
                    </a:cubicBezTo>
                    <a:cubicBezTo>
                      <a:pt x="54" y="53"/>
                      <a:pt x="53" y="60"/>
                      <a:pt x="52" y="68"/>
                    </a:cubicBezTo>
                    <a:cubicBezTo>
                      <a:pt x="52" y="72"/>
                      <a:pt x="51" y="76"/>
                      <a:pt x="51" y="80"/>
                    </a:cubicBezTo>
                    <a:cubicBezTo>
                      <a:pt x="50" y="82"/>
                      <a:pt x="49" y="85"/>
                      <a:pt x="49" y="88"/>
                    </a:cubicBezTo>
                    <a:cubicBezTo>
                      <a:pt x="52" y="87"/>
                      <a:pt x="55" y="87"/>
                      <a:pt x="58" y="85"/>
                    </a:cubicBezTo>
                    <a:cubicBezTo>
                      <a:pt x="71" y="82"/>
                      <a:pt x="83" y="77"/>
                      <a:pt x="95" y="72"/>
                    </a:cubicBezTo>
                    <a:cubicBezTo>
                      <a:pt x="102" y="69"/>
                      <a:pt x="108" y="66"/>
                      <a:pt x="115" y="63"/>
                    </a:cubicBezTo>
                    <a:cubicBezTo>
                      <a:pt x="132" y="56"/>
                      <a:pt x="148" y="50"/>
                      <a:pt x="164" y="43"/>
                    </a:cubicBezTo>
                    <a:cubicBezTo>
                      <a:pt x="169" y="41"/>
                      <a:pt x="175" y="44"/>
                      <a:pt x="176" y="49"/>
                    </a:cubicBezTo>
                    <a:cubicBezTo>
                      <a:pt x="179" y="54"/>
                      <a:pt x="176" y="59"/>
                      <a:pt x="171" y="62"/>
                    </a:cubicBezTo>
                    <a:cubicBezTo>
                      <a:pt x="152" y="70"/>
                      <a:pt x="133" y="78"/>
                      <a:pt x="114" y="85"/>
                    </a:cubicBezTo>
                    <a:cubicBezTo>
                      <a:pt x="101" y="91"/>
                      <a:pt x="87" y="97"/>
                      <a:pt x="74" y="102"/>
                    </a:cubicBezTo>
                    <a:cubicBezTo>
                      <a:pt x="68" y="105"/>
                      <a:pt x="62" y="107"/>
                      <a:pt x="55" y="109"/>
                    </a:cubicBezTo>
                    <a:cubicBezTo>
                      <a:pt x="52" y="109"/>
                      <a:pt x="49" y="110"/>
                      <a:pt x="46" y="111"/>
                    </a:cubicBezTo>
                    <a:cubicBezTo>
                      <a:pt x="45" y="111"/>
                      <a:pt x="44" y="111"/>
                      <a:pt x="42" y="111"/>
                    </a:cubicBezTo>
                    <a:cubicBezTo>
                      <a:pt x="40" y="111"/>
                      <a:pt x="38" y="110"/>
                      <a:pt x="37" y="1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" name="Google Shape;976;p11"/>
              <p:cNvSpPr/>
              <p:nvPr/>
            </p:nvSpPr>
            <p:spPr>
              <a:xfrm>
                <a:off x="-115580" y="4234318"/>
                <a:ext cx="70200" cy="128520"/>
              </a:xfrm>
              <a:custGeom>
                <a:rect b="b" l="l" r="r" t="t"/>
                <a:pathLst>
                  <a:path extrusionOk="0" h="357" w="195">
                    <a:moveTo>
                      <a:pt x="32" y="354"/>
                    </a:moveTo>
                    <a:cubicBezTo>
                      <a:pt x="28" y="353"/>
                      <a:pt x="24" y="350"/>
                      <a:pt x="21" y="347"/>
                    </a:cubicBezTo>
                    <a:cubicBezTo>
                      <a:pt x="6" y="332"/>
                      <a:pt x="0" y="310"/>
                      <a:pt x="0" y="289"/>
                    </a:cubicBezTo>
                    <a:cubicBezTo>
                      <a:pt x="1" y="279"/>
                      <a:pt x="4" y="268"/>
                      <a:pt x="8" y="259"/>
                    </a:cubicBezTo>
                    <a:cubicBezTo>
                      <a:pt x="13" y="249"/>
                      <a:pt x="18" y="240"/>
                      <a:pt x="25" y="231"/>
                    </a:cubicBezTo>
                    <a:cubicBezTo>
                      <a:pt x="32" y="223"/>
                      <a:pt x="39" y="215"/>
                      <a:pt x="47" y="206"/>
                    </a:cubicBezTo>
                    <a:cubicBezTo>
                      <a:pt x="51" y="202"/>
                      <a:pt x="57" y="202"/>
                      <a:pt x="61" y="205"/>
                    </a:cubicBezTo>
                    <a:cubicBezTo>
                      <a:pt x="65" y="209"/>
                      <a:pt x="66" y="215"/>
                      <a:pt x="62" y="219"/>
                    </a:cubicBezTo>
                    <a:cubicBezTo>
                      <a:pt x="55" y="227"/>
                      <a:pt x="47" y="236"/>
                      <a:pt x="40" y="245"/>
                    </a:cubicBezTo>
                    <a:cubicBezTo>
                      <a:pt x="37" y="250"/>
                      <a:pt x="34" y="254"/>
                      <a:pt x="31" y="259"/>
                    </a:cubicBezTo>
                    <a:cubicBezTo>
                      <a:pt x="29" y="262"/>
                      <a:pt x="28" y="265"/>
                      <a:pt x="27" y="269"/>
                    </a:cubicBezTo>
                    <a:cubicBezTo>
                      <a:pt x="25" y="272"/>
                      <a:pt x="24" y="276"/>
                      <a:pt x="23" y="279"/>
                    </a:cubicBezTo>
                    <a:cubicBezTo>
                      <a:pt x="22" y="282"/>
                      <a:pt x="22" y="284"/>
                      <a:pt x="22" y="287"/>
                    </a:cubicBezTo>
                    <a:cubicBezTo>
                      <a:pt x="22" y="289"/>
                      <a:pt x="21" y="291"/>
                      <a:pt x="21" y="293"/>
                    </a:cubicBezTo>
                    <a:cubicBezTo>
                      <a:pt x="22" y="297"/>
                      <a:pt x="22" y="300"/>
                      <a:pt x="22" y="303"/>
                    </a:cubicBezTo>
                    <a:cubicBezTo>
                      <a:pt x="23" y="306"/>
                      <a:pt x="24" y="309"/>
                      <a:pt x="24" y="312"/>
                    </a:cubicBezTo>
                    <a:cubicBezTo>
                      <a:pt x="25" y="314"/>
                      <a:pt x="26" y="316"/>
                      <a:pt x="27" y="318"/>
                    </a:cubicBezTo>
                    <a:cubicBezTo>
                      <a:pt x="28" y="320"/>
                      <a:pt x="28" y="322"/>
                      <a:pt x="29" y="324"/>
                    </a:cubicBezTo>
                    <a:cubicBezTo>
                      <a:pt x="31" y="325"/>
                      <a:pt x="31" y="326"/>
                      <a:pt x="32" y="328"/>
                    </a:cubicBezTo>
                    <a:cubicBezTo>
                      <a:pt x="34" y="329"/>
                      <a:pt x="34" y="330"/>
                      <a:pt x="35" y="331"/>
                    </a:cubicBezTo>
                    <a:cubicBezTo>
                      <a:pt x="36" y="332"/>
                      <a:pt x="36" y="332"/>
                      <a:pt x="38" y="333"/>
                    </a:cubicBezTo>
                    <a:cubicBezTo>
                      <a:pt x="39" y="334"/>
                      <a:pt x="39" y="334"/>
                      <a:pt x="40" y="335"/>
                    </a:cubicBezTo>
                    <a:lnTo>
                      <a:pt x="41" y="335"/>
                    </a:lnTo>
                    <a:lnTo>
                      <a:pt x="42" y="335"/>
                    </a:lnTo>
                    <a:cubicBezTo>
                      <a:pt x="43" y="335"/>
                      <a:pt x="43" y="335"/>
                      <a:pt x="43" y="335"/>
                    </a:cubicBezTo>
                    <a:cubicBezTo>
                      <a:pt x="45" y="335"/>
                      <a:pt x="46" y="334"/>
                      <a:pt x="48" y="334"/>
                    </a:cubicBezTo>
                    <a:cubicBezTo>
                      <a:pt x="49" y="333"/>
                      <a:pt x="49" y="333"/>
                      <a:pt x="50" y="333"/>
                    </a:cubicBezTo>
                    <a:cubicBezTo>
                      <a:pt x="52" y="332"/>
                      <a:pt x="52" y="332"/>
                      <a:pt x="53" y="331"/>
                    </a:cubicBezTo>
                    <a:cubicBezTo>
                      <a:pt x="54" y="331"/>
                      <a:pt x="55" y="331"/>
                      <a:pt x="55" y="331"/>
                    </a:cubicBezTo>
                    <a:cubicBezTo>
                      <a:pt x="56" y="330"/>
                      <a:pt x="56" y="329"/>
                      <a:pt x="56" y="329"/>
                    </a:cubicBezTo>
                    <a:cubicBezTo>
                      <a:pt x="59" y="327"/>
                      <a:pt x="60" y="325"/>
                      <a:pt x="62" y="322"/>
                    </a:cubicBezTo>
                    <a:lnTo>
                      <a:pt x="62" y="323"/>
                    </a:lnTo>
                    <a:cubicBezTo>
                      <a:pt x="62" y="322"/>
                      <a:pt x="62" y="322"/>
                      <a:pt x="62" y="322"/>
                    </a:cubicBezTo>
                    <a:lnTo>
                      <a:pt x="63" y="322"/>
                    </a:lnTo>
                    <a:lnTo>
                      <a:pt x="62" y="322"/>
                    </a:lnTo>
                    <a:cubicBezTo>
                      <a:pt x="66" y="318"/>
                      <a:pt x="68" y="313"/>
                      <a:pt x="71" y="308"/>
                    </a:cubicBezTo>
                    <a:cubicBezTo>
                      <a:pt x="75" y="301"/>
                      <a:pt x="78" y="294"/>
                      <a:pt x="81" y="287"/>
                    </a:cubicBezTo>
                    <a:lnTo>
                      <a:pt x="81" y="288"/>
                    </a:lnTo>
                    <a:cubicBezTo>
                      <a:pt x="83" y="283"/>
                      <a:pt x="85" y="277"/>
                      <a:pt x="87" y="273"/>
                    </a:cubicBezTo>
                    <a:cubicBezTo>
                      <a:pt x="89" y="268"/>
                      <a:pt x="91" y="262"/>
                      <a:pt x="92" y="257"/>
                    </a:cubicBezTo>
                    <a:cubicBezTo>
                      <a:pt x="96" y="246"/>
                      <a:pt x="99" y="235"/>
                      <a:pt x="102" y="224"/>
                    </a:cubicBezTo>
                    <a:cubicBezTo>
                      <a:pt x="109" y="202"/>
                      <a:pt x="116" y="180"/>
                      <a:pt x="123" y="158"/>
                    </a:cubicBezTo>
                    <a:cubicBezTo>
                      <a:pt x="129" y="137"/>
                      <a:pt x="136" y="116"/>
                      <a:pt x="143" y="95"/>
                    </a:cubicBezTo>
                    <a:cubicBezTo>
                      <a:pt x="144" y="92"/>
                      <a:pt x="145" y="89"/>
                      <a:pt x="146" y="86"/>
                    </a:cubicBezTo>
                    <a:cubicBezTo>
                      <a:pt x="145" y="88"/>
                      <a:pt x="143" y="90"/>
                      <a:pt x="141" y="92"/>
                    </a:cubicBezTo>
                    <a:cubicBezTo>
                      <a:pt x="139" y="94"/>
                      <a:pt x="137" y="96"/>
                      <a:pt x="135" y="99"/>
                    </a:cubicBezTo>
                    <a:cubicBezTo>
                      <a:pt x="130" y="104"/>
                      <a:pt x="125" y="109"/>
                      <a:pt x="120" y="113"/>
                    </a:cubicBezTo>
                    <a:cubicBezTo>
                      <a:pt x="115" y="119"/>
                      <a:pt x="109" y="124"/>
                      <a:pt x="102" y="129"/>
                    </a:cubicBezTo>
                    <a:cubicBezTo>
                      <a:pt x="92" y="137"/>
                      <a:pt x="78" y="145"/>
                      <a:pt x="65" y="142"/>
                    </a:cubicBezTo>
                    <a:cubicBezTo>
                      <a:pt x="59" y="141"/>
                      <a:pt x="54" y="136"/>
                      <a:pt x="50" y="131"/>
                    </a:cubicBezTo>
                    <a:cubicBezTo>
                      <a:pt x="46" y="125"/>
                      <a:pt x="46" y="118"/>
                      <a:pt x="46" y="111"/>
                    </a:cubicBezTo>
                    <a:cubicBezTo>
                      <a:pt x="47" y="94"/>
                      <a:pt x="50" y="77"/>
                      <a:pt x="54" y="59"/>
                    </a:cubicBezTo>
                    <a:cubicBezTo>
                      <a:pt x="55" y="50"/>
                      <a:pt x="57" y="42"/>
                      <a:pt x="60" y="33"/>
                    </a:cubicBezTo>
                    <a:cubicBezTo>
                      <a:pt x="62" y="26"/>
                      <a:pt x="64" y="18"/>
                      <a:pt x="66" y="11"/>
                    </a:cubicBezTo>
                    <a:cubicBezTo>
                      <a:pt x="66" y="10"/>
                      <a:pt x="66" y="10"/>
                      <a:pt x="67" y="9"/>
                    </a:cubicBezTo>
                    <a:cubicBezTo>
                      <a:pt x="66" y="9"/>
                      <a:pt x="66" y="10"/>
                      <a:pt x="66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3"/>
                      <a:pt x="74" y="0"/>
                      <a:pt x="81" y="1"/>
                    </a:cubicBezTo>
                    <a:cubicBezTo>
                      <a:pt x="86" y="3"/>
                      <a:pt x="90" y="10"/>
                      <a:pt x="88" y="15"/>
                    </a:cubicBezTo>
                    <a:cubicBezTo>
                      <a:pt x="88" y="16"/>
                      <a:pt x="88" y="16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28"/>
                      <a:pt x="80" y="37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7" y="48"/>
                      <a:pt x="77" y="48"/>
                      <a:pt x="77" y="48"/>
                    </a:cubicBezTo>
                    <a:lnTo>
                      <a:pt x="78" y="48"/>
                    </a:lnTo>
                    <a:cubicBezTo>
                      <a:pt x="77" y="53"/>
                      <a:pt x="75" y="57"/>
                      <a:pt x="74" y="61"/>
                    </a:cubicBezTo>
                    <a:cubicBezTo>
                      <a:pt x="73" y="66"/>
                      <a:pt x="73" y="71"/>
                      <a:pt x="71" y="75"/>
                    </a:cubicBezTo>
                    <a:cubicBezTo>
                      <a:pt x="70" y="83"/>
                      <a:pt x="69" y="91"/>
                      <a:pt x="68" y="100"/>
                    </a:cubicBezTo>
                    <a:cubicBezTo>
                      <a:pt x="68" y="104"/>
                      <a:pt x="67" y="109"/>
                      <a:pt x="67" y="114"/>
                    </a:cubicBezTo>
                    <a:cubicBezTo>
                      <a:pt x="67" y="116"/>
                      <a:pt x="68" y="117"/>
                      <a:pt x="68" y="118"/>
                    </a:cubicBezTo>
                    <a:lnTo>
                      <a:pt x="68" y="119"/>
                    </a:lnTo>
                    <a:lnTo>
                      <a:pt x="68" y="120"/>
                    </a:lnTo>
                    <a:lnTo>
                      <a:pt x="69" y="120"/>
                    </a:lnTo>
                    <a:cubicBezTo>
                      <a:pt x="69" y="120"/>
                      <a:pt x="69" y="121"/>
                      <a:pt x="70" y="121"/>
                    </a:cubicBezTo>
                    <a:lnTo>
                      <a:pt x="71" y="121"/>
                    </a:lnTo>
                    <a:cubicBezTo>
                      <a:pt x="72" y="121"/>
                      <a:pt x="73" y="121"/>
                      <a:pt x="74" y="120"/>
                    </a:cubicBezTo>
                    <a:cubicBezTo>
                      <a:pt x="75" y="120"/>
                      <a:pt x="77" y="120"/>
                      <a:pt x="78" y="119"/>
                    </a:cubicBezTo>
                    <a:cubicBezTo>
                      <a:pt x="80" y="118"/>
                      <a:pt x="82" y="117"/>
                      <a:pt x="83" y="116"/>
                    </a:cubicBezTo>
                    <a:cubicBezTo>
                      <a:pt x="88" y="114"/>
                      <a:pt x="92" y="111"/>
                      <a:pt x="95" y="108"/>
                    </a:cubicBezTo>
                    <a:cubicBezTo>
                      <a:pt x="104" y="101"/>
                      <a:pt x="112" y="93"/>
                      <a:pt x="120" y="85"/>
                    </a:cubicBezTo>
                    <a:cubicBezTo>
                      <a:pt x="120" y="85"/>
                      <a:pt x="120" y="86"/>
                      <a:pt x="119" y="86"/>
                    </a:cubicBezTo>
                    <a:cubicBezTo>
                      <a:pt x="123" y="82"/>
                      <a:pt x="127" y="78"/>
                      <a:pt x="131" y="74"/>
                    </a:cubicBezTo>
                    <a:cubicBezTo>
                      <a:pt x="133" y="72"/>
                      <a:pt x="134" y="70"/>
                      <a:pt x="136" y="68"/>
                    </a:cubicBezTo>
                    <a:cubicBezTo>
                      <a:pt x="137" y="65"/>
                      <a:pt x="139" y="63"/>
                      <a:pt x="141" y="61"/>
                    </a:cubicBezTo>
                    <a:cubicBezTo>
                      <a:pt x="146" y="54"/>
                      <a:pt x="151" y="47"/>
                      <a:pt x="156" y="39"/>
                    </a:cubicBezTo>
                    <a:cubicBezTo>
                      <a:pt x="159" y="36"/>
                      <a:pt x="161" y="33"/>
                      <a:pt x="163" y="29"/>
                    </a:cubicBezTo>
                    <a:cubicBezTo>
                      <a:pt x="164" y="27"/>
                      <a:pt x="165" y="25"/>
                      <a:pt x="167" y="23"/>
                    </a:cubicBezTo>
                    <a:cubicBezTo>
                      <a:pt x="167" y="22"/>
                      <a:pt x="169" y="21"/>
                      <a:pt x="169" y="19"/>
                    </a:cubicBezTo>
                    <a:cubicBezTo>
                      <a:pt x="171" y="17"/>
                      <a:pt x="173" y="14"/>
                      <a:pt x="175" y="12"/>
                    </a:cubicBezTo>
                    <a:cubicBezTo>
                      <a:pt x="178" y="8"/>
                      <a:pt x="184" y="8"/>
                      <a:pt x="188" y="11"/>
                    </a:cubicBezTo>
                    <a:cubicBezTo>
                      <a:pt x="192" y="14"/>
                      <a:pt x="194" y="19"/>
                      <a:pt x="192" y="23"/>
                    </a:cubicBezTo>
                    <a:cubicBezTo>
                      <a:pt x="190" y="31"/>
                      <a:pt x="186" y="39"/>
                      <a:pt x="183" y="47"/>
                    </a:cubicBezTo>
                    <a:cubicBezTo>
                      <a:pt x="180" y="54"/>
                      <a:pt x="176" y="63"/>
                      <a:pt x="173" y="70"/>
                    </a:cubicBezTo>
                    <a:cubicBezTo>
                      <a:pt x="173" y="70"/>
                      <a:pt x="174" y="70"/>
                      <a:pt x="174" y="69"/>
                    </a:cubicBezTo>
                    <a:cubicBezTo>
                      <a:pt x="170" y="79"/>
                      <a:pt x="166" y="89"/>
                      <a:pt x="163" y="99"/>
                    </a:cubicBezTo>
                    <a:cubicBezTo>
                      <a:pt x="159" y="109"/>
                      <a:pt x="155" y="120"/>
                      <a:pt x="151" y="131"/>
                    </a:cubicBezTo>
                    <a:cubicBezTo>
                      <a:pt x="145" y="152"/>
                      <a:pt x="137" y="173"/>
                      <a:pt x="131" y="194"/>
                    </a:cubicBezTo>
                    <a:cubicBezTo>
                      <a:pt x="124" y="217"/>
                      <a:pt x="117" y="239"/>
                      <a:pt x="110" y="262"/>
                    </a:cubicBezTo>
                    <a:cubicBezTo>
                      <a:pt x="109" y="267"/>
                      <a:pt x="108" y="272"/>
                      <a:pt x="106" y="278"/>
                    </a:cubicBezTo>
                    <a:cubicBezTo>
                      <a:pt x="104" y="283"/>
                      <a:pt x="102" y="288"/>
                      <a:pt x="100" y="293"/>
                    </a:cubicBezTo>
                    <a:cubicBezTo>
                      <a:pt x="98" y="298"/>
                      <a:pt x="96" y="304"/>
                      <a:pt x="93" y="309"/>
                    </a:cubicBezTo>
                    <a:cubicBezTo>
                      <a:pt x="91" y="315"/>
                      <a:pt x="88" y="321"/>
                      <a:pt x="84" y="326"/>
                    </a:cubicBezTo>
                    <a:cubicBezTo>
                      <a:pt x="80" y="333"/>
                      <a:pt x="76" y="339"/>
                      <a:pt x="71" y="344"/>
                    </a:cubicBezTo>
                    <a:cubicBezTo>
                      <a:pt x="64" y="351"/>
                      <a:pt x="56" y="354"/>
                      <a:pt x="47" y="356"/>
                    </a:cubicBezTo>
                    <a:cubicBezTo>
                      <a:pt x="45" y="356"/>
                      <a:pt x="43" y="356"/>
                      <a:pt x="42" y="356"/>
                    </a:cubicBezTo>
                    <a:cubicBezTo>
                      <a:pt x="39" y="356"/>
                      <a:pt x="36" y="356"/>
                      <a:pt x="32" y="3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" name="Google Shape;977;p11"/>
              <p:cNvSpPr/>
              <p:nvPr/>
            </p:nvSpPr>
            <p:spPr>
              <a:xfrm>
                <a:off x="-3620" y="4251238"/>
                <a:ext cx="27720" cy="9360"/>
              </a:xfrm>
              <a:custGeom>
                <a:rect b="b" l="l" r="r" t="t"/>
                <a:pathLst>
                  <a:path extrusionOk="0" h="26" w="77">
                    <a:moveTo>
                      <a:pt x="15" y="25"/>
                    </a:moveTo>
                    <a:cubicBezTo>
                      <a:pt x="13" y="25"/>
                      <a:pt x="11" y="24"/>
                      <a:pt x="10" y="24"/>
                    </a:cubicBezTo>
                    <a:cubicBezTo>
                      <a:pt x="4" y="23"/>
                      <a:pt x="0" y="18"/>
                      <a:pt x="0" y="13"/>
                    </a:cubicBezTo>
                    <a:cubicBezTo>
                      <a:pt x="0" y="7"/>
                      <a:pt x="6" y="2"/>
                      <a:pt x="11" y="2"/>
                    </a:cubicBezTo>
                    <a:cubicBezTo>
                      <a:pt x="14" y="2"/>
                      <a:pt x="16" y="2"/>
                      <a:pt x="17" y="2"/>
                    </a:cubicBezTo>
                    <a:cubicBezTo>
                      <a:pt x="32" y="2"/>
                      <a:pt x="48" y="0"/>
                      <a:pt x="63" y="0"/>
                    </a:cubicBezTo>
                    <a:cubicBezTo>
                      <a:pt x="69" y="0"/>
                      <a:pt x="74" y="3"/>
                      <a:pt x="75" y="10"/>
                    </a:cubicBezTo>
                    <a:cubicBezTo>
                      <a:pt x="76" y="15"/>
                      <a:pt x="71" y="21"/>
                      <a:pt x="65" y="21"/>
                    </a:cubicBezTo>
                    <a:cubicBezTo>
                      <a:pt x="56" y="21"/>
                      <a:pt x="46" y="22"/>
                      <a:pt x="37" y="23"/>
                    </a:cubicBezTo>
                    <a:cubicBezTo>
                      <a:pt x="32" y="23"/>
                      <a:pt x="27" y="23"/>
                      <a:pt x="23" y="24"/>
                    </a:cubicBezTo>
                    <a:cubicBezTo>
                      <a:pt x="21" y="25"/>
                      <a:pt x="19" y="25"/>
                      <a:pt x="17" y="25"/>
                    </a:cubicBezTo>
                    <a:cubicBezTo>
                      <a:pt x="16" y="25"/>
                      <a:pt x="16" y="25"/>
                      <a:pt x="15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" name="Google Shape;978;p11"/>
              <p:cNvSpPr/>
              <p:nvPr/>
            </p:nvSpPr>
            <p:spPr>
              <a:xfrm>
                <a:off x="-17660" y="4264918"/>
                <a:ext cx="52560" cy="14400"/>
              </a:xfrm>
              <a:custGeom>
                <a:rect b="b" l="l" r="r" t="t"/>
                <a:pathLst>
                  <a:path extrusionOk="0" h="40" w="146">
                    <a:moveTo>
                      <a:pt x="9" y="39"/>
                    </a:moveTo>
                    <a:cubicBezTo>
                      <a:pt x="4" y="38"/>
                      <a:pt x="0" y="33"/>
                      <a:pt x="0" y="28"/>
                    </a:cubicBezTo>
                    <a:cubicBezTo>
                      <a:pt x="0" y="26"/>
                      <a:pt x="0" y="26"/>
                      <a:pt x="0" y="25"/>
                    </a:cubicBezTo>
                    <a:lnTo>
                      <a:pt x="0" y="26"/>
                    </a:lnTo>
                    <a:cubicBezTo>
                      <a:pt x="0" y="25"/>
                      <a:pt x="0" y="25"/>
                      <a:pt x="0" y="24"/>
                    </a:cubicBezTo>
                    <a:cubicBezTo>
                      <a:pt x="2" y="18"/>
                      <a:pt x="9" y="15"/>
                      <a:pt x="15" y="17"/>
                    </a:cubicBezTo>
                    <a:lnTo>
                      <a:pt x="16" y="17"/>
                    </a:lnTo>
                    <a:cubicBezTo>
                      <a:pt x="27" y="16"/>
                      <a:pt x="38" y="14"/>
                      <a:pt x="49" y="13"/>
                    </a:cubicBezTo>
                    <a:cubicBezTo>
                      <a:pt x="58" y="11"/>
                      <a:pt x="67" y="10"/>
                      <a:pt x="76" y="8"/>
                    </a:cubicBezTo>
                    <a:cubicBezTo>
                      <a:pt x="95" y="6"/>
                      <a:pt x="115" y="3"/>
                      <a:pt x="134" y="0"/>
                    </a:cubicBezTo>
                    <a:cubicBezTo>
                      <a:pt x="138" y="0"/>
                      <a:pt x="143" y="3"/>
                      <a:pt x="144" y="8"/>
                    </a:cubicBezTo>
                    <a:cubicBezTo>
                      <a:pt x="145" y="13"/>
                      <a:pt x="142" y="18"/>
                      <a:pt x="137" y="19"/>
                    </a:cubicBezTo>
                    <a:cubicBezTo>
                      <a:pt x="116" y="22"/>
                      <a:pt x="97" y="26"/>
                      <a:pt x="77" y="29"/>
                    </a:cubicBezTo>
                    <a:cubicBezTo>
                      <a:pt x="69" y="31"/>
                      <a:pt x="60" y="32"/>
                      <a:pt x="52" y="33"/>
                    </a:cubicBezTo>
                    <a:cubicBezTo>
                      <a:pt x="47" y="34"/>
                      <a:pt x="41" y="35"/>
                      <a:pt x="36" y="36"/>
                    </a:cubicBezTo>
                    <a:cubicBezTo>
                      <a:pt x="33" y="36"/>
                      <a:pt x="30" y="37"/>
                      <a:pt x="28" y="38"/>
                    </a:cubicBezTo>
                    <a:cubicBezTo>
                      <a:pt x="25" y="38"/>
                      <a:pt x="22" y="39"/>
                      <a:pt x="19" y="39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1" y="39"/>
                      <a:pt x="10" y="39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" name="Google Shape;979;p11"/>
              <p:cNvSpPr/>
              <p:nvPr/>
            </p:nvSpPr>
            <p:spPr>
              <a:xfrm>
                <a:off x="38860" y="4218118"/>
                <a:ext cx="57600" cy="87480"/>
              </a:xfrm>
              <a:custGeom>
                <a:rect b="b" l="l" r="r" t="t"/>
                <a:pathLst>
                  <a:path extrusionOk="0" h="243" w="160">
                    <a:moveTo>
                      <a:pt x="25" y="211"/>
                    </a:moveTo>
                    <a:cubicBezTo>
                      <a:pt x="30" y="207"/>
                      <a:pt x="35" y="203"/>
                      <a:pt x="39" y="198"/>
                    </a:cubicBezTo>
                    <a:lnTo>
                      <a:pt x="38" y="198"/>
                    </a:lnTo>
                    <a:cubicBezTo>
                      <a:pt x="47" y="189"/>
                      <a:pt x="56" y="179"/>
                      <a:pt x="64" y="169"/>
                    </a:cubicBezTo>
                    <a:cubicBezTo>
                      <a:pt x="66" y="168"/>
                      <a:pt x="66" y="167"/>
                      <a:pt x="67" y="166"/>
                    </a:cubicBezTo>
                    <a:lnTo>
                      <a:pt x="66" y="166"/>
                    </a:lnTo>
                    <a:cubicBezTo>
                      <a:pt x="65" y="166"/>
                      <a:pt x="64" y="166"/>
                      <a:pt x="64" y="165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1" y="165"/>
                      <a:pt x="61" y="165"/>
                      <a:pt x="60" y="166"/>
                    </a:cubicBezTo>
                    <a:cubicBezTo>
                      <a:pt x="60" y="166"/>
                      <a:pt x="59" y="166"/>
                      <a:pt x="58" y="166"/>
                    </a:cubicBez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8" y="166"/>
                    </a:lnTo>
                    <a:cubicBezTo>
                      <a:pt x="57" y="166"/>
                      <a:pt x="56" y="167"/>
                      <a:pt x="56" y="168"/>
                    </a:cubicBezTo>
                    <a:cubicBezTo>
                      <a:pt x="54" y="168"/>
                      <a:pt x="53" y="169"/>
                      <a:pt x="53" y="169"/>
                    </a:cubicBezTo>
                    <a:cubicBezTo>
                      <a:pt x="52" y="170"/>
                      <a:pt x="50" y="171"/>
                      <a:pt x="49" y="172"/>
                    </a:cubicBezTo>
                    <a:cubicBezTo>
                      <a:pt x="47" y="175"/>
                      <a:pt x="45" y="177"/>
                      <a:pt x="43" y="180"/>
                    </a:cubicBezTo>
                    <a:cubicBezTo>
                      <a:pt x="43" y="180"/>
                      <a:pt x="42" y="180"/>
                      <a:pt x="42" y="181"/>
                    </a:cubicBezTo>
                    <a:lnTo>
                      <a:pt x="43" y="180"/>
                    </a:lnTo>
                    <a:cubicBezTo>
                      <a:pt x="39" y="186"/>
                      <a:pt x="35" y="191"/>
                      <a:pt x="32" y="197"/>
                    </a:cubicBezTo>
                    <a:cubicBezTo>
                      <a:pt x="30" y="200"/>
                      <a:pt x="28" y="204"/>
                      <a:pt x="27" y="208"/>
                    </a:cubicBezTo>
                    <a:cubicBezTo>
                      <a:pt x="26" y="210"/>
                      <a:pt x="26" y="211"/>
                      <a:pt x="25" y="211"/>
                    </a:cubicBezTo>
                    <a:moveTo>
                      <a:pt x="11" y="241"/>
                    </a:moveTo>
                    <a:cubicBezTo>
                      <a:pt x="9" y="240"/>
                      <a:pt x="8" y="239"/>
                      <a:pt x="6" y="238"/>
                    </a:cubicBezTo>
                    <a:cubicBezTo>
                      <a:pt x="3" y="235"/>
                      <a:pt x="1" y="231"/>
                      <a:pt x="1" y="227"/>
                    </a:cubicBezTo>
                    <a:cubicBezTo>
                      <a:pt x="0" y="223"/>
                      <a:pt x="1" y="218"/>
                      <a:pt x="3" y="214"/>
                    </a:cubicBezTo>
                    <a:cubicBezTo>
                      <a:pt x="4" y="208"/>
                      <a:pt x="6" y="204"/>
                      <a:pt x="8" y="198"/>
                    </a:cubicBezTo>
                    <a:cubicBezTo>
                      <a:pt x="11" y="189"/>
                      <a:pt x="17" y="180"/>
                      <a:pt x="22" y="173"/>
                    </a:cubicBezTo>
                    <a:cubicBezTo>
                      <a:pt x="28" y="165"/>
                      <a:pt x="33" y="157"/>
                      <a:pt x="41" y="151"/>
                    </a:cubicBezTo>
                    <a:cubicBezTo>
                      <a:pt x="49" y="146"/>
                      <a:pt x="58" y="143"/>
                      <a:pt x="67" y="144"/>
                    </a:cubicBezTo>
                    <a:cubicBezTo>
                      <a:pt x="72" y="145"/>
                      <a:pt x="77" y="147"/>
                      <a:pt x="81" y="149"/>
                    </a:cubicBezTo>
                    <a:cubicBezTo>
                      <a:pt x="84" y="144"/>
                      <a:pt x="88" y="140"/>
                      <a:pt x="91" y="136"/>
                    </a:cubicBezTo>
                    <a:lnTo>
                      <a:pt x="90" y="137"/>
                    </a:lnTo>
                    <a:cubicBezTo>
                      <a:pt x="94" y="131"/>
                      <a:pt x="98" y="126"/>
                      <a:pt x="101" y="120"/>
                    </a:cubicBezTo>
                    <a:cubicBezTo>
                      <a:pt x="107" y="112"/>
                      <a:pt x="113" y="103"/>
                      <a:pt x="118" y="94"/>
                    </a:cubicBezTo>
                    <a:cubicBezTo>
                      <a:pt x="122" y="86"/>
                      <a:pt x="126" y="78"/>
                      <a:pt x="129" y="70"/>
                    </a:cubicBezTo>
                    <a:lnTo>
                      <a:pt x="129" y="71"/>
                    </a:lnTo>
                    <a:cubicBezTo>
                      <a:pt x="131" y="64"/>
                      <a:pt x="134" y="57"/>
                      <a:pt x="135" y="50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7" y="46"/>
                      <a:pt x="137" y="42"/>
                      <a:pt x="138" y="38"/>
                    </a:cubicBezTo>
                    <a:cubicBezTo>
                      <a:pt x="138" y="34"/>
                      <a:pt x="138" y="31"/>
                      <a:pt x="138" y="27"/>
                    </a:cubicBezTo>
                    <a:cubicBezTo>
                      <a:pt x="138" y="27"/>
                      <a:pt x="138" y="26"/>
                      <a:pt x="138" y="25"/>
                    </a:cubicBezTo>
                    <a:lnTo>
                      <a:pt x="138" y="24"/>
                    </a:ln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5" y="25"/>
                      <a:pt x="135" y="25"/>
                      <a:pt x="134" y="27"/>
                    </a:cubicBezTo>
                    <a:cubicBezTo>
                      <a:pt x="130" y="31"/>
                      <a:pt x="127" y="35"/>
                      <a:pt x="123" y="39"/>
                    </a:cubicBezTo>
                    <a:cubicBezTo>
                      <a:pt x="121" y="42"/>
                      <a:pt x="119" y="46"/>
                      <a:pt x="117" y="49"/>
                    </a:cubicBezTo>
                    <a:cubicBezTo>
                      <a:pt x="115" y="53"/>
                      <a:pt x="113" y="56"/>
                      <a:pt x="112" y="60"/>
                    </a:cubicBezTo>
                    <a:cubicBezTo>
                      <a:pt x="111" y="62"/>
                      <a:pt x="110" y="64"/>
                      <a:pt x="110" y="66"/>
                    </a:cubicBezTo>
                    <a:cubicBezTo>
                      <a:pt x="113" y="69"/>
                      <a:pt x="116" y="74"/>
                      <a:pt x="114" y="78"/>
                    </a:cubicBezTo>
                    <a:cubicBezTo>
                      <a:pt x="112" y="84"/>
                      <a:pt x="106" y="88"/>
                      <a:pt x="100" y="86"/>
                    </a:cubicBezTo>
                    <a:cubicBezTo>
                      <a:pt x="96" y="84"/>
                      <a:pt x="92" y="82"/>
                      <a:pt x="89" y="78"/>
                    </a:cubicBezTo>
                    <a:cubicBezTo>
                      <a:pt x="87" y="72"/>
                      <a:pt x="87" y="65"/>
                      <a:pt x="89" y="59"/>
                    </a:cubicBezTo>
                    <a:cubicBezTo>
                      <a:pt x="91" y="52"/>
                      <a:pt x="94" y="45"/>
                      <a:pt x="98" y="39"/>
                    </a:cubicBezTo>
                    <a:cubicBezTo>
                      <a:pt x="101" y="34"/>
                      <a:pt x="105" y="29"/>
                      <a:pt x="108" y="24"/>
                    </a:cubicBezTo>
                    <a:cubicBezTo>
                      <a:pt x="110" y="22"/>
                      <a:pt x="112" y="20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9" y="11"/>
                      <a:pt x="121" y="7"/>
                      <a:pt x="124" y="6"/>
                    </a:cubicBezTo>
                    <a:cubicBezTo>
                      <a:pt x="126" y="4"/>
                      <a:pt x="127" y="4"/>
                      <a:pt x="129" y="3"/>
                    </a:cubicBezTo>
                    <a:cubicBezTo>
                      <a:pt x="130" y="2"/>
                      <a:pt x="132" y="1"/>
                      <a:pt x="134" y="1"/>
                    </a:cubicBezTo>
                    <a:cubicBezTo>
                      <a:pt x="136" y="0"/>
                      <a:pt x="140" y="1"/>
                      <a:pt x="142" y="1"/>
                    </a:cubicBezTo>
                    <a:cubicBezTo>
                      <a:pt x="148" y="3"/>
                      <a:pt x="154" y="7"/>
                      <a:pt x="156" y="13"/>
                    </a:cubicBezTo>
                    <a:cubicBezTo>
                      <a:pt x="158" y="15"/>
                      <a:pt x="158" y="18"/>
                      <a:pt x="159" y="21"/>
                    </a:cubicBezTo>
                    <a:cubicBezTo>
                      <a:pt x="159" y="25"/>
                      <a:pt x="159" y="28"/>
                      <a:pt x="159" y="31"/>
                    </a:cubicBezTo>
                    <a:cubicBezTo>
                      <a:pt x="159" y="39"/>
                      <a:pt x="158" y="47"/>
                      <a:pt x="155" y="55"/>
                    </a:cubicBezTo>
                    <a:cubicBezTo>
                      <a:pt x="152" y="70"/>
                      <a:pt x="145" y="84"/>
                      <a:pt x="138" y="98"/>
                    </a:cubicBezTo>
                    <a:cubicBezTo>
                      <a:pt x="133" y="108"/>
                      <a:pt x="127" y="118"/>
                      <a:pt x="121" y="127"/>
                    </a:cubicBezTo>
                    <a:cubicBezTo>
                      <a:pt x="116" y="133"/>
                      <a:pt x="112" y="140"/>
                      <a:pt x="107" y="145"/>
                    </a:cubicBezTo>
                    <a:cubicBezTo>
                      <a:pt x="104" y="151"/>
                      <a:pt x="100" y="156"/>
                      <a:pt x="96" y="161"/>
                    </a:cubicBezTo>
                    <a:cubicBezTo>
                      <a:pt x="99" y="165"/>
                      <a:pt x="103" y="169"/>
                      <a:pt x="106" y="173"/>
                    </a:cubicBezTo>
                    <a:cubicBezTo>
                      <a:pt x="110" y="177"/>
                      <a:pt x="110" y="184"/>
                      <a:pt x="105" y="188"/>
                    </a:cubicBezTo>
                    <a:cubicBezTo>
                      <a:pt x="101" y="191"/>
                      <a:pt x="94" y="191"/>
                      <a:pt x="90" y="187"/>
                    </a:cubicBezTo>
                    <a:cubicBezTo>
                      <a:pt x="88" y="184"/>
                      <a:pt x="85" y="181"/>
                      <a:pt x="82" y="178"/>
                    </a:cubicBezTo>
                    <a:cubicBezTo>
                      <a:pt x="80" y="181"/>
                      <a:pt x="78" y="184"/>
                      <a:pt x="75" y="187"/>
                    </a:cubicBezTo>
                    <a:cubicBezTo>
                      <a:pt x="69" y="194"/>
                      <a:pt x="63" y="201"/>
                      <a:pt x="57" y="208"/>
                    </a:cubicBezTo>
                    <a:cubicBezTo>
                      <a:pt x="51" y="215"/>
                      <a:pt x="45" y="221"/>
                      <a:pt x="39" y="228"/>
                    </a:cubicBezTo>
                    <a:cubicBezTo>
                      <a:pt x="39" y="228"/>
                      <a:pt x="39" y="227"/>
                      <a:pt x="40" y="227"/>
                    </a:cubicBezTo>
                    <a:cubicBezTo>
                      <a:pt x="39" y="228"/>
                      <a:pt x="38" y="229"/>
                      <a:pt x="37" y="22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29"/>
                      <a:pt x="36" y="230"/>
                      <a:pt x="36" y="231"/>
                    </a:cubicBezTo>
                    <a:lnTo>
                      <a:pt x="35" y="231"/>
                    </a:lnTo>
                    <a:cubicBezTo>
                      <a:pt x="35" y="232"/>
                      <a:pt x="35" y="232"/>
                      <a:pt x="35" y="232"/>
                    </a:cubicBezTo>
                    <a:cubicBezTo>
                      <a:pt x="30" y="237"/>
                      <a:pt x="24" y="242"/>
                      <a:pt x="17" y="242"/>
                    </a:cubicBezTo>
                    <a:lnTo>
                      <a:pt x="16" y="242"/>
                    </a:lnTo>
                    <a:cubicBezTo>
                      <a:pt x="14" y="242"/>
                      <a:pt x="13" y="241"/>
                      <a:pt x="11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" name="Google Shape;980;p11"/>
              <p:cNvSpPr/>
              <p:nvPr/>
            </p:nvSpPr>
            <p:spPr>
              <a:xfrm>
                <a:off x="116980" y="4236838"/>
                <a:ext cx="74160" cy="50040"/>
              </a:xfrm>
              <a:custGeom>
                <a:rect b="b" l="l" r="r" t="t"/>
                <a:pathLst>
                  <a:path extrusionOk="0" h="139" w="206">
                    <a:moveTo>
                      <a:pt x="30" y="137"/>
                    </a:moveTo>
                    <a:cubicBezTo>
                      <a:pt x="23" y="137"/>
                      <a:pt x="15" y="135"/>
                      <a:pt x="10" y="131"/>
                    </a:cubicBezTo>
                    <a:cubicBezTo>
                      <a:pt x="7" y="129"/>
                      <a:pt x="5" y="127"/>
                      <a:pt x="4" y="124"/>
                    </a:cubicBezTo>
                    <a:cubicBezTo>
                      <a:pt x="3" y="121"/>
                      <a:pt x="2" y="118"/>
                      <a:pt x="1" y="115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0" y="100"/>
                      <a:pt x="0" y="96"/>
                      <a:pt x="0" y="91"/>
                    </a:cubicBezTo>
                    <a:cubicBezTo>
                      <a:pt x="2" y="75"/>
                      <a:pt x="8" y="60"/>
                      <a:pt x="16" y="47"/>
                    </a:cubicBezTo>
                    <a:cubicBezTo>
                      <a:pt x="20" y="40"/>
                      <a:pt x="24" y="35"/>
                      <a:pt x="28" y="29"/>
                    </a:cubicBezTo>
                    <a:cubicBezTo>
                      <a:pt x="33" y="22"/>
                      <a:pt x="39" y="17"/>
                      <a:pt x="45" y="12"/>
                    </a:cubicBezTo>
                    <a:cubicBezTo>
                      <a:pt x="49" y="9"/>
                      <a:pt x="55" y="7"/>
                      <a:pt x="60" y="5"/>
                    </a:cubicBezTo>
                    <a:cubicBezTo>
                      <a:pt x="66" y="4"/>
                      <a:pt x="72" y="5"/>
                      <a:pt x="77" y="7"/>
                    </a:cubicBezTo>
                    <a:cubicBezTo>
                      <a:pt x="83" y="8"/>
                      <a:pt x="88" y="12"/>
                      <a:pt x="92" y="18"/>
                    </a:cubicBezTo>
                    <a:cubicBezTo>
                      <a:pt x="95" y="21"/>
                      <a:pt x="97" y="26"/>
                      <a:pt x="95" y="31"/>
                    </a:cubicBezTo>
                    <a:cubicBezTo>
                      <a:pt x="95" y="32"/>
                      <a:pt x="94" y="34"/>
                      <a:pt x="93" y="35"/>
                    </a:cubicBezTo>
                    <a:cubicBezTo>
                      <a:pt x="87" y="42"/>
                      <a:pt x="76" y="39"/>
                      <a:pt x="73" y="30"/>
                    </a:cubicBezTo>
                    <a:lnTo>
                      <a:pt x="73" y="29"/>
                    </a:ln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2" y="28"/>
                      <a:pt x="72" y="28"/>
                      <a:pt x="71" y="28"/>
                    </a:cubicBezTo>
                    <a:cubicBezTo>
                      <a:pt x="70" y="28"/>
                      <a:pt x="69" y="27"/>
                      <a:pt x="68" y="27"/>
                    </a:cubicBezTo>
                    <a:cubicBezTo>
                      <a:pt x="67" y="27"/>
                      <a:pt x="67" y="27"/>
                      <a:pt x="66" y="26"/>
                    </a:cubicBezTo>
                    <a:cubicBezTo>
                      <a:pt x="67" y="26"/>
                      <a:pt x="67" y="26"/>
                      <a:pt x="67" y="27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4" y="27"/>
                      <a:pt x="63" y="27"/>
                    </a:cubicBezTo>
                    <a:lnTo>
                      <a:pt x="62" y="27"/>
                    </a:ln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7" y="29"/>
                      <a:pt x="56" y="30"/>
                      <a:pt x="55" y="32"/>
                    </a:cubicBezTo>
                    <a:cubicBezTo>
                      <a:pt x="53" y="33"/>
                      <a:pt x="52" y="34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47" y="39"/>
                      <a:pt x="45" y="42"/>
                      <a:pt x="42" y="46"/>
                    </a:cubicBezTo>
                    <a:lnTo>
                      <a:pt x="42" y="45"/>
                    </a:lnTo>
                    <a:cubicBezTo>
                      <a:pt x="38" y="50"/>
                      <a:pt x="35" y="56"/>
                      <a:pt x="32" y="61"/>
                    </a:cubicBezTo>
                    <a:cubicBezTo>
                      <a:pt x="30" y="65"/>
                      <a:pt x="28" y="69"/>
                      <a:pt x="27" y="73"/>
                    </a:cubicBezTo>
                    <a:cubicBezTo>
                      <a:pt x="25" y="77"/>
                      <a:pt x="24" y="80"/>
                      <a:pt x="23" y="84"/>
                    </a:cubicBezTo>
                    <a:cubicBezTo>
                      <a:pt x="23" y="87"/>
                      <a:pt x="22" y="91"/>
                      <a:pt x="21" y="94"/>
                    </a:cubicBezTo>
                    <a:cubicBezTo>
                      <a:pt x="21" y="96"/>
                      <a:pt x="21" y="99"/>
                      <a:pt x="21" y="101"/>
                    </a:cubicBezTo>
                    <a:cubicBezTo>
                      <a:pt x="21" y="104"/>
                      <a:pt x="21" y="107"/>
                      <a:pt x="22" y="111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4"/>
                      <a:pt x="23" y="114"/>
                      <a:pt x="23" y="114"/>
                    </a:cubicBezTo>
                    <a:lnTo>
                      <a:pt x="24" y="114"/>
                    </a:lnTo>
                    <a:lnTo>
                      <a:pt x="23" y="114"/>
                    </a:lnTo>
                    <a:cubicBezTo>
                      <a:pt x="24" y="114"/>
                      <a:pt x="24" y="114"/>
                      <a:pt x="24" y="114"/>
                    </a:cubicBezTo>
                    <a:lnTo>
                      <a:pt x="24" y="115"/>
                    </a:ln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lnTo>
                      <a:pt x="28" y="116"/>
                    </a:lnTo>
                    <a:cubicBezTo>
                      <a:pt x="30" y="116"/>
                      <a:pt x="31" y="116"/>
                      <a:pt x="33" y="116"/>
                    </a:cubicBezTo>
                    <a:cubicBezTo>
                      <a:pt x="32" y="116"/>
                      <a:pt x="31" y="116"/>
                      <a:pt x="31" y="116"/>
                    </a:cubicBezTo>
                    <a:cubicBezTo>
                      <a:pt x="32" y="116"/>
                      <a:pt x="34" y="116"/>
                      <a:pt x="35" y="116"/>
                    </a:cubicBezTo>
                    <a:cubicBezTo>
                      <a:pt x="36" y="115"/>
                      <a:pt x="37" y="115"/>
                      <a:pt x="38" y="114"/>
                    </a:cubicBezTo>
                    <a:cubicBezTo>
                      <a:pt x="41" y="114"/>
                      <a:pt x="44" y="113"/>
                      <a:pt x="46" y="112"/>
                    </a:cubicBezTo>
                    <a:cubicBezTo>
                      <a:pt x="51" y="110"/>
                      <a:pt x="56" y="107"/>
                      <a:pt x="61" y="104"/>
                    </a:cubicBezTo>
                    <a:cubicBezTo>
                      <a:pt x="68" y="100"/>
                      <a:pt x="74" y="95"/>
                      <a:pt x="81" y="91"/>
                    </a:cubicBezTo>
                    <a:cubicBezTo>
                      <a:pt x="84" y="88"/>
                      <a:pt x="87" y="85"/>
                      <a:pt x="90" y="82"/>
                    </a:cubicBezTo>
                    <a:cubicBezTo>
                      <a:pt x="91" y="81"/>
                      <a:pt x="91" y="80"/>
                      <a:pt x="92" y="79"/>
                    </a:cubicBezTo>
                    <a:cubicBezTo>
                      <a:pt x="94" y="74"/>
                      <a:pt x="97" y="70"/>
                      <a:pt x="102" y="68"/>
                    </a:cubicBezTo>
                    <a:cubicBezTo>
                      <a:pt x="107" y="66"/>
                      <a:pt x="112" y="68"/>
                      <a:pt x="115" y="72"/>
                    </a:cubicBezTo>
                    <a:cubicBezTo>
                      <a:pt x="121" y="80"/>
                      <a:pt x="114" y="89"/>
                      <a:pt x="108" y="95"/>
                    </a:cubicBezTo>
                    <a:lnTo>
                      <a:pt x="108" y="96"/>
                    </a:lnTo>
                    <a:cubicBezTo>
                      <a:pt x="107" y="97"/>
                      <a:pt x="107" y="99"/>
                      <a:pt x="106" y="101"/>
                    </a:cubicBezTo>
                    <a:cubicBezTo>
                      <a:pt x="106" y="102"/>
                      <a:pt x="106" y="103"/>
                      <a:pt x="105" y="104"/>
                    </a:cubicBezTo>
                    <a:cubicBezTo>
                      <a:pt x="105" y="106"/>
                      <a:pt x="105" y="107"/>
                      <a:pt x="105" y="109"/>
                    </a:cubicBezTo>
                    <a:lnTo>
                      <a:pt x="105" y="110"/>
                    </a:lnTo>
                    <a:lnTo>
                      <a:pt x="105" y="109"/>
                    </a:lnTo>
                    <a:cubicBezTo>
                      <a:pt x="105" y="110"/>
                      <a:pt x="106" y="111"/>
                      <a:pt x="106" y="111"/>
                    </a:cubicBezTo>
                    <a:cubicBezTo>
                      <a:pt x="107" y="112"/>
                      <a:pt x="107" y="113"/>
                      <a:pt x="107" y="113"/>
                    </a:cubicBezTo>
                    <a:cubicBezTo>
                      <a:pt x="107" y="114"/>
                      <a:pt x="108" y="114"/>
                      <a:pt x="108" y="114"/>
                    </a:cubicBezTo>
                    <a:lnTo>
                      <a:pt x="108" y="115"/>
                    </a:lnTo>
                    <a:cubicBezTo>
                      <a:pt x="109" y="115"/>
                      <a:pt x="110" y="115"/>
                      <a:pt x="111" y="115"/>
                    </a:cubicBezTo>
                    <a:lnTo>
                      <a:pt x="110" y="115"/>
                    </a:lnTo>
                    <a:cubicBezTo>
                      <a:pt x="111" y="115"/>
                      <a:pt x="111" y="115"/>
                      <a:pt x="112" y="115"/>
                    </a:cubicBezTo>
                    <a:cubicBezTo>
                      <a:pt x="113" y="114"/>
                      <a:pt x="114" y="114"/>
                      <a:pt x="115" y="114"/>
                    </a:cubicBezTo>
                    <a:cubicBezTo>
                      <a:pt x="116" y="114"/>
                      <a:pt x="116" y="113"/>
                      <a:pt x="118" y="113"/>
                    </a:cubicBezTo>
                    <a:cubicBezTo>
                      <a:pt x="119" y="112"/>
                      <a:pt x="121" y="111"/>
                      <a:pt x="123" y="110"/>
                    </a:cubicBezTo>
                    <a:cubicBezTo>
                      <a:pt x="126" y="108"/>
                      <a:pt x="129" y="106"/>
                      <a:pt x="132" y="104"/>
                    </a:cubicBezTo>
                    <a:cubicBezTo>
                      <a:pt x="136" y="100"/>
                      <a:pt x="141" y="96"/>
                      <a:pt x="145" y="92"/>
                    </a:cubicBezTo>
                    <a:cubicBezTo>
                      <a:pt x="152" y="85"/>
                      <a:pt x="159" y="77"/>
                      <a:pt x="165" y="69"/>
                    </a:cubicBezTo>
                    <a:cubicBezTo>
                      <a:pt x="167" y="66"/>
                      <a:pt x="169" y="63"/>
                      <a:pt x="171" y="60"/>
                    </a:cubicBezTo>
                    <a:cubicBezTo>
                      <a:pt x="174" y="57"/>
                      <a:pt x="176" y="53"/>
                      <a:pt x="178" y="49"/>
                    </a:cubicBezTo>
                    <a:cubicBezTo>
                      <a:pt x="179" y="47"/>
                      <a:pt x="181" y="44"/>
                      <a:pt x="182" y="42"/>
                    </a:cubicBezTo>
                    <a:cubicBezTo>
                      <a:pt x="182" y="41"/>
                      <a:pt x="182" y="41"/>
                      <a:pt x="182" y="40"/>
                    </a:cubicBezTo>
                    <a:lnTo>
                      <a:pt x="182" y="41"/>
                    </a:lnTo>
                    <a:cubicBezTo>
                      <a:pt x="182" y="40"/>
                      <a:pt x="182" y="40"/>
                      <a:pt x="182" y="39"/>
                    </a:cubicBezTo>
                    <a:lnTo>
                      <a:pt x="182" y="38"/>
                    </a:ln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1" y="34"/>
                      <a:pt x="181" y="33"/>
                    </a:cubicBezTo>
                    <a:cubicBezTo>
                      <a:pt x="179" y="32"/>
                      <a:pt x="178" y="30"/>
                      <a:pt x="177" y="29"/>
                    </a:cubicBezTo>
                    <a:cubicBezTo>
                      <a:pt x="176" y="28"/>
                      <a:pt x="175" y="27"/>
                      <a:pt x="174" y="26"/>
                    </a:cubicBezTo>
                    <a:cubicBezTo>
                      <a:pt x="173" y="26"/>
                      <a:pt x="172" y="25"/>
                      <a:pt x="171" y="25"/>
                    </a:cubicBezTo>
                    <a:cubicBezTo>
                      <a:pt x="170" y="24"/>
                      <a:pt x="169" y="24"/>
                      <a:pt x="169" y="23"/>
                    </a:cubicBezTo>
                    <a:cubicBezTo>
                      <a:pt x="168" y="23"/>
                      <a:pt x="168" y="23"/>
                      <a:pt x="167" y="23"/>
                    </a:cubicBezTo>
                    <a:cubicBezTo>
                      <a:pt x="166" y="23"/>
                      <a:pt x="164" y="22"/>
                      <a:pt x="163" y="22"/>
                    </a:cubicBezTo>
                    <a:cubicBezTo>
                      <a:pt x="162" y="22"/>
                      <a:pt x="161" y="22"/>
                      <a:pt x="160" y="22"/>
                    </a:cubicBezTo>
                    <a:cubicBezTo>
                      <a:pt x="159" y="22"/>
                      <a:pt x="158" y="22"/>
                      <a:pt x="157" y="22"/>
                    </a:cubicBezTo>
                    <a:cubicBezTo>
                      <a:pt x="154" y="23"/>
                      <a:pt x="151" y="23"/>
                      <a:pt x="148" y="24"/>
                    </a:cubicBezTo>
                    <a:cubicBezTo>
                      <a:pt x="146" y="25"/>
                      <a:pt x="144" y="26"/>
                      <a:pt x="141" y="27"/>
                    </a:cubicBezTo>
                    <a:cubicBezTo>
                      <a:pt x="142" y="27"/>
                      <a:pt x="142" y="27"/>
                      <a:pt x="142" y="26"/>
                    </a:cubicBezTo>
                    <a:cubicBezTo>
                      <a:pt x="140" y="28"/>
                      <a:pt x="139" y="28"/>
                      <a:pt x="137" y="29"/>
                    </a:cubicBezTo>
                    <a:cubicBezTo>
                      <a:pt x="136" y="30"/>
                      <a:pt x="134" y="31"/>
                      <a:pt x="133" y="32"/>
                    </a:cubicBezTo>
                    <a:cubicBezTo>
                      <a:pt x="132" y="33"/>
                      <a:pt x="130" y="35"/>
                      <a:pt x="128" y="37"/>
                    </a:cubicBezTo>
                    <a:cubicBezTo>
                      <a:pt x="126" y="39"/>
                      <a:pt x="123" y="42"/>
                      <a:pt x="121" y="45"/>
                    </a:cubicBezTo>
                    <a:cubicBezTo>
                      <a:pt x="118" y="50"/>
                      <a:pt x="114" y="56"/>
                      <a:pt x="111" y="61"/>
                    </a:cubicBezTo>
                    <a:cubicBezTo>
                      <a:pt x="108" y="66"/>
                      <a:pt x="101" y="67"/>
                      <a:pt x="96" y="64"/>
                    </a:cubicBezTo>
                    <a:cubicBezTo>
                      <a:pt x="91" y="61"/>
                      <a:pt x="90" y="55"/>
                      <a:pt x="93" y="50"/>
                    </a:cubicBezTo>
                    <a:cubicBezTo>
                      <a:pt x="99" y="40"/>
                      <a:pt x="106" y="29"/>
                      <a:pt x="114" y="21"/>
                    </a:cubicBezTo>
                    <a:cubicBezTo>
                      <a:pt x="119" y="15"/>
                      <a:pt x="125" y="11"/>
                      <a:pt x="132" y="8"/>
                    </a:cubicBezTo>
                    <a:cubicBezTo>
                      <a:pt x="139" y="4"/>
                      <a:pt x="147" y="2"/>
                      <a:pt x="155" y="1"/>
                    </a:cubicBezTo>
                    <a:cubicBezTo>
                      <a:pt x="162" y="0"/>
                      <a:pt x="171" y="1"/>
                      <a:pt x="177" y="4"/>
                    </a:cubicBezTo>
                    <a:cubicBezTo>
                      <a:pt x="185" y="7"/>
                      <a:pt x="190" y="11"/>
                      <a:pt x="196" y="17"/>
                    </a:cubicBezTo>
                    <a:cubicBezTo>
                      <a:pt x="200" y="22"/>
                      <a:pt x="203" y="28"/>
                      <a:pt x="204" y="35"/>
                    </a:cubicBezTo>
                    <a:cubicBezTo>
                      <a:pt x="205" y="42"/>
                      <a:pt x="203" y="49"/>
                      <a:pt x="199" y="55"/>
                    </a:cubicBezTo>
                    <a:cubicBezTo>
                      <a:pt x="197" y="59"/>
                      <a:pt x="194" y="63"/>
                      <a:pt x="192" y="67"/>
                    </a:cubicBezTo>
                    <a:cubicBezTo>
                      <a:pt x="189" y="72"/>
                      <a:pt x="185" y="78"/>
                      <a:pt x="181" y="82"/>
                    </a:cubicBezTo>
                    <a:cubicBezTo>
                      <a:pt x="172" y="93"/>
                      <a:pt x="163" y="104"/>
                      <a:pt x="153" y="113"/>
                    </a:cubicBezTo>
                    <a:cubicBezTo>
                      <a:pt x="143" y="123"/>
                      <a:pt x="133" y="131"/>
                      <a:pt x="120" y="135"/>
                    </a:cubicBezTo>
                    <a:cubicBezTo>
                      <a:pt x="115" y="137"/>
                      <a:pt x="108" y="138"/>
                      <a:pt x="102" y="136"/>
                    </a:cubicBezTo>
                    <a:cubicBezTo>
                      <a:pt x="96" y="134"/>
                      <a:pt x="91" y="130"/>
                      <a:pt x="88" y="125"/>
                    </a:cubicBezTo>
                    <a:cubicBezTo>
                      <a:pt x="86" y="121"/>
                      <a:pt x="84" y="118"/>
                      <a:pt x="84" y="114"/>
                    </a:cubicBezTo>
                    <a:cubicBezTo>
                      <a:pt x="83" y="115"/>
                      <a:pt x="83" y="116"/>
                      <a:pt x="81" y="116"/>
                    </a:cubicBezTo>
                    <a:cubicBezTo>
                      <a:pt x="72" y="122"/>
                      <a:pt x="62" y="128"/>
                      <a:pt x="51" y="133"/>
                    </a:cubicBezTo>
                    <a:cubicBezTo>
                      <a:pt x="45" y="135"/>
                      <a:pt x="37" y="138"/>
                      <a:pt x="30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" name="Google Shape;981;p11"/>
              <p:cNvSpPr/>
              <p:nvPr/>
            </p:nvSpPr>
            <p:spPr>
              <a:xfrm>
                <a:off x="187540" y="4232878"/>
                <a:ext cx="31320" cy="57960"/>
              </a:xfrm>
              <a:custGeom>
                <a:rect b="b" l="l" r="r" t="t"/>
                <a:pathLst>
                  <a:path extrusionOk="0" h="161" w="87">
                    <a:moveTo>
                      <a:pt x="14" y="152"/>
                    </a:moveTo>
                    <a:cubicBezTo>
                      <a:pt x="13" y="146"/>
                      <a:pt x="16" y="139"/>
                      <a:pt x="22" y="138"/>
                    </a:cubicBezTo>
                    <a:cubicBezTo>
                      <a:pt x="30" y="136"/>
                      <a:pt x="37" y="135"/>
                      <a:pt x="44" y="132"/>
                    </a:cubicBezTo>
                    <a:lnTo>
                      <a:pt x="45" y="132"/>
                    </a:lnTo>
                    <a:lnTo>
                      <a:pt x="44" y="132"/>
                    </a:lnTo>
                    <a:cubicBezTo>
                      <a:pt x="48" y="131"/>
                      <a:pt x="52" y="130"/>
                      <a:pt x="55" y="128"/>
                    </a:cubicBezTo>
                    <a:cubicBezTo>
                      <a:pt x="57" y="128"/>
                      <a:pt x="59" y="127"/>
                      <a:pt x="60" y="126"/>
                    </a:cubicBezTo>
                    <a:cubicBezTo>
                      <a:pt x="60" y="125"/>
                      <a:pt x="61" y="125"/>
                      <a:pt x="62" y="125"/>
                    </a:cubicBezTo>
                    <a:cubicBezTo>
                      <a:pt x="62" y="125"/>
                      <a:pt x="61" y="125"/>
                      <a:pt x="60" y="125"/>
                    </a:cubicBezTo>
                    <a:cubicBezTo>
                      <a:pt x="62" y="125"/>
                      <a:pt x="62" y="124"/>
                      <a:pt x="63" y="124"/>
                    </a:cubicBezTo>
                    <a:lnTo>
                      <a:pt x="63" y="123"/>
                    </a:ln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3" y="121"/>
                    </a:ln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121"/>
                      <a:pt x="62" y="121"/>
                    </a:cubicBezTo>
                    <a:cubicBezTo>
                      <a:pt x="58" y="117"/>
                      <a:pt x="53" y="113"/>
                      <a:pt x="49" y="110"/>
                    </a:cubicBezTo>
                    <a:lnTo>
                      <a:pt x="50" y="111"/>
                    </a:lnTo>
                    <a:cubicBezTo>
                      <a:pt x="42" y="104"/>
                      <a:pt x="33" y="98"/>
                      <a:pt x="25" y="92"/>
                    </a:cubicBezTo>
                    <a:cubicBezTo>
                      <a:pt x="17" y="85"/>
                      <a:pt x="9" y="76"/>
                      <a:pt x="4" y="66"/>
                    </a:cubicBezTo>
                    <a:cubicBezTo>
                      <a:pt x="0" y="55"/>
                      <a:pt x="1" y="42"/>
                      <a:pt x="6" y="31"/>
                    </a:cubicBezTo>
                    <a:cubicBezTo>
                      <a:pt x="7" y="26"/>
                      <a:pt x="11" y="21"/>
                      <a:pt x="15" y="18"/>
                    </a:cubicBezTo>
                    <a:cubicBezTo>
                      <a:pt x="19" y="14"/>
                      <a:pt x="24" y="11"/>
                      <a:pt x="28" y="8"/>
                    </a:cubicBezTo>
                    <a:cubicBezTo>
                      <a:pt x="39" y="1"/>
                      <a:pt x="52" y="0"/>
                      <a:pt x="63" y="2"/>
                    </a:cubicBezTo>
                    <a:cubicBezTo>
                      <a:pt x="69" y="2"/>
                      <a:pt x="73" y="5"/>
                      <a:pt x="77" y="8"/>
                    </a:cubicBezTo>
                    <a:cubicBezTo>
                      <a:pt x="78" y="10"/>
                      <a:pt x="80" y="12"/>
                      <a:pt x="80" y="14"/>
                    </a:cubicBezTo>
                    <a:cubicBezTo>
                      <a:pt x="81" y="16"/>
                      <a:pt x="81" y="19"/>
                      <a:pt x="81" y="21"/>
                    </a:cubicBezTo>
                    <a:cubicBezTo>
                      <a:pt x="81" y="23"/>
                      <a:pt x="80" y="26"/>
                      <a:pt x="80" y="29"/>
                    </a:cubicBezTo>
                    <a:cubicBezTo>
                      <a:pt x="79" y="31"/>
                      <a:pt x="78" y="33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7" y="43"/>
                      <a:pt x="71" y="47"/>
                      <a:pt x="64" y="46"/>
                    </a:cubicBezTo>
                    <a:cubicBezTo>
                      <a:pt x="58" y="45"/>
                      <a:pt x="54" y="39"/>
                      <a:pt x="56" y="32"/>
                    </a:cubicBezTo>
                    <a:cubicBezTo>
                      <a:pt x="56" y="31"/>
                      <a:pt x="56" y="29"/>
                      <a:pt x="56" y="28"/>
                    </a:cubicBezTo>
                    <a:cubicBezTo>
                      <a:pt x="57" y="26"/>
                      <a:pt x="58" y="25"/>
                      <a:pt x="58" y="23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4" y="23"/>
                      <a:pt x="53" y="23"/>
                      <a:pt x="51" y="23"/>
                    </a:cubicBezTo>
                    <a:lnTo>
                      <a:pt x="49" y="23"/>
                    </a:lnTo>
                    <a:cubicBezTo>
                      <a:pt x="48" y="23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5"/>
                    </a:cubicBezTo>
                    <a:cubicBezTo>
                      <a:pt x="41" y="26"/>
                      <a:pt x="39" y="27"/>
                      <a:pt x="38" y="28"/>
                    </a:cubicBezTo>
                    <a:cubicBezTo>
                      <a:pt x="36" y="29"/>
                      <a:pt x="35" y="29"/>
                      <a:pt x="34" y="30"/>
                    </a:cubicBezTo>
                    <a:cubicBezTo>
                      <a:pt x="32" y="32"/>
                      <a:pt x="31" y="33"/>
                      <a:pt x="29" y="34"/>
                    </a:cubicBezTo>
                    <a:cubicBezTo>
                      <a:pt x="29" y="35"/>
                      <a:pt x="28" y="36"/>
                      <a:pt x="28" y="36"/>
                    </a:cubicBezTo>
                    <a:cubicBezTo>
                      <a:pt x="27" y="37"/>
                      <a:pt x="26" y="38"/>
                      <a:pt x="25" y="39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5" y="41"/>
                      <a:pt x="24" y="42"/>
                      <a:pt x="24" y="43"/>
                    </a:cubicBezTo>
                    <a:cubicBezTo>
                      <a:pt x="24" y="44"/>
                      <a:pt x="24" y="46"/>
                      <a:pt x="24" y="47"/>
                    </a:cubicBezTo>
                    <a:cubicBezTo>
                      <a:pt x="24" y="48"/>
                      <a:pt x="24" y="48"/>
                      <a:pt x="24" y="50"/>
                    </a:cubicBezTo>
                    <a:cubicBezTo>
                      <a:pt x="24" y="52"/>
                      <a:pt x="24" y="54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lnTo>
                      <a:pt x="24" y="57"/>
                    </a:lnTo>
                    <a:cubicBezTo>
                      <a:pt x="25" y="58"/>
                      <a:pt x="25" y="60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6" y="61"/>
                      <a:pt x="27" y="62"/>
                    </a:cubicBezTo>
                    <a:cubicBezTo>
                      <a:pt x="27" y="63"/>
                      <a:pt x="28" y="64"/>
                      <a:pt x="28" y="65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0" y="66"/>
                      <a:pt x="31" y="68"/>
                      <a:pt x="32" y="69"/>
                    </a:cubicBezTo>
                    <a:cubicBezTo>
                      <a:pt x="38" y="75"/>
                      <a:pt x="45" y="79"/>
                      <a:pt x="51" y="85"/>
                    </a:cubicBezTo>
                    <a:cubicBezTo>
                      <a:pt x="56" y="88"/>
                      <a:pt x="60" y="92"/>
                      <a:pt x="65" y="95"/>
                    </a:cubicBezTo>
                    <a:lnTo>
                      <a:pt x="64" y="95"/>
                    </a:lnTo>
                    <a:cubicBezTo>
                      <a:pt x="66" y="95"/>
                      <a:pt x="66" y="96"/>
                      <a:pt x="67" y="97"/>
                    </a:cubicBezTo>
                    <a:lnTo>
                      <a:pt x="67" y="96"/>
                    </a:lnTo>
                    <a:cubicBezTo>
                      <a:pt x="72" y="100"/>
                      <a:pt x="77" y="104"/>
                      <a:pt x="81" y="108"/>
                    </a:cubicBezTo>
                    <a:cubicBezTo>
                      <a:pt x="85" y="113"/>
                      <a:pt x="86" y="118"/>
                      <a:pt x="86" y="124"/>
                    </a:cubicBezTo>
                    <a:cubicBezTo>
                      <a:pt x="86" y="130"/>
                      <a:pt x="82" y="136"/>
                      <a:pt x="78" y="140"/>
                    </a:cubicBezTo>
                    <a:cubicBezTo>
                      <a:pt x="74" y="144"/>
                      <a:pt x="69" y="146"/>
                      <a:pt x="63" y="149"/>
                    </a:cubicBezTo>
                    <a:cubicBezTo>
                      <a:pt x="58" y="151"/>
                      <a:pt x="53" y="152"/>
                      <a:pt x="48" y="154"/>
                    </a:cubicBezTo>
                    <a:cubicBezTo>
                      <a:pt x="41" y="156"/>
                      <a:pt x="34" y="158"/>
                      <a:pt x="27" y="160"/>
                    </a:cubicBezTo>
                    <a:cubicBezTo>
                      <a:pt x="26" y="160"/>
                      <a:pt x="25" y="160"/>
                      <a:pt x="24" y="160"/>
                    </a:cubicBezTo>
                    <a:cubicBezTo>
                      <a:pt x="20" y="160"/>
                      <a:pt x="15" y="156"/>
                      <a:pt x="14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" name="Google Shape;982;p11"/>
              <p:cNvSpPr/>
              <p:nvPr/>
            </p:nvSpPr>
            <p:spPr>
              <a:xfrm>
                <a:off x="236140" y="4200118"/>
                <a:ext cx="40320" cy="105840"/>
              </a:xfrm>
              <a:custGeom>
                <a:rect b="b" l="l" r="r" t="t"/>
                <a:pathLst>
                  <a:path extrusionOk="0" h="294" w="112">
                    <a:moveTo>
                      <a:pt x="30" y="290"/>
                    </a:moveTo>
                    <a:cubicBezTo>
                      <a:pt x="25" y="286"/>
                      <a:pt x="21" y="281"/>
                      <a:pt x="17" y="276"/>
                    </a:cubicBezTo>
                    <a:cubicBezTo>
                      <a:pt x="12" y="271"/>
                      <a:pt x="9" y="264"/>
                      <a:pt x="6" y="257"/>
                    </a:cubicBezTo>
                    <a:cubicBezTo>
                      <a:pt x="0" y="244"/>
                      <a:pt x="0" y="228"/>
                      <a:pt x="2" y="213"/>
                    </a:cubicBezTo>
                    <a:cubicBezTo>
                      <a:pt x="2" y="201"/>
                      <a:pt x="4" y="190"/>
                      <a:pt x="6" y="177"/>
                    </a:cubicBezTo>
                    <a:cubicBezTo>
                      <a:pt x="7" y="172"/>
                      <a:pt x="7" y="166"/>
                      <a:pt x="9" y="160"/>
                    </a:cubicBezTo>
                    <a:cubicBezTo>
                      <a:pt x="10" y="154"/>
                      <a:pt x="12" y="147"/>
                      <a:pt x="13" y="141"/>
                    </a:cubicBezTo>
                    <a:cubicBezTo>
                      <a:pt x="16" y="130"/>
                      <a:pt x="19" y="119"/>
                      <a:pt x="22" y="107"/>
                    </a:cubicBezTo>
                    <a:cubicBezTo>
                      <a:pt x="23" y="104"/>
                      <a:pt x="24" y="100"/>
                      <a:pt x="25" y="96"/>
                    </a:cubicBezTo>
                    <a:cubicBezTo>
                      <a:pt x="27" y="92"/>
                      <a:pt x="28" y="88"/>
                      <a:pt x="30" y="84"/>
                    </a:cubicBezTo>
                    <a:cubicBezTo>
                      <a:pt x="29" y="84"/>
                      <a:pt x="29" y="84"/>
                      <a:pt x="29" y="85"/>
                    </a:cubicBezTo>
                    <a:cubicBezTo>
                      <a:pt x="30" y="83"/>
                      <a:pt x="31" y="81"/>
                      <a:pt x="32" y="79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2" y="79"/>
                      <a:pt x="32" y="78"/>
                      <a:pt x="32" y="77"/>
                    </a:cubicBezTo>
                    <a:lnTo>
                      <a:pt x="32" y="78"/>
                    </a:lnTo>
                    <a:cubicBezTo>
                      <a:pt x="32" y="77"/>
                      <a:pt x="33" y="75"/>
                      <a:pt x="34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3" y="75"/>
                      <a:pt x="34" y="74"/>
                      <a:pt x="34" y="73"/>
                    </a:cubicBezTo>
                    <a:cubicBezTo>
                      <a:pt x="34" y="72"/>
                      <a:pt x="35" y="71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68"/>
                      <a:pt x="37" y="66"/>
                      <a:pt x="38" y="63"/>
                    </a:cubicBezTo>
                    <a:cubicBezTo>
                      <a:pt x="39" y="61"/>
                      <a:pt x="41" y="58"/>
                      <a:pt x="42" y="56"/>
                    </a:cubicBezTo>
                    <a:cubicBezTo>
                      <a:pt x="45" y="48"/>
                      <a:pt x="49" y="41"/>
                      <a:pt x="53" y="34"/>
                    </a:cubicBezTo>
                    <a:cubicBezTo>
                      <a:pt x="56" y="28"/>
                      <a:pt x="61" y="21"/>
                      <a:pt x="66" y="16"/>
                    </a:cubicBezTo>
                    <a:cubicBezTo>
                      <a:pt x="70" y="11"/>
                      <a:pt x="76" y="7"/>
                      <a:pt x="82" y="4"/>
                    </a:cubicBezTo>
                    <a:cubicBezTo>
                      <a:pt x="87" y="1"/>
                      <a:pt x="95" y="0"/>
                      <a:pt x="100" y="3"/>
                    </a:cubicBezTo>
                    <a:cubicBezTo>
                      <a:pt x="102" y="3"/>
                      <a:pt x="103" y="4"/>
                      <a:pt x="104" y="5"/>
                    </a:cubicBezTo>
                    <a:cubicBezTo>
                      <a:pt x="105" y="6"/>
                      <a:pt x="106" y="8"/>
                      <a:pt x="108" y="9"/>
                    </a:cubicBezTo>
                    <a:cubicBezTo>
                      <a:pt x="109" y="11"/>
                      <a:pt x="110" y="12"/>
                      <a:pt x="110" y="15"/>
                    </a:cubicBezTo>
                    <a:cubicBezTo>
                      <a:pt x="111" y="21"/>
                      <a:pt x="108" y="26"/>
                      <a:pt x="102" y="28"/>
                    </a:cubicBezTo>
                    <a:cubicBezTo>
                      <a:pt x="98" y="29"/>
                      <a:pt x="93" y="27"/>
                      <a:pt x="91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5"/>
                      <a:pt x="88" y="25"/>
                      <a:pt x="87" y="26"/>
                    </a:cubicBezTo>
                    <a:cubicBezTo>
                      <a:pt x="85" y="26"/>
                      <a:pt x="84" y="27"/>
                      <a:pt x="84" y="28"/>
                    </a:cubicBezTo>
                    <a:cubicBezTo>
                      <a:pt x="83" y="29"/>
                      <a:pt x="82" y="29"/>
                      <a:pt x="81" y="30"/>
                    </a:cubicBezTo>
                    <a:cubicBezTo>
                      <a:pt x="80" y="32"/>
                      <a:pt x="78" y="33"/>
                      <a:pt x="77" y="35"/>
                    </a:cubicBezTo>
                    <a:cubicBezTo>
                      <a:pt x="78" y="34"/>
                      <a:pt x="78" y="34"/>
                      <a:pt x="78" y="33"/>
                    </a:cubicBezTo>
                    <a:cubicBezTo>
                      <a:pt x="74" y="39"/>
                      <a:pt x="70" y="45"/>
                      <a:pt x="67" y="51"/>
                    </a:cubicBezTo>
                    <a:cubicBezTo>
                      <a:pt x="65" y="54"/>
                      <a:pt x="63" y="58"/>
                      <a:pt x="61" y="62"/>
                    </a:cubicBezTo>
                    <a:cubicBezTo>
                      <a:pt x="59" y="65"/>
                      <a:pt x="58" y="68"/>
                      <a:pt x="56" y="72"/>
                    </a:cubicBezTo>
                    <a:cubicBezTo>
                      <a:pt x="53" y="78"/>
                      <a:pt x="50" y="85"/>
                      <a:pt x="48" y="92"/>
                    </a:cubicBezTo>
                    <a:cubicBezTo>
                      <a:pt x="46" y="96"/>
                      <a:pt x="45" y="100"/>
                      <a:pt x="43" y="104"/>
                    </a:cubicBezTo>
                    <a:cubicBezTo>
                      <a:pt x="42" y="107"/>
                      <a:pt x="41" y="110"/>
                      <a:pt x="41" y="113"/>
                    </a:cubicBezTo>
                    <a:cubicBezTo>
                      <a:pt x="38" y="121"/>
                      <a:pt x="36" y="130"/>
                      <a:pt x="34" y="138"/>
                    </a:cubicBezTo>
                    <a:cubicBezTo>
                      <a:pt x="31" y="149"/>
                      <a:pt x="28" y="160"/>
                      <a:pt x="27" y="171"/>
                    </a:cubicBezTo>
                    <a:cubicBezTo>
                      <a:pt x="25" y="175"/>
                      <a:pt x="25" y="179"/>
                      <a:pt x="24" y="183"/>
                    </a:cubicBezTo>
                    <a:cubicBezTo>
                      <a:pt x="24" y="185"/>
                      <a:pt x="24" y="187"/>
                      <a:pt x="23" y="189"/>
                    </a:cubicBezTo>
                    <a:cubicBezTo>
                      <a:pt x="23" y="196"/>
                      <a:pt x="22" y="203"/>
                      <a:pt x="21" y="209"/>
                    </a:cubicBezTo>
                    <a:lnTo>
                      <a:pt x="21" y="208"/>
                    </a:lnTo>
                    <a:cubicBezTo>
                      <a:pt x="21" y="216"/>
                      <a:pt x="20" y="223"/>
                      <a:pt x="21" y="231"/>
                    </a:cubicBezTo>
                    <a:cubicBezTo>
                      <a:pt x="21" y="230"/>
                      <a:pt x="21" y="230"/>
                      <a:pt x="21" y="230"/>
                    </a:cubicBezTo>
                    <a:cubicBezTo>
                      <a:pt x="21" y="232"/>
                      <a:pt x="21" y="235"/>
                      <a:pt x="21" y="238"/>
                    </a:cubicBezTo>
                    <a:cubicBezTo>
                      <a:pt x="21" y="240"/>
                      <a:pt x="22" y="242"/>
                      <a:pt x="23" y="244"/>
                    </a:cubicBezTo>
                    <a:cubicBezTo>
                      <a:pt x="24" y="247"/>
                      <a:pt x="24" y="249"/>
                      <a:pt x="25" y="251"/>
                    </a:cubicBezTo>
                    <a:cubicBezTo>
                      <a:pt x="27" y="254"/>
                      <a:pt x="28" y="256"/>
                      <a:pt x="29" y="258"/>
                    </a:cubicBezTo>
                    <a:cubicBezTo>
                      <a:pt x="31" y="261"/>
                      <a:pt x="32" y="263"/>
                      <a:pt x="34" y="265"/>
                    </a:cubicBezTo>
                    <a:cubicBezTo>
                      <a:pt x="36" y="268"/>
                      <a:pt x="38" y="270"/>
                      <a:pt x="40" y="272"/>
                    </a:cubicBezTo>
                    <a:cubicBezTo>
                      <a:pt x="41" y="273"/>
                      <a:pt x="42" y="274"/>
                      <a:pt x="43" y="275"/>
                    </a:cubicBezTo>
                    <a:cubicBezTo>
                      <a:pt x="48" y="279"/>
                      <a:pt x="48" y="285"/>
                      <a:pt x="45" y="289"/>
                    </a:cubicBezTo>
                    <a:cubicBezTo>
                      <a:pt x="43" y="291"/>
                      <a:pt x="39" y="293"/>
                      <a:pt x="36" y="293"/>
                    </a:cubicBezTo>
                    <a:cubicBezTo>
                      <a:pt x="34" y="293"/>
                      <a:pt x="32" y="292"/>
                      <a:pt x="30" y="2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" name="Google Shape;983;p11"/>
              <p:cNvSpPr/>
              <p:nvPr/>
            </p:nvSpPr>
            <p:spPr>
              <a:xfrm>
                <a:off x="263140" y="4225318"/>
                <a:ext cx="38880" cy="65160"/>
              </a:xfrm>
              <a:custGeom>
                <a:rect b="b" l="l" r="r" t="t"/>
                <a:pathLst>
                  <a:path extrusionOk="0" h="181" w="108">
                    <a:moveTo>
                      <a:pt x="80" y="62"/>
                    </a:moveTo>
                    <a:cubicBezTo>
                      <a:pt x="81" y="60"/>
                      <a:pt x="82" y="57"/>
                      <a:pt x="82" y="55"/>
                    </a:cubicBezTo>
                    <a:cubicBezTo>
                      <a:pt x="83" y="51"/>
                      <a:pt x="84" y="46"/>
                      <a:pt x="84" y="42"/>
                    </a:cubicBezTo>
                    <a:cubicBezTo>
                      <a:pt x="85" y="37"/>
                      <a:pt x="85" y="32"/>
                      <a:pt x="85" y="27"/>
                    </a:cubicBezTo>
                    <a:cubicBezTo>
                      <a:pt x="84" y="28"/>
                      <a:pt x="84" y="29"/>
                      <a:pt x="84" y="30"/>
                    </a:cubicBezTo>
                    <a:cubicBezTo>
                      <a:pt x="83" y="32"/>
                      <a:pt x="83" y="35"/>
                      <a:pt x="82" y="36"/>
                    </a:cubicBezTo>
                    <a:cubicBezTo>
                      <a:pt x="81" y="40"/>
                      <a:pt x="80" y="43"/>
                      <a:pt x="80" y="46"/>
                    </a:cubicBezTo>
                    <a:cubicBezTo>
                      <a:pt x="80" y="50"/>
                      <a:pt x="80" y="53"/>
                      <a:pt x="80" y="55"/>
                    </a:cubicBezTo>
                    <a:cubicBezTo>
                      <a:pt x="80" y="58"/>
                      <a:pt x="80" y="60"/>
                      <a:pt x="80" y="62"/>
                    </a:cubicBezTo>
                    <a:moveTo>
                      <a:pt x="23" y="157"/>
                    </a:moveTo>
                    <a:lnTo>
                      <a:pt x="24" y="157"/>
                    </a:ln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6"/>
                      <a:pt x="26" y="156"/>
                      <a:pt x="26" y="155"/>
                    </a:cubicBezTo>
                    <a:cubicBezTo>
                      <a:pt x="27" y="154"/>
                      <a:pt x="29" y="152"/>
                      <a:pt x="30" y="151"/>
                    </a:cubicBezTo>
                    <a:cubicBezTo>
                      <a:pt x="31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1" y="148"/>
                    </a:cubicBezTo>
                    <a:lnTo>
                      <a:pt x="30" y="148"/>
                    </a:lnTo>
                    <a:lnTo>
                      <a:pt x="29" y="148"/>
                    </a:lnTo>
                    <a:lnTo>
                      <a:pt x="28" y="148"/>
                    </a:lnTo>
                    <a:cubicBezTo>
                      <a:pt x="28" y="149"/>
                      <a:pt x="27" y="149"/>
                      <a:pt x="27" y="149"/>
                    </a:cubicBezTo>
                    <a:cubicBezTo>
                      <a:pt x="27" y="149"/>
                      <a:pt x="26" y="149"/>
                      <a:pt x="26" y="150"/>
                    </a:cubicBezTo>
                    <a:lnTo>
                      <a:pt x="25" y="150"/>
                    </a:lnTo>
                    <a:lnTo>
                      <a:pt x="24" y="151"/>
                    </a:lnTo>
                    <a:cubicBezTo>
                      <a:pt x="24" y="152"/>
                      <a:pt x="24" y="152"/>
                      <a:pt x="24" y="152"/>
                    </a:cubicBezTo>
                    <a:lnTo>
                      <a:pt x="24" y="153"/>
                    </a:lnTo>
                    <a:lnTo>
                      <a:pt x="23" y="153"/>
                    </a:lnTo>
                    <a:lnTo>
                      <a:pt x="23" y="154"/>
                    </a:lnTo>
                    <a:cubicBezTo>
                      <a:pt x="23" y="155"/>
                      <a:pt x="23" y="155"/>
                      <a:pt x="23" y="156"/>
                    </a:cubicBezTo>
                    <a:lnTo>
                      <a:pt x="23" y="157"/>
                    </a:lnTo>
                    <a:moveTo>
                      <a:pt x="17" y="178"/>
                    </a:moveTo>
                    <a:cubicBezTo>
                      <a:pt x="12" y="177"/>
                      <a:pt x="8" y="174"/>
                      <a:pt x="5" y="170"/>
                    </a:cubicBezTo>
                    <a:cubicBezTo>
                      <a:pt x="0" y="162"/>
                      <a:pt x="0" y="150"/>
                      <a:pt x="5" y="142"/>
                    </a:cubicBezTo>
                    <a:cubicBezTo>
                      <a:pt x="10" y="132"/>
                      <a:pt x="20" y="126"/>
                      <a:pt x="31" y="126"/>
                    </a:cubicBezTo>
                    <a:cubicBezTo>
                      <a:pt x="36" y="125"/>
                      <a:pt x="42" y="127"/>
                      <a:pt x="47" y="128"/>
                    </a:cubicBezTo>
                    <a:lnTo>
                      <a:pt x="48" y="128"/>
                    </a:lnTo>
                    <a:cubicBezTo>
                      <a:pt x="51" y="122"/>
                      <a:pt x="55" y="116"/>
                      <a:pt x="59" y="109"/>
                    </a:cubicBezTo>
                    <a:cubicBezTo>
                      <a:pt x="59" y="110"/>
                      <a:pt x="58" y="110"/>
                      <a:pt x="58" y="110"/>
                    </a:cubicBezTo>
                    <a:cubicBezTo>
                      <a:pt x="64" y="100"/>
                      <a:pt x="69" y="89"/>
                      <a:pt x="74" y="78"/>
                    </a:cubicBezTo>
                    <a:cubicBezTo>
                      <a:pt x="73" y="78"/>
                      <a:pt x="72" y="79"/>
                      <a:pt x="70" y="79"/>
                    </a:cubicBezTo>
                    <a:cubicBezTo>
                      <a:pt x="63" y="79"/>
                      <a:pt x="58" y="74"/>
                      <a:pt x="58" y="67"/>
                    </a:cubicBezTo>
                    <a:cubicBezTo>
                      <a:pt x="58" y="62"/>
                      <a:pt x="58" y="55"/>
                      <a:pt x="58" y="50"/>
                    </a:cubicBezTo>
                    <a:cubicBezTo>
                      <a:pt x="59" y="44"/>
                      <a:pt x="59" y="38"/>
                      <a:pt x="61" y="32"/>
                    </a:cubicBezTo>
                    <a:cubicBezTo>
                      <a:pt x="62" y="28"/>
                      <a:pt x="63" y="25"/>
                      <a:pt x="64" y="21"/>
                    </a:cubicBezTo>
                    <a:cubicBezTo>
                      <a:pt x="66" y="15"/>
                      <a:pt x="70" y="8"/>
                      <a:pt x="75" y="4"/>
                    </a:cubicBezTo>
                    <a:cubicBezTo>
                      <a:pt x="78" y="2"/>
                      <a:pt x="80" y="1"/>
                      <a:pt x="84" y="1"/>
                    </a:cubicBezTo>
                    <a:cubicBezTo>
                      <a:pt x="87" y="0"/>
                      <a:pt x="90" y="1"/>
                      <a:pt x="94" y="2"/>
                    </a:cubicBezTo>
                    <a:cubicBezTo>
                      <a:pt x="100" y="4"/>
                      <a:pt x="104" y="8"/>
                      <a:pt x="105" y="14"/>
                    </a:cubicBezTo>
                    <a:cubicBezTo>
                      <a:pt x="107" y="21"/>
                      <a:pt x="107" y="28"/>
                      <a:pt x="107" y="35"/>
                    </a:cubicBezTo>
                    <a:cubicBezTo>
                      <a:pt x="106" y="42"/>
                      <a:pt x="105" y="50"/>
                      <a:pt x="102" y="58"/>
                    </a:cubicBezTo>
                    <a:cubicBezTo>
                      <a:pt x="100" y="70"/>
                      <a:pt x="96" y="81"/>
                      <a:pt x="90" y="92"/>
                    </a:cubicBezTo>
                    <a:cubicBezTo>
                      <a:pt x="88" y="97"/>
                      <a:pt x="85" y="103"/>
                      <a:pt x="83" y="108"/>
                    </a:cubicBezTo>
                    <a:cubicBezTo>
                      <a:pt x="80" y="114"/>
                      <a:pt x="77" y="119"/>
                      <a:pt x="73" y="125"/>
                    </a:cubicBezTo>
                    <a:cubicBezTo>
                      <a:pt x="71" y="129"/>
                      <a:pt x="69" y="134"/>
                      <a:pt x="66" y="138"/>
                    </a:cubicBezTo>
                    <a:cubicBezTo>
                      <a:pt x="68" y="139"/>
                      <a:pt x="70" y="141"/>
                      <a:pt x="73" y="143"/>
                    </a:cubicBezTo>
                    <a:cubicBezTo>
                      <a:pt x="82" y="148"/>
                      <a:pt x="91" y="153"/>
                      <a:pt x="100" y="158"/>
                    </a:cubicBezTo>
                    <a:cubicBezTo>
                      <a:pt x="104" y="161"/>
                      <a:pt x="105" y="169"/>
                      <a:pt x="102" y="173"/>
                    </a:cubicBezTo>
                    <a:cubicBezTo>
                      <a:pt x="101" y="175"/>
                      <a:pt x="99" y="177"/>
                      <a:pt x="96" y="177"/>
                    </a:cubicBezTo>
                    <a:cubicBezTo>
                      <a:pt x="93" y="178"/>
                      <a:pt x="90" y="177"/>
                      <a:pt x="88" y="176"/>
                    </a:cubicBezTo>
                    <a:cubicBezTo>
                      <a:pt x="81" y="172"/>
                      <a:pt x="74" y="169"/>
                      <a:pt x="68" y="164"/>
                    </a:cubicBezTo>
                    <a:cubicBezTo>
                      <a:pt x="65" y="163"/>
                      <a:pt x="61" y="161"/>
                      <a:pt x="58" y="159"/>
                    </a:cubicBezTo>
                    <a:cubicBezTo>
                      <a:pt x="57" y="158"/>
                      <a:pt x="55" y="157"/>
                      <a:pt x="54" y="156"/>
                    </a:cubicBezTo>
                    <a:cubicBezTo>
                      <a:pt x="54" y="157"/>
                      <a:pt x="53" y="157"/>
                      <a:pt x="52" y="158"/>
                    </a:cubicBezTo>
                    <a:cubicBezTo>
                      <a:pt x="52" y="159"/>
                      <a:pt x="52" y="159"/>
                      <a:pt x="51" y="160"/>
                    </a:cubicBezTo>
                    <a:cubicBezTo>
                      <a:pt x="51" y="159"/>
                      <a:pt x="51" y="159"/>
                      <a:pt x="52" y="159"/>
                    </a:cubicBezTo>
                    <a:cubicBezTo>
                      <a:pt x="51" y="160"/>
                      <a:pt x="51" y="160"/>
                      <a:pt x="50" y="161"/>
                    </a:cubicBezTo>
                    <a:lnTo>
                      <a:pt x="51" y="160"/>
                    </a:lnTo>
                    <a:cubicBezTo>
                      <a:pt x="48" y="164"/>
                      <a:pt x="45" y="167"/>
                      <a:pt x="42" y="170"/>
                    </a:cubicBezTo>
                    <a:cubicBezTo>
                      <a:pt x="38" y="174"/>
                      <a:pt x="35" y="176"/>
                      <a:pt x="30" y="178"/>
                    </a:cubicBezTo>
                    <a:cubicBezTo>
                      <a:pt x="28" y="179"/>
                      <a:pt x="25" y="180"/>
                      <a:pt x="22" y="180"/>
                    </a:cubicBezTo>
                    <a:cubicBezTo>
                      <a:pt x="20" y="180"/>
                      <a:pt x="19" y="179"/>
                      <a:pt x="1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" name="Google Shape;984;p11"/>
              <p:cNvSpPr/>
              <p:nvPr/>
            </p:nvSpPr>
            <p:spPr>
              <a:xfrm>
                <a:off x="338740" y="4238278"/>
                <a:ext cx="25920" cy="49320"/>
              </a:xfrm>
              <a:custGeom>
                <a:rect b="b" l="l" r="r" t="t"/>
                <a:pathLst>
                  <a:path extrusionOk="0" h="137" w="72">
                    <a:moveTo>
                      <a:pt x="49" y="130"/>
                    </a:moveTo>
                    <a:cubicBezTo>
                      <a:pt x="39" y="113"/>
                      <a:pt x="29" y="96"/>
                      <a:pt x="20" y="78"/>
                    </a:cubicBezTo>
                    <a:cubicBezTo>
                      <a:pt x="15" y="69"/>
                      <a:pt x="12" y="60"/>
                      <a:pt x="8" y="50"/>
                    </a:cubicBezTo>
                    <a:cubicBezTo>
                      <a:pt x="6" y="46"/>
                      <a:pt x="5" y="40"/>
                      <a:pt x="3" y="36"/>
                    </a:cubicBezTo>
                    <a:cubicBezTo>
                      <a:pt x="2" y="30"/>
                      <a:pt x="0" y="24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8"/>
                      <a:pt x="2" y="6"/>
                      <a:pt x="4" y="4"/>
                    </a:cubicBezTo>
                    <a:cubicBezTo>
                      <a:pt x="7" y="1"/>
                      <a:pt x="11" y="0"/>
                      <a:pt x="15" y="1"/>
                    </a:cubicBezTo>
                    <a:lnTo>
                      <a:pt x="16" y="1"/>
                    </a:lnTo>
                    <a:lnTo>
                      <a:pt x="15" y="1"/>
                    </a:lnTo>
                    <a:cubicBezTo>
                      <a:pt x="21" y="2"/>
                      <a:pt x="25" y="7"/>
                      <a:pt x="24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9"/>
                      <a:pt x="22" y="21"/>
                      <a:pt x="22" y="23"/>
                    </a:cubicBezTo>
                    <a:cubicBezTo>
                      <a:pt x="24" y="26"/>
                      <a:pt x="24" y="31"/>
                      <a:pt x="25" y="35"/>
                    </a:cubicBezTo>
                    <a:cubicBezTo>
                      <a:pt x="28" y="42"/>
                      <a:pt x="31" y="49"/>
                      <a:pt x="34" y="56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5" y="60"/>
                      <a:pt x="37" y="64"/>
                      <a:pt x="39" y="69"/>
                    </a:cubicBezTo>
                    <a:cubicBezTo>
                      <a:pt x="42" y="75"/>
                      <a:pt x="45" y="81"/>
                      <a:pt x="49" y="87"/>
                    </a:cubicBezTo>
                    <a:cubicBezTo>
                      <a:pt x="54" y="98"/>
                      <a:pt x="61" y="109"/>
                      <a:pt x="68" y="120"/>
                    </a:cubicBezTo>
                    <a:cubicBezTo>
                      <a:pt x="71" y="126"/>
                      <a:pt x="68" y="133"/>
                      <a:pt x="63" y="135"/>
                    </a:cubicBezTo>
                    <a:cubicBezTo>
                      <a:pt x="61" y="135"/>
                      <a:pt x="60" y="136"/>
                      <a:pt x="59" y="136"/>
                    </a:cubicBezTo>
                    <a:cubicBezTo>
                      <a:pt x="54" y="136"/>
                      <a:pt x="51" y="134"/>
                      <a:pt x="49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" name="Google Shape;985;p11"/>
              <p:cNvSpPr/>
              <p:nvPr/>
            </p:nvSpPr>
            <p:spPr>
              <a:xfrm>
                <a:off x="335140" y="4245838"/>
                <a:ext cx="44640" cy="59040"/>
              </a:xfrm>
              <a:custGeom>
                <a:rect b="b" l="l" r="r" t="t"/>
                <a:pathLst>
                  <a:path extrusionOk="0" h="164" w="124">
                    <a:moveTo>
                      <a:pt x="6" y="162"/>
                    </a:moveTo>
                    <a:cubicBezTo>
                      <a:pt x="2" y="160"/>
                      <a:pt x="0" y="154"/>
                      <a:pt x="2" y="149"/>
                    </a:cubicBezTo>
                    <a:cubicBezTo>
                      <a:pt x="7" y="137"/>
                      <a:pt x="12" y="126"/>
                      <a:pt x="17" y="114"/>
                    </a:cubicBezTo>
                    <a:cubicBezTo>
                      <a:pt x="22" y="103"/>
                      <a:pt x="28" y="94"/>
                      <a:pt x="34" y="85"/>
                    </a:cubicBezTo>
                    <a:cubicBezTo>
                      <a:pt x="39" y="75"/>
                      <a:pt x="46" y="66"/>
                      <a:pt x="52" y="56"/>
                    </a:cubicBezTo>
                    <a:cubicBezTo>
                      <a:pt x="56" y="51"/>
                      <a:pt x="60" y="45"/>
                      <a:pt x="64" y="40"/>
                    </a:cubicBezTo>
                    <a:cubicBezTo>
                      <a:pt x="67" y="35"/>
                      <a:pt x="71" y="30"/>
                      <a:pt x="76" y="25"/>
                    </a:cubicBezTo>
                    <a:cubicBezTo>
                      <a:pt x="77" y="22"/>
                      <a:pt x="80" y="21"/>
                      <a:pt x="81" y="18"/>
                    </a:cubicBezTo>
                    <a:cubicBezTo>
                      <a:pt x="85" y="14"/>
                      <a:pt x="89" y="10"/>
                      <a:pt x="93" y="7"/>
                    </a:cubicBezTo>
                    <a:cubicBezTo>
                      <a:pt x="97" y="4"/>
                      <a:pt x="101" y="1"/>
                      <a:pt x="105" y="0"/>
                    </a:cubicBezTo>
                    <a:cubicBezTo>
                      <a:pt x="108" y="0"/>
                      <a:pt x="111" y="0"/>
                      <a:pt x="114" y="1"/>
                    </a:cubicBezTo>
                    <a:cubicBezTo>
                      <a:pt x="120" y="2"/>
                      <a:pt x="123" y="9"/>
                      <a:pt x="122" y="15"/>
                    </a:cubicBezTo>
                    <a:cubicBezTo>
                      <a:pt x="120" y="20"/>
                      <a:pt x="115" y="24"/>
                      <a:pt x="109" y="22"/>
                    </a:cubicBezTo>
                    <a:cubicBezTo>
                      <a:pt x="108" y="24"/>
                      <a:pt x="107" y="24"/>
                      <a:pt x="106" y="25"/>
                    </a:cubicBezTo>
                    <a:cubicBezTo>
                      <a:pt x="102" y="28"/>
                      <a:pt x="99" y="31"/>
                      <a:pt x="96" y="34"/>
                    </a:cubicBezTo>
                    <a:cubicBezTo>
                      <a:pt x="91" y="40"/>
                      <a:pt x="85" y="46"/>
                      <a:pt x="81" y="52"/>
                    </a:cubicBezTo>
                    <a:lnTo>
                      <a:pt x="81" y="51"/>
                    </a:lnTo>
                    <a:cubicBezTo>
                      <a:pt x="77" y="56"/>
                      <a:pt x="73" y="62"/>
                      <a:pt x="69" y="67"/>
                    </a:cubicBezTo>
                    <a:cubicBezTo>
                      <a:pt x="66" y="72"/>
                      <a:pt x="63" y="77"/>
                      <a:pt x="59" y="82"/>
                    </a:cubicBezTo>
                    <a:cubicBezTo>
                      <a:pt x="53" y="91"/>
                      <a:pt x="47" y="100"/>
                      <a:pt x="42" y="110"/>
                    </a:cubicBezTo>
                    <a:cubicBezTo>
                      <a:pt x="39" y="114"/>
                      <a:pt x="38" y="117"/>
                      <a:pt x="36" y="121"/>
                    </a:cubicBezTo>
                    <a:cubicBezTo>
                      <a:pt x="34" y="125"/>
                      <a:pt x="32" y="128"/>
                      <a:pt x="31" y="133"/>
                    </a:cubicBezTo>
                    <a:cubicBezTo>
                      <a:pt x="27" y="141"/>
                      <a:pt x="23" y="149"/>
                      <a:pt x="20" y="158"/>
                    </a:cubicBezTo>
                    <a:cubicBezTo>
                      <a:pt x="18" y="161"/>
                      <a:pt x="14" y="163"/>
                      <a:pt x="10" y="163"/>
                    </a:cubicBezTo>
                    <a:cubicBezTo>
                      <a:pt x="9" y="163"/>
                      <a:pt x="7" y="163"/>
                      <a:pt x="6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" name="Google Shape;986;p11"/>
              <p:cNvSpPr/>
              <p:nvPr/>
            </p:nvSpPr>
            <p:spPr>
              <a:xfrm>
                <a:off x="389140" y="4265638"/>
                <a:ext cx="58320" cy="15120"/>
              </a:xfrm>
              <a:custGeom>
                <a:rect b="b" l="l" r="r" t="t"/>
                <a:pathLst>
                  <a:path extrusionOk="0" h="42" w="162">
                    <a:moveTo>
                      <a:pt x="7" y="40"/>
                    </a:moveTo>
                    <a:cubicBezTo>
                      <a:pt x="4" y="38"/>
                      <a:pt x="1" y="35"/>
                      <a:pt x="1" y="31"/>
                    </a:cubicBezTo>
                    <a:cubicBezTo>
                      <a:pt x="0" y="27"/>
                      <a:pt x="2" y="22"/>
                      <a:pt x="7" y="19"/>
                    </a:cubicBezTo>
                    <a:cubicBezTo>
                      <a:pt x="12" y="17"/>
                      <a:pt x="18" y="15"/>
                      <a:pt x="24" y="14"/>
                    </a:cubicBezTo>
                    <a:cubicBezTo>
                      <a:pt x="27" y="13"/>
                      <a:pt x="30" y="13"/>
                      <a:pt x="33" y="12"/>
                    </a:cubicBezTo>
                    <a:cubicBezTo>
                      <a:pt x="39" y="12"/>
                      <a:pt x="44" y="11"/>
                      <a:pt x="49" y="10"/>
                    </a:cubicBezTo>
                    <a:cubicBezTo>
                      <a:pt x="60" y="8"/>
                      <a:pt x="71" y="7"/>
                      <a:pt x="82" y="6"/>
                    </a:cubicBezTo>
                    <a:cubicBezTo>
                      <a:pt x="105" y="4"/>
                      <a:pt x="127" y="2"/>
                      <a:pt x="149" y="0"/>
                    </a:cubicBezTo>
                    <a:cubicBezTo>
                      <a:pt x="155" y="0"/>
                      <a:pt x="160" y="4"/>
                      <a:pt x="161" y="9"/>
                    </a:cubicBezTo>
                    <a:cubicBezTo>
                      <a:pt x="161" y="14"/>
                      <a:pt x="157" y="19"/>
                      <a:pt x="152" y="20"/>
                    </a:cubicBezTo>
                    <a:cubicBezTo>
                      <a:pt x="137" y="21"/>
                      <a:pt x="121" y="22"/>
                      <a:pt x="106" y="24"/>
                    </a:cubicBezTo>
                    <a:cubicBezTo>
                      <a:pt x="99" y="24"/>
                      <a:pt x="91" y="26"/>
                      <a:pt x="84" y="26"/>
                    </a:cubicBezTo>
                    <a:cubicBezTo>
                      <a:pt x="77" y="27"/>
                      <a:pt x="70" y="28"/>
                      <a:pt x="63" y="29"/>
                    </a:cubicBezTo>
                    <a:cubicBezTo>
                      <a:pt x="49" y="31"/>
                      <a:pt x="36" y="33"/>
                      <a:pt x="22" y="37"/>
                    </a:cubicBezTo>
                    <a:cubicBezTo>
                      <a:pt x="21" y="37"/>
                      <a:pt x="20" y="38"/>
                      <a:pt x="18" y="38"/>
                    </a:cubicBezTo>
                    <a:cubicBezTo>
                      <a:pt x="16" y="40"/>
                      <a:pt x="14" y="41"/>
                      <a:pt x="11" y="40"/>
                    </a:cubicBezTo>
                    <a:cubicBezTo>
                      <a:pt x="10" y="40"/>
                      <a:pt x="8" y="40"/>
                      <a:pt x="7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" name="Google Shape;987;p11"/>
              <p:cNvSpPr/>
              <p:nvPr/>
            </p:nvSpPr>
            <p:spPr>
              <a:xfrm>
                <a:off x="457540" y="4225678"/>
                <a:ext cx="29520" cy="78480"/>
              </a:xfrm>
              <a:custGeom>
                <a:rect b="b" l="l" r="r" t="t"/>
                <a:pathLst>
                  <a:path extrusionOk="0" h="218" w="82">
                    <a:moveTo>
                      <a:pt x="9" y="217"/>
                    </a:moveTo>
                    <a:cubicBezTo>
                      <a:pt x="4" y="215"/>
                      <a:pt x="0" y="209"/>
                      <a:pt x="2" y="203"/>
                    </a:cubicBezTo>
                    <a:cubicBezTo>
                      <a:pt x="9" y="180"/>
                      <a:pt x="16" y="158"/>
                      <a:pt x="23" y="135"/>
                    </a:cubicBezTo>
                    <a:cubicBezTo>
                      <a:pt x="29" y="113"/>
                      <a:pt x="35" y="91"/>
                      <a:pt x="41" y="69"/>
                    </a:cubicBezTo>
                    <a:cubicBezTo>
                      <a:pt x="43" y="59"/>
                      <a:pt x="46" y="48"/>
                      <a:pt x="49" y="38"/>
                    </a:cubicBezTo>
                    <a:cubicBezTo>
                      <a:pt x="52" y="28"/>
                      <a:pt x="54" y="20"/>
                      <a:pt x="57" y="10"/>
                    </a:cubicBezTo>
                    <a:cubicBezTo>
                      <a:pt x="58" y="4"/>
                      <a:pt x="65" y="0"/>
                      <a:pt x="72" y="1"/>
                    </a:cubicBezTo>
                    <a:cubicBezTo>
                      <a:pt x="78" y="4"/>
                      <a:pt x="81" y="11"/>
                      <a:pt x="78" y="17"/>
                    </a:cubicBezTo>
                    <a:cubicBezTo>
                      <a:pt x="71" y="38"/>
                      <a:pt x="65" y="60"/>
                      <a:pt x="59" y="81"/>
                    </a:cubicBezTo>
                    <a:cubicBezTo>
                      <a:pt x="53" y="104"/>
                      <a:pt x="47" y="126"/>
                      <a:pt x="40" y="148"/>
                    </a:cubicBezTo>
                    <a:cubicBezTo>
                      <a:pt x="34" y="169"/>
                      <a:pt x="29" y="189"/>
                      <a:pt x="23" y="209"/>
                    </a:cubicBezTo>
                    <a:cubicBezTo>
                      <a:pt x="22" y="214"/>
                      <a:pt x="17" y="217"/>
                      <a:pt x="12" y="217"/>
                    </a:cubicBezTo>
                    <a:cubicBezTo>
                      <a:pt x="11" y="217"/>
                      <a:pt x="10" y="217"/>
                      <a:pt x="9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" name="Google Shape;988;p11"/>
              <p:cNvSpPr/>
              <p:nvPr/>
            </p:nvSpPr>
            <p:spPr>
              <a:xfrm>
                <a:off x="476260" y="4240798"/>
                <a:ext cx="21960" cy="55800"/>
              </a:xfrm>
              <a:custGeom>
                <a:rect b="b" l="l" r="r" t="t"/>
                <a:pathLst>
                  <a:path extrusionOk="0" h="155" w="61">
                    <a:moveTo>
                      <a:pt x="9" y="154"/>
                    </a:moveTo>
                    <a:cubicBezTo>
                      <a:pt x="7" y="153"/>
                      <a:pt x="4" y="152"/>
                      <a:pt x="2" y="149"/>
                    </a:cubicBezTo>
                    <a:cubicBezTo>
                      <a:pt x="1" y="147"/>
                      <a:pt x="0" y="144"/>
                      <a:pt x="1" y="140"/>
                    </a:cubicBezTo>
                    <a:cubicBezTo>
                      <a:pt x="1" y="139"/>
                      <a:pt x="2" y="138"/>
                      <a:pt x="2" y="137"/>
                    </a:cubicBezTo>
                    <a:cubicBezTo>
                      <a:pt x="2" y="137"/>
                      <a:pt x="2" y="136"/>
                      <a:pt x="2" y="135"/>
                    </a:cubicBezTo>
                    <a:cubicBezTo>
                      <a:pt x="7" y="116"/>
                      <a:pt x="11" y="96"/>
                      <a:pt x="16" y="77"/>
                    </a:cubicBezTo>
                    <a:cubicBezTo>
                      <a:pt x="18" y="67"/>
                      <a:pt x="20" y="59"/>
                      <a:pt x="22" y="50"/>
                    </a:cubicBezTo>
                    <a:cubicBezTo>
                      <a:pt x="23" y="42"/>
                      <a:pt x="26" y="35"/>
                      <a:pt x="27" y="28"/>
                    </a:cubicBezTo>
                    <a:cubicBezTo>
                      <a:pt x="30" y="22"/>
                      <a:pt x="32" y="17"/>
                      <a:pt x="35" y="11"/>
                    </a:cubicBezTo>
                    <a:cubicBezTo>
                      <a:pt x="37" y="8"/>
                      <a:pt x="39" y="5"/>
                      <a:pt x="43" y="3"/>
                    </a:cubicBezTo>
                    <a:lnTo>
                      <a:pt x="44" y="3"/>
                    </a:lnTo>
                    <a:cubicBezTo>
                      <a:pt x="50" y="0"/>
                      <a:pt x="57" y="4"/>
                      <a:pt x="59" y="11"/>
                    </a:cubicBezTo>
                    <a:cubicBezTo>
                      <a:pt x="60" y="15"/>
                      <a:pt x="58" y="20"/>
                      <a:pt x="54" y="22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1" y="28"/>
                      <a:pt x="50" y="29"/>
                      <a:pt x="50" y="32"/>
                    </a:cubicBezTo>
                    <a:cubicBezTo>
                      <a:pt x="46" y="41"/>
                      <a:pt x="43" y="51"/>
                      <a:pt x="41" y="61"/>
                    </a:cubicBezTo>
                    <a:cubicBezTo>
                      <a:pt x="34" y="89"/>
                      <a:pt x="28" y="117"/>
                      <a:pt x="22" y="145"/>
                    </a:cubicBezTo>
                    <a:cubicBezTo>
                      <a:pt x="21" y="151"/>
                      <a:pt x="16" y="154"/>
                      <a:pt x="11" y="154"/>
                    </a:cubicBezTo>
                    <a:cubicBezTo>
                      <a:pt x="11" y="154"/>
                      <a:pt x="10" y="154"/>
                      <a:pt x="9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" name="Google Shape;989;p11"/>
              <p:cNvSpPr/>
              <p:nvPr/>
            </p:nvSpPr>
            <p:spPr>
              <a:xfrm>
                <a:off x="446020" y="4217758"/>
                <a:ext cx="97200" cy="27360"/>
              </a:xfrm>
              <a:custGeom>
                <a:rect b="b" l="l" r="r" t="t"/>
                <a:pathLst>
                  <a:path extrusionOk="0" h="76" w="270">
                    <a:moveTo>
                      <a:pt x="11" y="74"/>
                    </a:moveTo>
                    <a:cubicBezTo>
                      <a:pt x="7" y="72"/>
                      <a:pt x="4" y="68"/>
                      <a:pt x="2" y="64"/>
                    </a:cubicBezTo>
                    <a:cubicBezTo>
                      <a:pt x="0" y="58"/>
                      <a:pt x="2" y="52"/>
                      <a:pt x="6" y="47"/>
                    </a:cubicBezTo>
                    <a:cubicBezTo>
                      <a:pt x="15" y="36"/>
                      <a:pt x="28" y="30"/>
                      <a:pt x="41" y="26"/>
                    </a:cubicBezTo>
                    <a:cubicBezTo>
                      <a:pt x="51" y="22"/>
                      <a:pt x="62" y="19"/>
                      <a:pt x="73" y="18"/>
                    </a:cubicBezTo>
                    <a:cubicBezTo>
                      <a:pt x="80" y="16"/>
                      <a:pt x="88" y="15"/>
                      <a:pt x="96" y="13"/>
                    </a:cubicBezTo>
                    <a:cubicBezTo>
                      <a:pt x="100" y="12"/>
                      <a:pt x="104" y="12"/>
                      <a:pt x="109" y="11"/>
                    </a:cubicBezTo>
                    <a:cubicBezTo>
                      <a:pt x="113" y="11"/>
                      <a:pt x="117" y="10"/>
                      <a:pt x="121" y="9"/>
                    </a:cubicBezTo>
                    <a:cubicBezTo>
                      <a:pt x="122" y="9"/>
                      <a:pt x="124" y="9"/>
                      <a:pt x="126" y="9"/>
                    </a:cubicBezTo>
                    <a:cubicBezTo>
                      <a:pt x="132" y="8"/>
                      <a:pt x="139" y="8"/>
                      <a:pt x="145" y="7"/>
                    </a:cubicBezTo>
                    <a:cubicBezTo>
                      <a:pt x="150" y="7"/>
                      <a:pt x="155" y="6"/>
                      <a:pt x="160" y="6"/>
                    </a:cubicBezTo>
                    <a:cubicBezTo>
                      <a:pt x="193" y="4"/>
                      <a:pt x="225" y="2"/>
                      <a:pt x="258" y="1"/>
                    </a:cubicBezTo>
                    <a:cubicBezTo>
                      <a:pt x="263" y="0"/>
                      <a:pt x="267" y="4"/>
                      <a:pt x="268" y="9"/>
                    </a:cubicBezTo>
                    <a:cubicBezTo>
                      <a:pt x="269" y="14"/>
                      <a:pt x="265" y="19"/>
                      <a:pt x="259" y="19"/>
                    </a:cubicBezTo>
                    <a:cubicBezTo>
                      <a:pt x="234" y="21"/>
                      <a:pt x="209" y="22"/>
                      <a:pt x="184" y="24"/>
                    </a:cubicBezTo>
                    <a:cubicBezTo>
                      <a:pt x="173" y="25"/>
                      <a:pt x="162" y="25"/>
                      <a:pt x="151" y="26"/>
                    </a:cubicBezTo>
                    <a:cubicBezTo>
                      <a:pt x="143" y="27"/>
                      <a:pt x="136" y="28"/>
                      <a:pt x="129" y="29"/>
                    </a:cubicBezTo>
                    <a:cubicBezTo>
                      <a:pt x="124" y="29"/>
                      <a:pt x="119" y="30"/>
                      <a:pt x="114" y="30"/>
                    </a:cubicBezTo>
                    <a:cubicBezTo>
                      <a:pt x="110" y="32"/>
                      <a:pt x="106" y="32"/>
                      <a:pt x="102" y="33"/>
                    </a:cubicBezTo>
                    <a:cubicBezTo>
                      <a:pt x="96" y="34"/>
                      <a:pt x="90" y="35"/>
                      <a:pt x="85" y="36"/>
                    </a:cubicBezTo>
                    <a:cubicBezTo>
                      <a:pt x="82" y="37"/>
                      <a:pt x="78" y="37"/>
                      <a:pt x="75" y="38"/>
                    </a:cubicBezTo>
                    <a:cubicBezTo>
                      <a:pt x="69" y="39"/>
                      <a:pt x="64" y="41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2" y="44"/>
                      <a:pt x="46" y="46"/>
                      <a:pt x="40" y="49"/>
                    </a:cubicBezTo>
                    <a:cubicBezTo>
                      <a:pt x="36" y="50"/>
                      <a:pt x="33" y="52"/>
                      <a:pt x="30" y="54"/>
                    </a:cubicBezTo>
                    <a:cubicBezTo>
                      <a:pt x="29" y="54"/>
                      <a:pt x="29" y="55"/>
                      <a:pt x="27" y="56"/>
                    </a:cubicBezTo>
                    <a:cubicBezTo>
                      <a:pt x="27" y="57"/>
                      <a:pt x="26" y="57"/>
                      <a:pt x="25" y="58"/>
                    </a:cubicBezTo>
                    <a:cubicBezTo>
                      <a:pt x="27" y="60"/>
                      <a:pt x="27" y="64"/>
                      <a:pt x="26" y="67"/>
                    </a:cubicBezTo>
                    <a:cubicBezTo>
                      <a:pt x="25" y="72"/>
                      <a:pt x="20" y="75"/>
                      <a:pt x="16" y="75"/>
                    </a:cubicBezTo>
                    <a:cubicBezTo>
                      <a:pt x="14" y="75"/>
                      <a:pt x="12" y="74"/>
                      <a:pt x="11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" name="Google Shape;990;p11"/>
              <p:cNvSpPr/>
              <p:nvPr/>
            </p:nvSpPr>
            <p:spPr>
              <a:xfrm>
                <a:off x="504700" y="4214518"/>
                <a:ext cx="56160" cy="119880"/>
              </a:xfrm>
              <a:custGeom>
                <a:rect b="b" l="l" r="r" t="t"/>
                <a:pathLst>
                  <a:path extrusionOk="0" h="333" w="156">
                    <a:moveTo>
                      <a:pt x="9" y="331"/>
                    </a:moveTo>
                    <a:cubicBezTo>
                      <a:pt x="3" y="330"/>
                      <a:pt x="0" y="323"/>
                      <a:pt x="3" y="317"/>
                    </a:cubicBezTo>
                    <a:cubicBezTo>
                      <a:pt x="12" y="295"/>
                      <a:pt x="22" y="272"/>
                      <a:pt x="31" y="250"/>
                    </a:cubicBezTo>
                    <a:cubicBezTo>
                      <a:pt x="39" y="231"/>
                      <a:pt x="47" y="212"/>
                      <a:pt x="56" y="193"/>
                    </a:cubicBezTo>
                    <a:cubicBezTo>
                      <a:pt x="74" y="150"/>
                      <a:pt x="92" y="107"/>
                      <a:pt x="110" y="64"/>
                    </a:cubicBezTo>
                    <a:cubicBezTo>
                      <a:pt x="116" y="51"/>
                      <a:pt x="121" y="37"/>
                      <a:pt x="127" y="23"/>
                    </a:cubicBezTo>
                    <a:lnTo>
                      <a:pt x="127" y="24"/>
                    </a:lnTo>
                    <a:cubicBezTo>
                      <a:pt x="128" y="20"/>
                      <a:pt x="130" y="14"/>
                      <a:pt x="132" y="10"/>
                    </a:cubicBezTo>
                    <a:cubicBezTo>
                      <a:pt x="134" y="4"/>
                      <a:pt x="140" y="0"/>
                      <a:pt x="146" y="3"/>
                    </a:cubicBezTo>
                    <a:cubicBezTo>
                      <a:pt x="151" y="5"/>
                      <a:pt x="155" y="11"/>
                      <a:pt x="153" y="17"/>
                    </a:cubicBezTo>
                    <a:cubicBezTo>
                      <a:pt x="149" y="27"/>
                      <a:pt x="145" y="37"/>
                      <a:pt x="140" y="48"/>
                    </a:cubicBezTo>
                    <a:cubicBezTo>
                      <a:pt x="136" y="58"/>
                      <a:pt x="131" y="67"/>
                      <a:pt x="127" y="77"/>
                    </a:cubicBezTo>
                    <a:cubicBezTo>
                      <a:pt x="117" y="98"/>
                      <a:pt x="109" y="118"/>
                      <a:pt x="99" y="139"/>
                    </a:cubicBezTo>
                    <a:cubicBezTo>
                      <a:pt x="81" y="180"/>
                      <a:pt x="63" y="221"/>
                      <a:pt x="46" y="263"/>
                    </a:cubicBezTo>
                    <a:cubicBezTo>
                      <a:pt x="42" y="272"/>
                      <a:pt x="39" y="282"/>
                      <a:pt x="35" y="292"/>
                    </a:cubicBezTo>
                    <a:cubicBezTo>
                      <a:pt x="35" y="291"/>
                      <a:pt x="35" y="291"/>
                      <a:pt x="35" y="291"/>
                    </a:cubicBezTo>
                    <a:cubicBezTo>
                      <a:pt x="31" y="302"/>
                      <a:pt x="26" y="313"/>
                      <a:pt x="22" y="324"/>
                    </a:cubicBezTo>
                    <a:cubicBezTo>
                      <a:pt x="21" y="329"/>
                      <a:pt x="17" y="332"/>
                      <a:pt x="12" y="332"/>
                    </a:cubicBezTo>
                    <a:cubicBezTo>
                      <a:pt x="11" y="332"/>
                      <a:pt x="10" y="332"/>
                      <a:pt x="9" y="3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" name="Google Shape;991;p11"/>
              <p:cNvSpPr/>
              <p:nvPr/>
            </p:nvSpPr>
            <p:spPr>
              <a:xfrm>
                <a:off x="539620" y="4246918"/>
                <a:ext cx="33840" cy="60120"/>
              </a:xfrm>
              <a:custGeom>
                <a:rect b="b" l="l" r="r" t="t"/>
                <a:pathLst>
                  <a:path extrusionOk="0" h="167" w="94">
                    <a:moveTo>
                      <a:pt x="27" y="160"/>
                    </a:moveTo>
                    <a:cubicBezTo>
                      <a:pt x="24" y="155"/>
                      <a:pt x="26" y="148"/>
                      <a:pt x="31" y="145"/>
                    </a:cubicBezTo>
                    <a:cubicBezTo>
                      <a:pt x="32" y="145"/>
                      <a:pt x="33" y="144"/>
                      <a:pt x="34" y="143"/>
                    </a:cubicBezTo>
                    <a:cubicBezTo>
                      <a:pt x="39" y="140"/>
                      <a:pt x="44" y="136"/>
                      <a:pt x="49" y="132"/>
                    </a:cubicBezTo>
                    <a:cubicBezTo>
                      <a:pt x="52" y="131"/>
                      <a:pt x="53" y="129"/>
                      <a:pt x="56" y="127"/>
                    </a:cubicBezTo>
                    <a:cubicBezTo>
                      <a:pt x="58" y="125"/>
                      <a:pt x="60" y="123"/>
                      <a:pt x="62" y="120"/>
                    </a:cubicBezTo>
                    <a:cubicBezTo>
                      <a:pt x="63" y="118"/>
                      <a:pt x="64" y="116"/>
                      <a:pt x="65" y="114"/>
                    </a:cubicBezTo>
                    <a:cubicBezTo>
                      <a:pt x="66" y="113"/>
                      <a:pt x="67" y="111"/>
                      <a:pt x="67" y="110"/>
                    </a:cubicBezTo>
                    <a:cubicBezTo>
                      <a:pt x="67" y="109"/>
                      <a:pt x="68" y="109"/>
                      <a:pt x="68" y="108"/>
                    </a:cubicBezTo>
                    <a:cubicBezTo>
                      <a:pt x="68" y="107"/>
                      <a:pt x="69" y="106"/>
                      <a:pt x="69" y="104"/>
                    </a:cubicBez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4"/>
                    </a:ln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8" y="100"/>
                      <a:pt x="68" y="99"/>
                    </a:cubicBezTo>
                    <a:lnTo>
                      <a:pt x="67" y="98"/>
                    </a:lnTo>
                    <a:cubicBezTo>
                      <a:pt x="67" y="97"/>
                      <a:pt x="67" y="97"/>
                      <a:pt x="67" y="97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65" y="95"/>
                      <a:pt x="65" y="94"/>
                      <a:pt x="64" y="93"/>
                    </a:cubicBezTo>
                    <a:cubicBezTo>
                      <a:pt x="65" y="93"/>
                      <a:pt x="65" y="93"/>
                      <a:pt x="65" y="94"/>
                    </a:cubicBezTo>
                    <a:cubicBezTo>
                      <a:pt x="65" y="93"/>
                      <a:pt x="65" y="93"/>
                      <a:pt x="64" y="93"/>
                    </a:cubicBezTo>
                    <a:lnTo>
                      <a:pt x="63" y="93"/>
                    </a:ln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3"/>
                      <a:pt x="63" y="92"/>
                    </a:cubicBezTo>
                    <a:cubicBezTo>
                      <a:pt x="62" y="92"/>
                      <a:pt x="61" y="91"/>
                      <a:pt x="60" y="90"/>
                    </a:cubicBezTo>
                    <a:cubicBezTo>
                      <a:pt x="59" y="90"/>
                      <a:pt x="58" y="89"/>
                      <a:pt x="57" y="89"/>
                    </a:cubicBezTo>
                    <a:cubicBezTo>
                      <a:pt x="56" y="89"/>
                      <a:pt x="54" y="88"/>
                      <a:pt x="53" y="88"/>
                    </a:cubicBezTo>
                    <a:cubicBezTo>
                      <a:pt x="51" y="88"/>
                      <a:pt x="49" y="87"/>
                      <a:pt x="48" y="87"/>
                    </a:cubicBezTo>
                    <a:cubicBezTo>
                      <a:pt x="45" y="87"/>
                      <a:pt x="41" y="87"/>
                      <a:pt x="37" y="86"/>
                    </a:cubicBezTo>
                    <a:cubicBezTo>
                      <a:pt x="32" y="84"/>
                      <a:pt x="28" y="79"/>
                      <a:pt x="28" y="74"/>
                    </a:cubicBezTo>
                    <a:cubicBezTo>
                      <a:pt x="28" y="69"/>
                      <a:pt x="31" y="65"/>
                      <a:pt x="34" y="62"/>
                    </a:cubicBezTo>
                    <a:cubicBezTo>
                      <a:pt x="35" y="60"/>
                      <a:pt x="37" y="58"/>
                      <a:pt x="38" y="56"/>
                    </a:cubicBezTo>
                    <a:cubicBezTo>
                      <a:pt x="40" y="52"/>
                      <a:pt x="42" y="48"/>
                      <a:pt x="44" y="44"/>
                    </a:cubicBezTo>
                    <a:cubicBezTo>
                      <a:pt x="44" y="43"/>
                      <a:pt x="45" y="42"/>
                      <a:pt x="45" y="40"/>
                    </a:cubicBezTo>
                    <a:cubicBezTo>
                      <a:pt x="45" y="39"/>
                      <a:pt x="45" y="37"/>
                      <a:pt x="45" y="36"/>
                    </a:cubicBezTo>
                    <a:cubicBezTo>
                      <a:pt x="46" y="35"/>
                      <a:pt x="46" y="33"/>
                      <a:pt x="46" y="32"/>
                    </a:cubicBezTo>
                    <a:cubicBezTo>
                      <a:pt x="46" y="31"/>
                      <a:pt x="46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lnTo>
                      <a:pt x="45" y="28"/>
                    </a:lnTo>
                    <a:cubicBezTo>
                      <a:pt x="45" y="28"/>
                      <a:pt x="45" y="27"/>
                      <a:pt x="44" y="27"/>
                    </a:cubicBezTo>
                    <a:cubicBezTo>
                      <a:pt x="44" y="26"/>
                      <a:pt x="44" y="25"/>
                      <a:pt x="42" y="25"/>
                    </a:cubicBezTo>
                    <a:cubicBezTo>
                      <a:pt x="43" y="25"/>
                      <a:pt x="44" y="25"/>
                      <a:pt x="44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2" y="23"/>
                      <a:pt x="42" y="23"/>
                      <a:pt x="41" y="23"/>
                    </a:cubicBez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cubicBezTo>
                      <a:pt x="37" y="23"/>
                      <a:pt x="36" y="24"/>
                      <a:pt x="35" y="25"/>
                    </a:cubicBezTo>
                    <a:cubicBezTo>
                      <a:pt x="34" y="25"/>
                      <a:pt x="33" y="26"/>
                      <a:pt x="32" y="26"/>
                    </a:cubicBezTo>
                    <a:cubicBezTo>
                      <a:pt x="31" y="26"/>
                      <a:pt x="31" y="27"/>
                      <a:pt x="30" y="28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7" y="30"/>
                      <a:pt x="27" y="31"/>
                      <a:pt x="26" y="31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5" y="35"/>
                      <a:pt x="24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5"/>
                      <a:pt x="24" y="35"/>
                      <a:pt x="24" y="36"/>
                    </a:cubicBezTo>
                    <a:cubicBezTo>
                      <a:pt x="23" y="42"/>
                      <a:pt x="16" y="45"/>
                      <a:pt x="10" y="43"/>
                    </a:cubicBezTo>
                    <a:cubicBezTo>
                      <a:pt x="5" y="41"/>
                      <a:pt x="0" y="35"/>
                      <a:pt x="3" y="29"/>
                    </a:cubicBezTo>
                    <a:lnTo>
                      <a:pt x="3" y="28"/>
                    </a:lnTo>
                    <a:cubicBezTo>
                      <a:pt x="4" y="26"/>
                      <a:pt x="5" y="25"/>
                      <a:pt x="6" y="23"/>
                    </a:cubicBezTo>
                    <a:cubicBezTo>
                      <a:pt x="7" y="19"/>
                      <a:pt x="9" y="16"/>
                      <a:pt x="12" y="14"/>
                    </a:cubicBezTo>
                    <a:cubicBezTo>
                      <a:pt x="17" y="9"/>
                      <a:pt x="23" y="5"/>
                      <a:pt x="30" y="2"/>
                    </a:cubicBezTo>
                    <a:cubicBezTo>
                      <a:pt x="37" y="0"/>
                      <a:pt x="44" y="0"/>
                      <a:pt x="51" y="4"/>
                    </a:cubicBezTo>
                    <a:cubicBezTo>
                      <a:pt x="58" y="7"/>
                      <a:pt x="63" y="13"/>
                      <a:pt x="65" y="20"/>
                    </a:cubicBezTo>
                    <a:cubicBezTo>
                      <a:pt x="68" y="28"/>
                      <a:pt x="67" y="35"/>
                      <a:pt x="66" y="43"/>
                    </a:cubicBezTo>
                    <a:cubicBezTo>
                      <a:pt x="65" y="49"/>
                      <a:pt x="62" y="55"/>
                      <a:pt x="60" y="61"/>
                    </a:cubicBezTo>
                    <a:cubicBezTo>
                      <a:pt x="59" y="63"/>
                      <a:pt x="58" y="65"/>
                      <a:pt x="57" y="67"/>
                    </a:cubicBezTo>
                    <a:cubicBezTo>
                      <a:pt x="58" y="67"/>
                      <a:pt x="58" y="67"/>
                      <a:pt x="59" y="67"/>
                    </a:cubicBezTo>
                    <a:cubicBezTo>
                      <a:pt x="66" y="69"/>
                      <a:pt x="73" y="72"/>
                      <a:pt x="79" y="78"/>
                    </a:cubicBezTo>
                    <a:cubicBezTo>
                      <a:pt x="90" y="88"/>
                      <a:pt x="93" y="104"/>
                      <a:pt x="87" y="119"/>
                    </a:cubicBezTo>
                    <a:cubicBezTo>
                      <a:pt x="84" y="126"/>
                      <a:pt x="79" y="133"/>
                      <a:pt x="74" y="139"/>
                    </a:cubicBezTo>
                    <a:cubicBezTo>
                      <a:pt x="70" y="143"/>
                      <a:pt x="65" y="148"/>
                      <a:pt x="60" y="152"/>
                    </a:cubicBezTo>
                    <a:cubicBezTo>
                      <a:pt x="54" y="157"/>
                      <a:pt x="48" y="161"/>
                      <a:pt x="41" y="165"/>
                    </a:cubicBezTo>
                    <a:cubicBezTo>
                      <a:pt x="40" y="166"/>
                      <a:pt x="38" y="166"/>
                      <a:pt x="37" y="166"/>
                    </a:cubicBezTo>
                    <a:cubicBezTo>
                      <a:pt x="32" y="166"/>
                      <a:pt x="28" y="164"/>
                      <a:pt x="27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" name="Google Shape;992;p11"/>
              <p:cNvSpPr/>
              <p:nvPr/>
            </p:nvSpPr>
            <p:spPr>
              <a:xfrm>
                <a:off x="583540" y="4196877"/>
                <a:ext cx="27360" cy="149040"/>
              </a:xfrm>
              <a:custGeom>
                <a:rect b="b" l="l" r="r" t="t"/>
                <a:pathLst>
                  <a:path extrusionOk="0" h="414" w="76">
                    <a:moveTo>
                      <a:pt x="5" y="410"/>
                    </a:moveTo>
                    <a:cubicBezTo>
                      <a:pt x="1" y="407"/>
                      <a:pt x="0" y="400"/>
                      <a:pt x="4" y="395"/>
                    </a:cubicBezTo>
                    <a:cubicBezTo>
                      <a:pt x="5" y="394"/>
                      <a:pt x="6" y="392"/>
                      <a:pt x="7" y="391"/>
                    </a:cubicBezTo>
                    <a:cubicBezTo>
                      <a:pt x="8" y="390"/>
                      <a:pt x="8" y="389"/>
                      <a:pt x="9" y="388"/>
                    </a:cubicBez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7"/>
                    </a:lnTo>
                    <a:cubicBezTo>
                      <a:pt x="10" y="387"/>
                      <a:pt x="10" y="387"/>
                      <a:pt x="10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7" y="378"/>
                      <a:pt x="21" y="370"/>
                      <a:pt x="25" y="362"/>
                    </a:cubicBezTo>
                    <a:cubicBezTo>
                      <a:pt x="29" y="356"/>
                      <a:pt x="32" y="350"/>
                      <a:pt x="35" y="344"/>
                    </a:cubicBezTo>
                    <a:cubicBezTo>
                      <a:pt x="37" y="337"/>
                      <a:pt x="39" y="330"/>
                      <a:pt x="41" y="323"/>
                    </a:cubicBezTo>
                    <a:cubicBezTo>
                      <a:pt x="42" y="316"/>
                      <a:pt x="44" y="310"/>
                      <a:pt x="45" y="303"/>
                    </a:cubicBezTo>
                    <a:cubicBezTo>
                      <a:pt x="47" y="298"/>
                      <a:pt x="47" y="292"/>
                      <a:pt x="49" y="287"/>
                    </a:cubicBezTo>
                    <a:cubicBezTo>
                      <a:pt x="49" y="282"/>
                      <a:pt x="50" y="277"/>
                      <a:pt x="50" y="272"/>
                    </a:cubicBezTo>
                    <a:cubicBezTo>
                      <a:pt x="51" y="266"/>
                      <a:pt x="52" y="259"/>
                      <a:pt x="53" y="253"/>
                    </a:cubicBezTo>
                    <a:cubicBezTo>
                      <a:pt x="53" y="248"/>
                      <a:pt x="53" y="243"/>
                      <a:pt x="54" y="239"/>
                    </a:cubicBezTo>
                    <a:cubicBezTo>
                      <a:pt x="54" y="234"/>
                      <a:pt x="54" y="229"/>
                      <a:pt x="54" y="225"/>
                    </a:cubicBezTo>
                    <a:cubicBezTo>
                      <a:pt x="55" y="214"/>
                      <a:pt x="55" y="204"/>
                      <a:pt x="55" y="194"/>
                    </a:cubicBezTo>
                    <a:cubicBezTo>
                      <a:pt x="55" y="188"/>
                      <a:pt x="54" y="182"/>
                      <a:pt x="54" y="177"/>
                    </a:cubicBezTo>
                    <a:cubicBezTo>
                      <a:pt x="54" y="172"/>
                      <a:pt x="54" y="168"/>
                      <a:pt x="54" y="163"/>
                    </a:cubicBezTo>
                    <a:cubicBezTo>
                      <a:pt x="53" y="151"/>
                      <a:pt x="52" y="140"/>
                      <a:pt x="51" y="129"/>
                    </a:cubicBezTo>
                    <a:cubicBezTo>
                      <a:pt x="48" y="105"/>
                      <a:pt x="45" y="81"/>
                      <a:pt x="43" y="57"/>
                    </a:cubicBezTo>
                    <a:cubicBezTo>
                      <a:pt x="42" y="52"/>
                      <a:pt x="42" y="47"/>
                      <a:pt x="41" y="41"/>
                    </a:cubicBezTo>
                    <a:cubicBezTo>
                      <a:pt x="41" y="34"/>
                      <a:pt x="40" y="27"/>
                      <a:pt x="41" y="20"/>
                    </a:cubicBezTo>
                    <a:cubicBezTo>
                      <a:pt x="42" y="16"/>
                      <a:pt x="43" y="10"/>
                      <a:pt x="46" y="6"/>
                    </a:cubicBezTo>
                    <a:cubicBezTo>
                      <a:pt x="49" y="2"/>
                      <a:pt x="53" y="0"/>
                      <a:pt x="58" y="0"/>
                    </a:cubicBezTo>
                    <a:cubicBezTo>
                      <a:pt x="64" y="0"/>
                      <a:pt x="70" y="4"/>
                      <a:pt x="71" y="10"/>
                    </a:cubicBezTo>
                    <a:cubicBezTo>
                      <a:pt x="71" y="16"/>
                      <a:pt x="68" y="20"/>
                      <a:pt x="63" y="22"/>
                    </a:cubicBezTo>
                    <a:cubicBezTo>
                      <a:pt x="63" y="23"/>
                      <a:pt x="63" y="24"/>
                      <a:pt x="63" y="24"/>
                    </a:cubicBezTo>
                    <a:cubicBezTo>
                      <a:pt x="63" y="29"/>
                      <a:pt x="63" y="34"/>
                      <a:pt x="63" y="38"/>
                    </a:cubicBezTo>
                    <a:cubicBezTo>
                      <a:pt x="63" y="52"/>
                      <a:pt x="64" y="66"/>
                      <a:pt x="66" y="80"/>
                    </a:cubicBezTo>
                    <a:cubicBezTo>
                      <a:pt x="67" y="92"/>
                      <a:pt x="68" y="104"/>
                      <a:pt x="70" y="116"/>
                    </a:cubicBezTo>
                    <a:cubicBezTo>
                      <a:pt x="71" y="128"/>
                      <a:pt x="72" y="140"/>
                      <a:pt x="73" y="153"/>
                    </a:cubicBezTo>
                    <a:cubicBezTo>
                      <a:pt x="74" y="165"/>
                      <a:pt x="74" y="176"/>
                      <a:pt x="74" y="189"/>
                    </a:cubicBezTo>
                    <a:cubicBezTo>
                      <a:pt x="75" y="200"/>
                      <a:pt x="74" y="213"/>
                      <a:pt x="74" y="224"/>
                    </a:cubicBezTo>
                    <a:cubicBezTo>
                      <a:pt x="74" y="229"/>
                      <a:pt x="74" y="234"/>
                      <a:pt x="73" y="239"/>
                    </a:cubicBezTo>
                    <a:cubicBezTo>
                      <a:pt x="73" y="244"/>
                      <a:pt x="72" y="250"/>
                      <a:pt x="72" y="256"/>
                    </a:cubicBezTo>
                    <a:cubicBezTo>
                      <a:pt x="71" y="267"/>
                      <a:pt x="70" y="278"/>
                      <a:pt x="68" y="289"/>
                    </a:cubicBezTo>
                    <a:cubicBezTo>
                      <a:pt x="67" y="295"/>
                      <a:pt x="66" y="301"/>
                      <a:pt x="65" y="306"/>
                    </a:cubicBezTo>
                    <a:cubicBezTo>
                      <a:pt x="63" y="313"/>
                      <a:pt x="62" y="320"/>
                      <a:pt x="60" y="326"/>
                    </a:cubicBezTo>
                    <a:cubicBezTo>
                      <a:pt x="59" y="331"/>
                      <a:pt x="58" y="336"/>
                      <a:pt x="56" y="341"/>
                    </a:cubicBezTo>
                    <a:cubicBezTo>
                      <a:pt x="54" y="348"/>
                      <a:pt x="51" y="354"/>
                      <a:pt x="49" y="361"/>
                    </a:cubicBezTo>
                    <a:cubicBezTo>
                      <a:pt x="46" y="368"/>
                      <a:pt x="42" y="374"/>
                      <a:pt x="38" y="381"/>
                    </a:cubicBezTo>
                    <a:cubicBezTo>
                      <a:pt x="33" y="391"/>
                      <a:pt x="27" y="400"/>
                      <a:pt x="21" y="409"/>
                    </a:cubicBezTo>
                    <a:cubicBezTo>
                      <a:pt x="18" y="412"/>
                      <a:pt x="15" y="413"/>
                      <a:pt x="12" y="413"/>
                    </a:cubicBezTo>
                    <a:cubicBezTo>
                      <a:pt x="10" y="413"/>
                      <a:pt x="7" y="412"/>
                      <a:pt x="5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" name="Google Shape;993;p11"/>
              <p:cNvSpPr/>
              <p:nvPr/>
            </p:nvSpPr>
            <p:spPr>
              <a:xfrm>
                <a:off x="637540" y="4265278"/>
                <a:ext cx="31680" cy="11520"/>
              </a:xfrm>
              <a:custGeom>
                <a:rect b="b" l="l" r="r" t="t"/>
                <a:pathLst>
                  <a:path extrusionOk="0" h="32" w="88">
                    <a:moveTo>
                      <a:pt x="20" y="30"/>
                    </a:moveTo>
                    <a:cubicBezTo>
                      <a:pt x="13" y="29"/>
                      <a:pt x="5" y="27"/>
                      <a:pt x="2" y="20"/>
                    </a:cubicBezTo>
                    <a:cubicBezTo>
                      <a:pt x="0" y="14"/>
                      <a:pt x="3" y="7"/>
                      <a:pt x="9" y="5"/>
                    </a:cubicBezTo>
                    <a:cubicBezTo>
                      <a:pt x="10" y="5"/>
                      <a:pt x="12" y="4"/>
                      <a:pt x="14" y="4"/>
                    </a:cubicBezTo>
                    <a:cubicBezTo>
                      <a:pt x="17" y="5"/>
                      <a:pt x="20" y="6"/>
                      <a:pt x="22" y="8"/>
                    </a:cubicBezTo>
                    <a:cubicBezTo>
                      <a:pt x="25" y="9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10"/>
                      <a:pt x="38" y="10"/>
                    </a:cubicBezTo>
                    <a:cubicBezTo>
                      <a:pt x="40" y="9"/>
                      <a:pt x="43" y="9"/>
                      <a:pt x="45" y="9"/>
                    </a:cubicBezTo>
                    <a:cubicBezTo>
                      <a:pt x="50" y="8"/>
                      <a:pt x="55" y="7"/>
                      <a:pt x="59" y="6"/>
                    </a:cubicBezTo>
                    <a:cubicBezTo>
                      <a:pt x="63" y="5"/>
                      <a:pt x="68" y="3"/>
                      <a:pt x="72" y="2"/>
                    </a:cubicBezTo>
                    <a:cubicBezTo>
                      <a:pt x="77" y="0"/>
                      <a:pt x="83" y="2"/>
                      <a:pt x="85" y="8"/>
                    </a:cubicBezTo>
                    <a:cubicBezTo>
                      <a:pt x="87" y="13"/>
                      <a:pt x="84" y="20"/>
                      <a:pt x="79" y="21"/>
                    </a:cubicBezTo>
                    <a:cubicBezTo>
                      <a:pt x="69" y="25"/>
                      <a:pt x="58" y="29"/>
                      <a:pt x="48" y="30"/>
                    </a:cubicBezTo>
                    <a:cubicBezTo>
                      <a:pt x="44" y="31"/>
                      <a:pt x="40" y="31"/>
                      <a:pt x="36" y="31"/>
                    </a:cubicBezTo>
                    <a:cubicBezTo>
                      <a:pt x="30" y="31"/>
                      <a:pt x="25" y="31"/>
                      <a:pt x="20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" name="Google Shape;994;p11"/>
              <p:cNvSpPr/>
              <p:nvPr/>
            </p:nvSpPr>
            <p:spPr>
              <a:xfrm>
                <a:off x="650500" y="4239718"/>
                <a:ext cx="14040" cy="52920"/>
              </a:xfrm>
              <a:custGeom>
                <a:rect b="b" l="l" r="r" t="t"/>
                <a:pathLst>
                  <a:path extrusionOk="0" h="147" w="39">
                    <a:moveTo>
                      <a:pt x="9" y="146"/>
                    </a:moveTo>
                    <a:cubicBezTo>
                      <a:pt x="4" y="145"/>
                      <a:pt x="0" y="141"/>
                      <a:pt x="0" y="135"/>
                    </a:cubicBezTo>
                    <a:cubicBezTo>
                      <a:pt x="0" y="124"/>
                      <a:pt x="0" y="113"/>
                      <a:pt x="0" y="102"/>
                    </a:cubicBezTo>
                    <a:cubicBezTo>
                      <a:pt x="0" y="91"/>
                      <a:pt x="1" y="81"/>
                      <a:pt x="2" y="70"/>
                    </a:cubicBezTo>
                    <a:cubicBezTo>
                      <a:pt x="4" y="50"/>
                      <a:pt x="7" y="29"/>
                      <a:pt x="14" y="9"/>
                    </a:cubicBezTo>
                    <a:cubicBezTo>
                      <a:pt x="16" y="3"/>
                      <a:pt x="22" y="0"/>
                      <a:pt x="29" y="2"/>
                    </a:cubicBezTo>
                    <a:cubicBezTo>
                      <a:pt x="35" y="4"/>
                      <a:pt x="38" y="11"/>
                      <a:pt x="35" y="17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3" y="24"/>
                      <a:pt x="31" y="28"/>
                      <a:pt x="30" y="33"/>
                    </a:cubicBezTo>
                    <a:cubicBezTo>
                      <a:pt x="29" y="36"/>
                      <a:pt x="28" y="39"/>
                      <a:pt x="27" y="43"/>
                    </a:cubicBezTo>
                    <a:cubicBezTo>
                      <a:pt x="27" y="46"/>
                      <a:pt x="26" y="50"/>
                      <a:pt x="26" y="54"/>
                    </a:cubicBezTo>
                    <a:cubicBezTo>
                      <a:pt x="25" y="60"/>
                      <a:pt x="23" y="67"/>
                      <a:pt x="23" y="74"/>
                    </a:cubicBezTo>
                    <a:cubicBezTo>
                      <a:pt x="22" y="83"/>
                      <a:pt x="21" y="93"/>
                      <a:pt x="21" y="102"/>
                    </a:cubicBezTo>
                    <a:cubicBezTo>
                      <a:pt x="20" y="113"/>
                      <a:pt x="20" y="124"/>
                      <a:pt x="20" y="136"/>
                    </a:cubicBezTo>
                    <a:cubicBezTo>
                      <a:pt x="20" y="141"/>
                      <a:pt x="15" y="146"/>
                      <a:pt x="10" y="146"/>
                    </a:cubicBezTo>
                    <a:lnTo>
                      <a:pt x="9" y="14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" name="Google Shape;995;p11"/>
              <p:cNvSpPr/>
              <p:nvPr/>
            </p:nvSpPr>
            <p:spPr>
              <a:xfrm>
                <a:off x="687940" y="4213797"/>
                <a:ext cx="35640" cy="91440"/>
              </a:xfrm>
              <a:custGeom>
                <a:rect b="b" l="l" r="r" t="t"/>
                <a:pathLst>
                  <a:path extrusionOk="0" h="254" w="99">
                    <a:moveTo>
                      <a:pt x="24" y="253"/>
                    </a:moveTo>
                    <a:cubicBezTo>
                      <a:pt x="21" y="253"/>
                      <a:pt x="18" y="252"/>
                      <a:pt x="16" y="250"/>
                    </a:cubicBezTo>
                    <a:cubicBezTo>
                      <a:pt x="13" y="247"/>
                      <a:pt x="13" y="244"/>
                      <a:pt x="13" y="241"/>
                    </a:cubicBezTo>
                    <a:cubicBezTo>
                      <a:pt x="15" y="223"/>
                      <a:pt x="17" y="206"/>
                      <a:pt x="20" y="188"/>
                    </a:cubicBezTo>
                    <a:cubicBezTo>
                      <a:pt x="22" y="180"/>
                      <a:pt x="24" y="171"/>
                      <a:pt x="25" y="162"/>
                    </a:cubicBezTo>
                    <a:cubicBezTo>
                      <a:pt x="27" y="155"/>
                      <a:pt x="28" y="147"/>
                      <a:pt x="30" y="139"/>
                    </a:cubicBezTo>
                    <a:cubicBezTo>
                      <a:pt x="30" y="140"/>
                      <a:pt x="30" y="140"/>
                      <a:pt x="30" y="141"/>
                    </a:cubicBezTo>
                    <a:cubicBezTo>
                      <a:pt x="30" y="139"/>
                      <a:pt x="30" y="139"/>
                      <a:pt x="30" y="138"/>
                    </a:cubicBezTo>
                    <a:cubicBezTo>
                      <a:pt x="31" y="138"/>
                      <a:pt x="31" y="137"/>
                      <a:pt x="31" y="136"/>
                    </a:cubicBezTo>
                    <a:lnTo>
                      <a:pt x="31" y="135"/>
                    </a:lnTo>
                    <a:lnTo>
                      <a:pt x="31" y="136"/>
                    </a:lnTo>
                    <a:cubicBezTo>
                      <a:pt x="31" y="134"/>
                      <a:pt x="32" y="131"/>
                      <a:pt x="32" y="129"/>
                    </a:cubicBezTo>
                    <a:lnTo>
                      <a:pt x="32" y="130"/>
                    </a:ln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30"/>
                      <a:pt x="31" y="132"/>
                      <a:pt x="30" y="133"/>
                    </a:cubicBezTo>
                    <a:cubicBezTo>
                      <a:pt x="29" y="135"/>
                      <a:pt x="28" y="136"/>
                      <a:pt x="27" y="138"/>
                    </a:cubicBezTo>
                    <a:cubicBezTo>
                      <a:pt x="27" y="139"/>
                      <a:pt x="26" y="139"/>
                      <a:pt x="26" y="139"/>
                    </a:cubicBezTo>
                    <a:lnTo>
                      <a:pt x="27" y="139"/>
                    </a:lnTo>
                    <a:cubicBezTo>
                      <a:pt x="25" y="140"/>
                      <a:pt x="25" y="141"/>
                      <a:pt x="24" y="143"/>
                    </a:cubicBezTo>
                    <a:cubicBezTo>
                      <a:pt x="24" y="142"/>
                      <a:pt x="25" y="142"/>
                      <a:pt x="25" y="141"/>
                    </a:cubicBezTo>
                    <a:cubicBezTo>
                      <a:pt x="24" y="142"/>
                      <a:pt x="24" y="143"/>
                      <a:pt x="23" y="145"/>
                    </a:cubicBezTo>
                    <a:cubicBezTo>
                      <a:pt x="21" y="150"/>
                      <a:pt x="14" y="152"/>
                      <a:pt x="9" y="150"/>
                    </a:cubicBezTo>
                    <a:cubicBezTo>
                      <a:pt x="3" y="148"/>
                      <a:pt x="0" y="141"/>
                      <a:pt x="3" y="135"/>
                    </a:cubicBezTo>
                    <a:cubicBezTo>
                      <a:pt x="7" y="127"/>
                      <a:pt x="12" y="120"/>
                      <a:pt x="17" y="114"/>
                    </a:cubicBezTo>
                    <a:cubicBezTo>
                      <a:pt x="18" y="111"/>
                      <a:pt x="21" y="108"/>
                      <a:pt x="23" y="106"/>
                    </a:cubicBezTo>
                    <a:lnTo>
                      <a:pt x="22" y="107"/>
                    </a:lnTo>
                    <a:cubicBezTo>
                      <a:pt x="32" y="93"/>
                      <a:pt x="42" y="79"/>
                      <a:pt x="51" y="64"/>
                    </a:cubicBezTo>
                    <a:cubicBezTo>
                      <a:pt x="54" y="56"/>
                      <a:pt x="56" y="48"/>
                      <a:pt x="59" y="41"/>
                    </a:cubicBezTo>
                    <a:cubicBezTo>
                      <a:pt x="61" y="37"/>
                      <a:pt x="63" y="32"/>
                      <a:pt x="64" y="28"/>
                    </a:cubicBezTo>
                    <a:cubicBezTo>
                      <a:pt x="66" y="25"/>
                      <a:pt x="67" y="22"/>
                      <a:pt x="68" y="19"/>
                    </a:cubicBezTo>
                    <a:cubicBezTo>
                      <a:pt x="69" y="16"/>
                      <a:pt x="71" y="14"/>
                      <a:pt x="72" y="11"/>
                    </a:cubicBezTo>
                    <a:cubicBezTo>
                      <a:pt x="73" y="9"/>
                      <a:pt x="75" y="7"/>
                      <a:pt x="77" y="5"/>
                    </a:cubicBezTo>
                    <a:cubicBezTo>
                      <a:pt x="80" y="1"/>
                      <a:pt x="86" y="0"/>
                      <a:pt x="90" y="2"/>
                    </a:cubicBezTo>
                    <a:cubicBezTo>
                      <a:pt x="92" y="4"/>
                      <a:pt x="95" y="5"/>
                      <a:pt x="96" y="7"/>
                    </a:cubicBezTo>
                    <a:cubicBezTo>
                      <a:pt x="98" y="9"/>
                      <a:pt x="98" y="12"/>
                      <a:pt x="98" y="15"/>
                    </a:cubicBezTo>
                    <a:cubicBezTo>
                      <a:pt x="98" y="19"/>
                      <a:pt x="97" y="22"/>
                      <a:pt x="95" y="25"/>
                    </a:cubicBezTo>
                    <a:cubicBezTo>
                      <a:pt x="95" y="26"/>
                      <a:pt x="94" y="27"/>
                      <a:pt x="94" y="29"/>
                    </a:cubicBezTo>
                    <a:cubicBezTo>
                      <a:pt x="91" y="34"/>
                      <a:pt x="88" y="39"/>
                      <a:pt x="86" y="44"/>
                    </a:cubicBezTo>
                    <a:cubicBezTo>
                      <a:pt x="81" y="54"/>
                      <a:pt x="76" y="64"/>
                      <a:pt x="70" y="74"/>
                    </a:cubicBezTo>
                    <a:cubicBezTo>
                      <a:pt x="69" y="75"/>
                      <a:pt x="69" y="76"/>
                      <a:pt x="69" y="77"/>
                    </a:cubicBezTo>
                    <a:cubicBezTo>
                      <a:pt x="67" y="82"/>
                      <a:pt x="65" y="87"/>
                      <a:pt x="63" y="93"/>
                    </a:cubicBezTo>
                    <a:cubicBezTo>
                      <a:pt x="62" y="97"/>
                      <a:pt x="61" y="101"/>
                      <a:pt x="60" y="106"/>
                    </a:cubicBezTo>
                    <a:cubicBezTo>
                      <a:pt x="58" y="111"/>
                      <a:pt x="56" y="117"/>
                      <a:pt x="55" y="122"/>
                    </a:cubicBezTo>
                    <a:lnTo>
                      <a:pt x="55" y="123"/>
                    </a:lnTo>
                    <a:cubicBezTo>
                      <a:pt x="55" y="122"/>
                      <a:pt x="55" y="122"/>
                      <a:pt x="55" y="122"/>
                    </a:cubicBezTo>
                    <a:cubicBezTo>
                      <a:pt x="53" y="128"/>
                      <a:pt x="52" y="134"/>
                      <a:pt x="51" y="141"/>
                    </a:cubicBezTo>
                    <a:cubicBezTo>
                      <a:pt x="51" y="140"/>
                      <a:pt x="51" y="140"/>
                      <a:pt x="51" y="139"/>
                    </a:cubicBezTo>
                    <a:cubicBezTo>
                      <a:pt x="51" y="141"/>
                      <a:pt x="50" y="142"/>
                      <a:pt x="50" y="143"/>
                    </a:cubicBez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5"/>
                    </a:lnTo>
                    <a:cubicBezTo>
                      <a:pt x="50" y="145"/>
                      <a:pt x="50" y="145"/>
                      <a:pt x="50" y="145"/>
                    </a:cubicBezTo>
                    <a:cubicBezTo>
                      <a:pt x="46" y="158"/>
                      <a:pt x="44" y="172"/>
                      <a:pt x="42" y="186"/>
                    </a:cubicBezTo>
                    <a:cubicBezTo>
                      <a:pt x="39" y="201"/>
                      <a:pt x="38" y="216"/>
                      <a:pt x="37" y="230"/>
                    </a:cubicBezTo>
                    <a:lnTo>
                      <a:pt x="37" y="231"/>
                    </a:lnTo>
                    <a:lnTo>
                      <a:pt x="36" y="231"/>
                    </a:lnTo>
                    <a:lnTo>
                      <a:pt x="37" y="231"/>
                    </a:lnTo>
                    <a:cubicBezTo>
                      <a:pt x="36" y="235"/>
                      <a:pt x="35" y="239"/>
                      <a:pt x="35" y="242"/>
                    </a:cubicBezTo>
                    <a:cubicBezTo>
                      <a:pt x="35" y="249"/>
                      <a:pt x="30" y="253"/>
                      <a:pt x="24" y="2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" name="Google Shape;996;p11"/>
              <p:cNvSpPr/>
              <p:nvPr/>
            </p:nvSpPr>
            <p:spPr>
              <a:xfrm>
                <a:off x="-969140" y="3740398"/>
                <a:ext cx="892800" cy="488880"/>
              </a:xfrm>
              <a:custGeom>
                <a:rect b="b" l="l" r="r" t="t"/>
                <a:pathLst>
                  <a:path extrusionOk="0" h="1358" w="2480">
                    <a:moveTo>
                      <a:pt x="123" y="1356"/>
                    </a:moveTo>
                    <a:cubicBezTo>
                      <a:pt x="107" y="1355"/>
                      <a:pt x="90" y="1354"/>
                      <a:pt x="73" y="1354"/>
                    </a:cubicBezTo>
                    <a:cubicBezTo>
                      <a:pt x="54" y="1353"/>
                      <a:pt x="36" y="1353"/>
                      <a:pt x="17" y="1352"/>
                    </a:cubicBezTo>
                    <a:cubicBezTo>
                      <a:pt x="8" y="1352"/>
                      <a:pt x="0" y="1345"/>
                      <a:pt x="0" y="1335"/>
                    </a:cubicBezTo>
                    <a:cubicBezTo>
                      <a:pt x="0" y="1326"/>
                      <a:pt x="8" y="1317"/>
                      <a:pt x="17" y="1318"/>
                    </a:cubicBezTo>
                    <a:cubicBezTo>
                      <a:pt x="40" y="1319"/>
                      <a:pt x="62" y="1320"/>
                      <a:pt x="84" y="1321"/>
                    </a:cubicBezTo>
                    <a:cubicBezTo>
                      <a:pt x="107" y="1322"/>
                      <a:pt x="129" y="1323"/>
                      <a:pt x="151" y="1323"/>
                    </a:cubicBezTo>
                    <a:cubicBezTo>
                      <a:pt x="175" y="1323"/>
                      <a:pt x="199" y="1323"/>
                      <a:pt x="223" y="1322"/>
                    </a:cubicBezTo>
                    <a:cubicBezTo>
                      <a:pt x="243" y="1322"/>
                      <a:pt x="263" y="1322"/>
                      <a:pt x="284" y="1320"/>
                    </a:cubicBezTo>
                    <a:cubicBezTo>
                      <a:pt x="323" y="1317"/>
                      <a:pt x="361" y="1313"/>
                      <a:pt x="399" y="1305"/>
                    </a:cubicBezTo>
                    <a:cubicBezTo>
                      <a:pt x="421" y="1301"/>
                      <a:pt x="442" y="1295"/>
                      <a:pt x="463" y="1290"/>
                    </a:cubicBezTo>
                    <a:cubicBezTo>
                      <a:pt x="488" y="1283"/>
                      <a:pt x="513" y="1276"/>
                      <a:pt x="537" y="1267"/>
                    </a:cubicBezTo>
                    <a:cubicBezTo>
                      <a:pt x="563" y="1259"/>
                      <a:pt x="588" y="1248"/>
                      <a:pt x="614" y="1235"/>
                    </a:cubicBezTo>
                    <a:cubicBezTo>
                      <a:pt x="641" y="1223"/>
                      <a:pt x="667" y="1210"/>
                      <a:pt x="694" y="1196"/>
                    </a:cubicBezTo>
                    <a:cubicBezTo>
                      <a:pt x="693" y="1197"/>
                      <a:pt x="693" y="1197"/>
                      <a:pt x="692" y="1197"/>
                    </a:cubicBezTo>
                    <a:cubicBezTo>
                      <a:pt x="714" y="1186"/>
                      <a:pt x="736" y="1175"/>
                      <a:pt x="757" y="1164"/>
                    </a:cubicBezTo>
                    <a:cubicBezTo>
                      <a:pt x="779" y="1152"/>
                      <a:pt x="800" y="1140"/>
                      <a:pt x="821" y="1128"/>
                    </a:cubicBezTo>
                    <a:cubicBezTo>
                      <a:pt x="863" y="1104"/>
                      <a:pt x="905" y="1079"/>
                      <a:pt x="946" y="1053"/>
                    </a:cubicBezTo>
                    <a:cubicBezTo>
                      <a:pt x="957" y="1046"/>
                      <a:pt x="968" y="1038"/>
                      <a:pt x="979" y="1031"/>
                    </a:cubicBezTo>
                    <a:cubicBezTo>
                      <a:pt x="997" y="1019"/>
                      <a:pt x="1016" y="1006"/>
                      <a:pt x="1034" y="992"/>
                    </a:cubicBezTo>
                    <a:cubicBezTo>
                      <a:pt x="1052" y="979"/>
                      <a:pt x="1069" y="966"/>
                      <a:pt x="1086" y="951"/>
                    </a:cubicBezTo>
                    <a:cubicBezTo>
                      <a:pt x="1095" y="943"/>
                      <a:pt x="1104" y="934"/>
                      <a:pt x="1113" y="925"/>
                    </a:cubicBezTo>
                    <a:cubicBezTo>
                      <a:pt x="1118" y="918"/>
                      <a:pt x="1123" y="912"/>
                      <a:pt x="1128" y="904"/>
                    </a:cubicBezTo>
                    <a:cubicBezTo>
                      <a:pt x="1135" y="894"/>
                      <a:pt x="1142" y="884"/>
                      <a:pt x="1148" y="873"/>
                    </a:cubicBezTo>
                    <a:cubicBezTo>
                      <a:pt x="1157" y="859"/>
                      <a:pt x="1165" y="846"/>
                      <a:pt x="1173" y="832"/>
                    </a:cubicBezTo>
                    <a:cubicBezTo>
                      <a:pt x="1179" y="819"/>
                      <a:pt x="1184" y="806"/>
                      <a:pt x="1189" y="793"/>
                    </a:cubicBezTo>
                    <a:cubicBezTo>
                      <a:pt x="1194" y="780"/>
                      <a:pt x="1198" y="766"/>
                      <a:pt x="1203" y="752"/>
                    </a:cubicBezTo>
                    <a:cubicBezTo>
                      <a:pt x="1203" y="753"/>
                      <a:pt x="1203" y="753"/>
                      <a:pt x="1202" y="755"/>
                    </a:cubicBezTo>
                    <a:cubicBezTo>
                      <a:pt x="1203" y="753"/>
                      <a:pt x="1203" y="751"/>
                      <a:pt x="1204" y="749"/>
                    </a:cubicBezTo>
                    <a:cubicBezTo>
                      <a:pt x="1204" y="750"/>
                      <a:pt x="1204" y="751"/>
                      <a:pt x="1203" y="752"/>
                    </a:cubicBezTo>
                    <a:cubicBezTo>
                      <a:pt x="1214" y="721"/>
                      <a:pt x="1224" y="690"/>
                      <a:pt x="1232" y="659"/>
                    </a:cubicBezTo>
                    <a:cubicBezTo>
                      <a:pt x="1239" y="630"/>
                      <a:pt x="1247" y="601"/>
                      <a:pt x="1257" y="573"/>
                    </a:cubicBezTo>
                    <a:lnTo>
                      <a:pt x="1257" y="572"/>
                    </a:lnTo>
                    <a:cubicBezTo>
                      <a:pt x="1265" y="548"/>
                      <a:pt x="1275" y="525"/>
                      <a:pt x="1285" y="502"/>
                    </a:cubicBezTo>
                    <a:cubicBezTo>
                      <a:pt x="1295" y="483"/>
                      <a:pt x="1305" y="464"/>
                      <a:pt x="1317" y="445"/>
                    </a:cubicBezTo>
                    <a:cubicBezTo>
                      <a:pt x="1342" y="402"/>
                      <a:pt x="1374" y="363"/>
                      <a:pt x="1409" y="328"/>
                    </a:cubicBezTo>
                    <a:cubicBezTo>
                      <a:pt x="1418" y="320"/>
                      <a:pt x="1426" y="312"/>
                      <a:pt x="1435" y="304"/>
                    </a:cubicBezTo>
                    <a:cubicBezTo>
                      <a:pt x="1434" y="304"/>
                      <a:pt x="1434" y="305"/>
                      <a:pt x="1434" y="305"/>
                    </a:cubicBezTo>
                    <a:cubicBezTo>
                      <a:pt x="1436" y="304"/>
                      <a:pt x="1437" y="302"/>
                      <a:pt x="1438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54" y="287"/>
                      <a:pt x="1472" y="273"/>
                      <a:pt x="1490" y="259"/>
                    </a:cubicBezTo>
                    <a:cubicBezTo>
                      <a:pt x="1509" y="245"/>
                      <a:pt x="1529" y="231"/>
                      <a:pt x="1550" y="219"/>
                    </a:cubicBezTo>
                    <a:cubicBezTo>
                      <a:pt x="1572" y="206"/>
                      <a:pt x="1595" y="192"/>
                      <a:pt x="1619" y="181"/>
                    </a:cubicBezTo>
                    <a:cubicBezTo>
                      <a:pt x="1641" y="170"/>
                      <a:pt x="1663" y="160"/>
                      <a:pt x="1686" y="151"/>
                    </a:cubicBezTo>
                    <a:cubicBezTo>
                      <a:pt x="1709" y="142"/>
                      <a:pt x="1732" y="134"/>
                      <a:pt x="1756" y="126"/>
                    </a:cubicBezTo>
                    <a:cubicBezTo>
                      <a:pt x="1780" y="118"/>
                      <a:pt x="1804" y="110"/>
                      <a:pt x="1829" y="102"/>
                    </a:cubicBezTo>
                    <a:cubicBezTo>
                      <a:pt x="1854" y="94"/>
                      <a:pt x="1880" y="87"/>
                      <a:pt x="1905" y="81"/>
                    </a:cubicBezTo>
                    <a:cubicBezTo>
                      <a:pt x="1929" y="75"/>
                      <a:pt x="1954" y="69"/>
                      <a:pt x="1977" y="64"/>
                    </a:cubicBezTo>
                    <a:cubicBezTo>
                      <a:pt x="2028" y="52"/>
                      <a:pt x="2079" y="43"/>
                      <a:pt x="2131" y="34"/>
                    </a:cubicBezTo>
                    <a:cubicBezTo>
                      <a:pt x="2181" y="26"/>
                      <a:pt x="2230" y="19"/>
                      <a:pt x="2280" y="13"/>
                    </a:cubicBezTo>
                    <a:cubicBezTo>
                      <a:pt x="2319" y="9"/>
                      <a:pt x="2357" y="7"/>
                      <a:pt x="2395" y="4"/>
                    </a:cubicBezTo>
                    <a:lnTo>
                      <a:pt x="2394" y="4"/>
                    </a:lnTo>
                    <a:cubicBezTo>
                      <a:pt x="2396" y="4"/>
                      <a:pt x="2398" y="4"/>
                      <a:pt x="2399" y="4"/>
                    </a:cubicBezTo>
                    <a:cubicBezTo>
                      <a:pt x="2398" y="4"/>
                      <a:pt x="2398" y="4"/>
                      <a:pt x="2397" y="4"/>
                    </a:cubicBezTo>
                    <a:cubicBezTo>
                      <a:pt x="2403" y="4"/>
                      <a:pt x="2409" y="4"/>
                      <a:pt x="2415" y="3"/>
                    </a:cubicBezTo>
                    <a:cubicBezTo>
                      <a:pt x="2421" y="2"/>
                      <a:pt x="2427" y="2"/>
                      <a:pt x="2434" y="2"/>
                    </a:cubicBezTo>
                    <a:cubicBezTo>
                      <a:pt x="2441" y="1"/>
                      <a:pt x="2448" y="1"/>
                      <a:pt x="2455" y="1"/>
                    </a:cubicBezTo>
                    <a:lnTo>
                      <a:pt x="2456" y="1"/>
                    </a:lnTo>
                    <a:cubicBezTo>
                      <a:pt x="2460" y="0"/>
                      <a:pt x="2466" y="0"/>
                      <a:pt x="2470" y="1"/>
                    </a:cubicBezTo>
                    <a:cubicBezTo>
                      <a:pt x="2471" y="2"/>
                      <a:pt x="2473" y="3"/>
                      <a:pt x="2474" y="4"/>
                    </a:cubicBezTo>
                    <a:cubicBezTo>
                      <a:pt x="2477" y="8"/>
                      <a:pt x="2479" y="12"/>
                      <a:pt x="2479" y="16"/>
                    </a:cubicBezTo>
                    <a:lnTo>
                      <a:pt x="2479" y="17"/>
                    </a:lnTo>
                    <a:lnTo>
                      <a:pt x="2479" y="18"/>
                    </a:lnTo>
                    <a:cubicBezTo>
                      <a:pt x="2479" y="20"/>
                      <a:pt x="2477" y="22"/>
                      <a:pt x="2476" y="25"/>
                    </a:cubicBezTo>
                    <a:cubicBezTo>
                      <a:pt x="2475" y="27"/>
                      <a:pt x="2473" y="29"/>
                      <a:pt x="2470" y="30"/>
                    </a:cubicBezTo>
                    <a:cubicBezTo>
                      <a:pt x="2467" y="33"/>
                      <a:pt x="2463" y="33"/>
                      <a:pt x="2460" y="33"/>
                    </a:cubicBezTo>
                    <a:cubicBezTo>
                      <a:pt x="2453" y="32"/>
                      <a:pt x="2447" y="33"/>
                      <a:pt x="2441" y="33"/>
                    </a:cubicBezTo>
                    <a:cubicBezTo>
                      <a:pt x="2430" y="33"/>
                      <a:pt x="2419" y="33"/>
                      <a:pt x="2409" y="34"/>
                    </a:cubicBezTo>
                    <a:cubicBezTo>
                      <a:pt x="2385" y="36"/>
                      <a:pt x="2361" y="38"/>
                      <a:pt x="2337" y="40"/>
                    </a:cubicBezTo>
                    <a:cubicBezTo>
                      <a:pt x="2312" y="43"/>
                      <a:pt x="2287" y="44"/>
                      <a:pt x="2262" y="47"/>
                    </a:cubicBezTo>
                    <a:cubicBezTo>
                      <a:pt x="2212" y="52"/>
                      <a:pt x="2162" y="60"/>
                      <a:pt x="2113" y="68"/>
                    </a:cubicBezTo>
                    <a:cubicBezTo>
                      <a:pt x="2087" y="72"/>
                      <a:pt x="2062" y="77"/>
                      <a:pt x="2037" y="82"/>
                    </a:cubicBezTo>
                    <a:cubicBezTo>
                      <a:pt x="2036" y="82"/>
                      <a:pt x="2036" y="82"/>
                      <a:pt x="2035" y="83"/>
                    </a:cubicBezTo>
                    <a:cubicBezTo>
                      <a:pt x="2036" y="83"/>
                      <a:pt x="2036" y="83"/>
                      <a:pt x="2036" y="82"/>
                    </a:cubicBezTo>
                    <a:cubicBezTo>
                      <a:pt x="1995" y="91"/>
                      <a:pt x="1955" y="100"/>
                      <a:pt x="1915" y="110"/>
                    </a:cubicBezTo>
                    <a:cubicBezTo>
                      <a:pt x="1875" y="121"/>
                      <a:pt x="1836" y="132"/>
                      <a:pt x="1797" y="146"/>
                    </a:cubicBezTo>
                    <a:cubicBezTo>
                      <a:pt x="1769" y="156"/>
                      <a:pt x="1741" y="166"/>
                      <a:pt x="1713" y="176"/>
                    </a:cubicBezTo>
                    <a:cubicBezTo>
                      <a:pt x="1685" y="187"/>
                      <a:pt x="1658" y="198"/>
                      <a:pt x="1631" y="212"/>
                    </a:cubicBezTo>
                    <a:cubicBezTo>
                      <a:pt x="1630" y="212"/>
                      <a:pt x="1629" y="212"/>
                      <a:pt x="1628" y="213"/>
                    </a:cubicBezTo>
                    <a:lnTo>
                      <a:pt x="1627" y="213"/>
                    </a:lnTo>
                    <a:cubicBezTo>
                      <a:pt x="1627" y="213"/>
                      <a:pt x="1626" y="214"/>
                      <a:pt x="1624" y="215"/>
                    </a:cubicBezTo>
                    <a:cubicBezTo>
                      <a:pt x="1625" y="215"/>
                      <a:pt x="1626" y="214"/>
                      <a:pt x="1626" y="214"/>
                    </a:cubicBezTo>
                    <a:cubicBezTo>
                      <a:pt x="1595" y="230"/>
                      <a:pt x="1566" y="247"/>
                      <a:pt x="1536" y="266"/>
                    </a:cubicBezTo>
                    <a:cubicBezTo>
                      <a:pt x="1510" y="284"/>
                      <a:pt x="1485" y="304"/>
                      <a:pt x="1461" y="325"/>
                    </a:cubicBezTo>
                    <a:cubicBezTo>
                      <a:pt x="1441" y="343"/>
                      <a:pt x="1422" y="363"/>
                      <a:pt x="1404" y="383"/>
                    </a:cubicBezTo>
                    <a:cubicBezTo>
                      <a:pt x="1388" y="401"/>
                      <a:pt x="1374" y="420"/>
                      <a:pt x="1360" y="439"/>
                    </a:cubicBezTo>
                    <a:cubicBezTo>
                      <a:pt x="1360" y="439"/>
                      <a:pt x="1361" y="439"/>
                      <a:pt x="1361" y="438"/>
                    </a:cubicBezTo>
                    <a:cubicBezTo>
                      <a:pt x="1361" y="439"/>
                      <a:pt x="1360" y="439"/>
                      <a:pt x="1360" y="439"/>
                    </a:cubicBezTo>
                    <a:cubicBezTo>
                      <a:pt x="1360" y="440"/>
                      <a:pt x="1360" y="440"/>
                      <a:pt x="1360" y="440"/>
                    </a:cubicBezTo>
                    <a:lnTo>
                      <a:pt x="1360" y="439"/>
                    </a:lnTo>
                    <a:cubicBezTo>
                      <a:pt x="1346" y="461"/>
                      <a:pt x="1334" y="482"/>
                      <a:pt x="1322" y="505"/>
                    </a:cubicBezTo>
                    <a:cubicBezTo>
                      <a:pt x="1316" y="517"/>
                      <a:pt x="1310" y="530"/>
                      <a:pt x="1304" y="543"/>
                    </a:cubicBezTo>
                    <a:cubicBezTo>
                      <a:pt x="1299" y="555"/>
                      <a:pt x="1295" y="569"/>
                      <a:pt x="1290" y="582"/>
                    </a:cubicBezTo>
                    <a:cubicBezTo>
                      <a:pt x="1282" y="604"/>
                      <a:pt x="1276" y="626"/>
                      <a:pt x="1270" y="649"/>
                    </a:cubicBezTo>
                    <a:cubicBezTo>
                      <a:pt x="1264" y="672"/>
                      <a:pt x="1257" y="695"/>
                      <a:pt x="1250" y="718"/>
                    </a:cubicBezTo>
                    <a:cubicBezTo>
                      <a:pt x="1243" y="741"/>
                      <a:pt x="1236" y="764"/>
                      <a:pt x="1228" y="787"/>
                    </a:cubicBezTo>
                    <a:cubicBezTo>
                      <a:pt x="1225" y="797"/>
                      <a:pt x="1221" y="806"/>
                      <a:pt x="1217" y="816"/>
                    </a:cubicBezTo>
                    <a:cubicBezTo>
                      <a:pt x="1213" y="826"/>
                      <a:pt x="1208" y="836"/>
                      <a:pt x="1203" y="846"/>
                    </a:cubicBezTo>
                    <a:cubicBezTo>
                      <a:pt x="1191" y="870"/>
                      <a:pt x="1178" y="893"/>
                      <a:pt x="1163" y="915"/>
                    </a:cubicBezTo>
                    <a:cubicBezTo>
                      <a:pt x="1158" y="923"/>
                      <a:pt x="1152" y="931"/>
                      <a:pt x="1146" y="938"/>
                    </a:cubicBezTo>
                    <a:cubicBezTo>
                      <a:pt x="1138" y="947"/>
                      <a:pt x="1130" y="955"/>
                      <a:pt x="1121" y="963"/>
                    </a:cubicBezTo>
                    <a:cubicBezTo>
                      <a:pt x="1104" y="979"/>
                      <a:pt x="1085" y="995"/>
                      <a:pt x="1067" y="1009"/>
                    </a:cubicBezTo>
                    <a:cubicBezTo>
                      <a:pt x="1048" y="1023"/>
                      <a:pt x="1029" y="1037"/>
                      <a:pt x="1010" y="1050"/>
                    </a:cubicBezTo>
                    <a:cubicBezTo>
                      <a:pt x="989" y="1064"/>
                      <a:pt x="968" y="1078"/>
                      <a:pt x="946" y="1091"/>
                    </a:cubicBezTo>
                    <a:cubicBezTo>
                      <a:pt x="926" y="1104"/>
                      <a:pt x="906" y="1117"/>
                      <a:pt x="886" y="1129"/>
                    </a:cubicBezTo>
                    <a:cubicBezTo>
                      <a:pt x="864" y="1143"/>
                      <a:pt x="842" y="1155"/>
                      <a:pt x="820" y="1167"/>
                    </a:cubicBezTo>
                    <a:cubicBezTo>
                      <a:pt x="777" y="1190"/>
                      <a:pt x="734" y="1213"/>
                      <a:pt x="690" y="1235"/>
                    </a:cubicBezTo>
                    <a:cubicBezTo>
                      <a:pt x="669" y="1246"/>
                      <a:pt x="647" y="1257"/>
                      <a:pt x="625" y="1267"/>
                    </a:cubicBezTo>
                    <a:cubicBezTo>
                      <a:pt x="603" y="1277"/>
                      <a:pt x="580" y="1287"/>
                      <a:pt x="558" y="1295"/>
                    </a:cubicBezTo>
                    <a:cubicBezTo>
                      <a:pt x="533" y="1304"/>
                      <a:pt x="508" y="1311"/>
                      <a:pt x="483" y="1319"/>
                    </a:cubicBezTo>
                    <a:cubicBezTo>
                      <a:pt x="460" y="1325"/>
                      <a:pt x="438" y="1331"/>
                      <a:pt x="415" y="1337"/>
                    </a:cubicBezTo>
                    <a:cubicBezTo>
                      <a:pt x="391" y="1341"/>
                      <a:pt x="368" y="1345"/>
                      <a:pt x="344" y="1348"/>
                    </a:cubicBezTo>
                    <a:cubicBezTo>
                      <a:pt x="320" y="1351"/>
                      <a:pt x="295" y="1353"/>
                      <a:pt x="270" y="1354"/>
                    </a:cubicBezTo>
                    <a:cubicBezTo>
                      <a:pt x="248" y="1355"/>
                      <a:pt x="225" y="1356"/>
                      <a:pt x="202" y="1357"/>
                    </a:cubicBezTo>
                    <a:cubicBezTo>
                      <a:pt x="196" y="1357"/>
                      <a:pt x="190" y="1357"/>
                      <a:pt x="184" y="1357"/>
                    </a:cubicBezTo>
                    <a:cubicBezTo>
                      <a:pt x="164" y="1357"/>
                      <a:pt x="143" y="1356"/>
                      <a:pt x="123" y="13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" name="Google Shape;997;p11"/>
              <p:cNvSpPr/>
              <p:nvPr/>
            </p:nvSpPr>
            <p:spPr>
              <a:xfrm>
                <a:off x="-530660" y="3427918"/>
                <a:ext cx="11880" cy="989280"/>
              </a:xfrm>
              <a:custGeom>
                <a:rect b="b" l="l" r="r" t="t"/>
                <a:pathLst>
                  <a:path extrusionOk="0" h="2748" w="33">
                    <a:moveTo>
                      <a:pt x="12" y="2737"/>
                    </a:moveTo>
                    <a:cubicBezTo>
                      <a:pt x="12" y="2731"/>
                      <a:pt x="12" y="2726"/>
                      <a:pt x="12" y="2720"/>
                    </a:cubicBezTo>
                    <a:cubicBezTo>
                      <a:pt x="12" y="2713"/>
                      <a:pt x="12" y="2705"/>
                      <a:pt x="12" y="2698"/>
                    </a:cubicBezTo>
                    <a:cubicBezTo>
                      <a:pt x="12" y="2684"/>
                      <a:pt x="12" y="2670"/>
                      <a:pt x="12" y="2656"/>
                    </a:cubicBezTo>
                    <a:cubicBezTo>
                      <a:pt x="12" y="2628"/>
                      <a:pt x="12" y="2599"/>
                      <a:pt x="12" y="2571"/>
                    </a:cubicBezTo>
                    <a:cubicBezTo>
                      <a:pt x="12" y="2513"/>
                      <a:pt x="11" y="2455"/>
                      <a:pt x="11" y="2397"/>
                    </a:cubicBezTo>
                    <a:cubicBezTo>
                      <a:pt x="11" y="2283"/>
                      <a:pt x="10" y="2169"/>
                      <a:pt x="10" y="2054"/>
                    </a:cubicBezTo>
                    <a:cubicBezTo>
                      <a:pt x="10" y="1942"/>
                      <a:pt x="8" y="1829"/>
                      <a:pt x="8" y="1716"/>
                    </a:cubicBezTo>
                    <a:cubicBezTo>
                      <a:pt x="7" y="1603"/>
                      <a:pt x="7" y="1490"/>
                      <a:pt x="7" y="1377"/>
                    </a:cubicBezTo>
                    <a:cubicBezTo>
                      <a:pt x="6" y="1263"/>
                      <a:pt x="6" y="1148"/>
                      <a:pt x="6" y="1034"/>
                    </a:cubicBezTo>
                    <a:cubicBezTo>
                      <a:pt x="5" y="917"/>
                      <a:pt x="4" y="801"/>
                      <a:pt x="4" y="685"/>
                    </a:cubicBezTo>
                    <a:cubicBezTo>
                      <a:pt x="3" y="572"/>
                      <a:pt x="3" y="457"/>
                      <a:pt x="2" y="344"/>
                    </a:cubicBezTo>
                    <a:cubicBezTo>
                      <a:pt x="1" y="234"/>
                      <a:pt x="1" y="124"/>
                      <a:pt x="0" y="15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8"/>
                      <a:pt x="19" y="65"/>
                      <a:pt x="20" y="93"/>
                    </a:cubicBezTo>
                    <a:cubicBezTo>
                      <a:pt x="20" y="121"/>
                      <a:pt x="20" y="149"/>
                      <a:pt x="20" y="177"/>
                    </a:cubicBezTo>
                    <a:cubicBezTo>
                      <a:pt x="20" y="232"/>
                      <a:pt x="21" y="287"/>
                      <a:pt x="21" y="342"/>
                    </a:cubicBezTo>
                    <a:cubicBezTo>
                      <a:pt x="21" y="399"/>
                      <a:pt x="21" y="456"/>
                      <a:pt x="21" y="513"/>
                    </a:cubicBezTo>
                    <a:cubicBezTo>
                      <a:pt x="21" y="570"/>
                      <a:pt x="22" y="627"/>
                      <a:pt x="22" y="684"/>
                    </a:cubicBezTo>
                    <a:cubicBezTo>
                      <a:pt x="22" y="799"/>
                      <a:pt x="23" y="915"/>
                      <a:pt x="24" y="1031"/>
                    </a:cubicBezTo>
                    <a:cubicBezTo>
                      <a:pt x="24" y="1088"/>
                      <a:pt x="24" y="1145"/>
                      <a:pt x="24" y="1203"/>
                    </a:cubicBezTo>
                    <a:cubicBezTo>
                      <a:pt x="25" y="1260"/>
                      <a:pt x="25" y="1317"/>
                      <a:pt x="25" y="1375"/>
                    </a:cubicBezTo>
                    <a:cubicBezTo>
                      <a:pt x="26" y="1488"/>
                      <a:pt x="26" y="1602"/>
                      <a:pt x="27" y="1715"/>
                    </a:cubicBezTo>
                    <a:cubicBezTo>
                      <a:pt x="27" y="1828"/>
                      <a:pt x="28" y="1941"/>
                      <a:pt x="28" y="2054"/>
                    </a:cubicBezTo>
                    <a:cubicBezTo>
                      <a:pt x="29" y="2167"/>
                      <a:pt x="29" y="2281"/>
                      <a:pt x="29" y="2395"/>
                    </a:cubicBezTo>
                    <a:cubicBezTo>
                      <a:pt x="30" y="2452"/>
                      <a:pt x="30" y="2510"/>
                      <a:pt x="31" y="2568"/>
                    </a:cubicBezTo>
                    <a:cubicBezTo>
                      <a:pt x="31" y="2597"/>
                      <a:pt x="31" y="2625"/>
                      <a:pt x="31" y="2654"/>
                    </a:cubicBezTo>
                    <a:cubicBezTo>
                      <a:pt x="31" y="2668"/>
                      <a:pt x="31" y="2683"/>
                      <a:pt x="31" y="2697"/>
                    </a:cubicBezTo>
                    <a:cubicBezTo>
                      <a:pt x="31" y="2710"/>
                      <a:pt x="32" y="2723"/>
                      <a:pt x="32" y="2736"/>
                    </a:cubicBezTo>
                    <a:cubicBezTo>
                      <a:pt x="32" y="2737"/>
                      <a:pt x="32" y="2737"/>
                      <a:pt x="32" y="2737"/>
                    </a:cubicBezTo>
                    <a:cubicBezTo>
                      <a:pt x="32" y="2742"/>
                      <a:pt x="28" y="2747"/>
                      <a:pt x="22" y="2747"/>
                    </a:cubicBezTo>
                    <a:cubicBezTo>
                      <a:pt x="17" y="2747"/>
                      <a:pt x="12" y="2742"/>
                      <a:pt x="12" y="27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" name="Google Shape;998;p11"/>
              <p:cNvSpPr/>
              <p:nvPr/>
            </p:nvSpPr>
            <p:spPr>
              <a:xfrm>
                <a:off x="-1039340" y="3976198"/>
                <a:ext cx="1027080" cy="13680"/>
              </a:xfrm>
              <a:custGeom>
                <a:rect b="b" l="l" r="r" t="t"/>
                <a:pathLst>
                  <a:path extrusionOk="0" h="38" w="2853">
                    <a:moveTo>
                      <a:pt x="0" y="27"/>
                    </a:moveTo>
                    <a:cubicBezTo>
                      <a:pt x="0" y="22"/>
                      <a:pt x="4" y="17"/>
                      <a:pt x="10" y="17"/>
                    </a:cubicBezTo>
                    <a:cubicBezTo>
                      <a:pt x="14" y="17"/>
                      <a:pt x="18" y="17"/>
                      <a:pt x="23" y="17"/>
                    </a:cubicBezTo>
                    <a:cubicBezTo>
                      <a:pt x="30" y="17"/>
                      <a:pt x="36" y="17"/>
                      <a:pt x="43" y="17"/>
                    </a:cubicBezTo>
                    <a:cubicBezTo>
                      <a:pt x="59" y="17"/>
                      <a:pt x="73" y="17"/>
                      <a:pt x="88" y="17"/>
                    </a:cubicBezTo>
                    <a:cubicBezTo>
                      <a:pt x="117" y="17"/>
                      <a:pt x="147" y="17"/>
                      <a:pt x="176" y="17"/>
                    </a:cubicBezTo>
                    <a:cubicBezTo>
                      <a:pt x="237" y="17"/>
                      <a:pt x="298" y="17"/>
                      <a:pt x="359" y="16"/>
                    </a:cubicBezTo>
                    <a:cubicBezTo>
                      <a:pt x="478" y="15"/>
                      <a:pt x="596" y="15"/>
                      <a:pt x="714" y="14"/>
                    </a:cubicBezTo>
                    <a:cubicBezTo>
                      <a:pt x="836" y="13"/>
                      <a:pt x="959" y="13"/>
                      <a:pt x="1081" y="12"/>
                    </a:cubicBezTo>
                    <a:cubicBezTo>
                      <a:pt x="1203" y="12"/>
                      <a:pt x="1326" y="11"/>
                      <a:pt x="1449" y="10"/>
                    </a:cubicBezTo>
                    <a:cubicBezTo>
                      <a:pt x="1572" y="9"/>
                      <a:pt x="1695" y="9"/>
                      <a:pt x="1818" y="8"/>
                    </a:cubicBezTo>
                    <a:cubicBezTo>
                      <a:pt x="1939" y="7"/>
                      <a:pt x="2061" y="6"/>
                      <a:pt x="2182" y="5"/>
                    </a:cubicBezTo>
                    <a:cubicBezTo>
                      <a:pt x="2303" y="5"/>
                      <a:pt x="2424" y="3"/>
                      <a:pt x="2545" y="3"/>
                    </a:cubicBezTo>
                    <a:cubicBezTo>
                      <a:pt x="2595" y="3"/>
                      <a:pt x="2645" y="2"/>
                      <a:pt x="2695" y="2"/>
                    </a:cubicBezTo>
                    <a:cubicBezTo>
                      <a:pt x="2720" y="2"/>
                      <a:pt x="2745" y="2"/>
                      <a:pt x="2770" y="1"/>
                    </a:cubicBezTo>
                    <a:cubicBezTo>
                      <a:pt x="2794" y="1"/>
                      <a:pt x="2818" y="0"/>
                      <a:pt x="2842" y="0"/>
                    </a:cubicBezTo>
                    <a:cubicBezTo>
                      <a:pt x="2848" y="0"/>
                      <a:pt x="2852" y="5"/>
                      <a:pt x="2852" y="10"/>
                    </a:cubicBezTo>
                    <a:cubicBezTo>
                      <a:pt x="2852" y="16"/>
                      <a:pt x="2848" y="20"/>
                      <a:pt x="2842" y="20"/>
                    </a:cubicBezTo>
                    <a:cubicBezTo>
                      <a:pt x="2814" y="20"/>
                      <a:pt x="2785" y="20"/>
                      <a:pt x="2757" y="20"/>
                    </a:cubicBezTo>
                    <a:cubicBezTo>
                      <a:pt x="2727" y="20"/>
                      <a:pt x="2697" y="20"/>
                      <a:pt x="2668" y="20"/>
                    </a:cubicBezTo>
                    <a:cubicBezTo>
                      <a:pt x="2607" y="20"/>
                      <a:pt x="2547" y="21"/>
                      <a:pt x="2486" y="22"/>
                    </a:cubicBezTo>
                    <a:cubicBezTo>
                      <a:pt x="2427" y="22"/>
                      <a:pt x="2368" y="22"/>
                      <a:pt x="2309" y="22"/>
                    </a:cubicBezTo>
                    <a:cubicBezTo>
                      <a:pt x="2248" y="23"/>
                      <a:pt x="2188" y="23"/>
                      <a:pt x="2128" y="23"/>
                    </a:cubicBezTo>
                    <a:cubicBezTo>
                      <a:pt x="2067" y="23"/>
                      <a:pt x="2006" y="23"/>
                      <a:pt x="1946" y="24"/>
                    </a:cubicBezTo>
                    <a:cubicBezTo>
                      <a:pt x="1885" y="24"/>
                      <a:pt x="1823" y="24"/>
                      <a:pt x="1762" y="25"/>
                    </a:cubicBezTo>
                    <a:cubicBezTo>
                      <a:pt x="1638" y="26"/>
                      <a:pt x="1515" y="26"/>
                      <a:pt x="1391" y="27"/>
                    </a:cubicBezTo>
                    <a:cubicBezTo>
                      <a:pt x="1269" y="28"/>
                      <a:pt x="1146" y="29"/>
                      <a:pt x="1024" y="29"/>
                    </a:cubicBezTo>
                    <a:cubicBezTo>
                      <a:pt x="903" y="30"/>
                      <a:pt x="783" y="31"/>
                      <a:pt x="662" y="32"/>
                    </a:cubicBezTo>
                    <a:cubicBezTo>
                      <a:pt x="541" y="33"/>
                      <a:pt x="421" y="33"/>
                      <a:pt x="300" y="34"/>
                    </a:cubicBezTo>
                    <a:cubicBezTo>
                      <a:pt x="249" y="34"/>
                      <a:pt x="198" y="34"/>
                      <a:pt x="147" y="35"/>
                    </a:cubicBezTo>
                    <a:cubicBezTo>
                      <a:pt x="123" y="35"/>
                      <a:pt x="98" y="36"/>
                      <a:pt x="74" y="36"/>
                    </a:cubicBezTo>
                    <a:cubicBezTo>
                      <a:pt x="63" y="36"/>
                      <a:pt x="50" y="36"/>
                      <a:pt x="39" y="36"/>
                    </a:cubicBezTo>
                    <a:cubicBezTo>
                      <a:pt x="32" y="36"/>
                      <a:pt x="27" y="37"/>
                      <a:pt x="20" y="37"/>
                    </a:cubicBezTo>
                    <a:cubicBezTo>
                      <a:pt x="17" y="37"/>
                      <a:pt x="13" y="37"/>
                      <a:pt x="10" y="37"/>
                    </a:cubicBezTo>
                    <a:cubicBezTo>
                      <a:pt x="4" y="37"/>
                      <a:pt x="0" y="32"/>
                      <a:pt x="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" name="Google Shape;999;p11"/>
              <p:cNvSpPr/>
              <p:nvPr/>
            </p:nvSpPr>
            <p:spPr>
              <a:xfrm>
                <a:off x="-68060" y="3962877"/>
                <a:ext cx="60480" cy="33840"/>
              </a:xfrm>
              <a:custGeom>
                <a:rect b="b" l="l" r="r" t="t"/>
                <a:pathLst>
                  <a:path extrusionOk="0" h="94" w="168">
                    <a:moveTo>
                      <a:pt x="83" y="88"/>
                    </a:moveTo>
                    <a:cubicBezTo>
                      <a:pt x="80" y="83"/>
                      <a:pt x="83" y="77"/>
                      <a:pt x="87" y="74"/>
                    </a:cubicBezTo>
                    <a:cubicBezTo>
                      <a:pt x="97" y="68"/>
                      <a:pt x="107" y="62"/>
                      <a:pt x="116" y="56"/>
                    </a:cubicBezTo>
                    <a:cubicBezTo>
                      <a:pt x="122" y="52"/>
                      <a:pt x="129" y="47"/>
                      <a:pt x="135" y="43"/>
                    </a:cubicBezTo>
                    <a:cubicBezTo>
                      <a:pt x="132" y="43"/>
                      <a:pt x="128" y="42"/>
                      <a:pt x="125" y="42"/>
                    </a:cubicBezTo>
                    <a:cubicBezTo>
                      <a:pt x="115" y="40"/>
                      <a:pt x="105" y="39"/>
                      <a:pt x="96" y="38"/>
                    </a:cubicBezTo>
                    <a:cubicBezTo>
                      <a:pt x="75" y="34"/>
                      <a:pt x="54" y="31"/>
                      <a:pt x="33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0" y="26"/>
                      <a:pt x="26" y="25"/>
                      <a:pt x="21" y="24"/>
                    </a:cubicBezTo>
                    <a:cubicBezTo>
                      <a:pt x="19" y="23"/>
                      <a:pt x="17" y="22"/>
                      <a:pt x="15" y="22"/>
                    </a:cubicBezTo>
                    <a:cubicBezTo>
                      <a:pt x="13" y="21"/>
                      <a:pt x="12" y="21"/>
                      <a:pt x="10" y="20"/>
                    </a:cubicBezTo>
                    <a:cubicBezTo>
                      <a:pt x="4" y="19"/>
                      <a:pt x="0" y="11"/>
                      <a:pt x="4" y="6"/>
                    </a:cubicBezTo>
                    <a:cubicBezTo>
                      <a:pt x="6" y="0"/>
                      <a:pt x="13" y="0"/>
                      <a:pt x="18" y="3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9" y="6"/>
                      <a:pt x="35" y="8"/>
                      <a:pt x="43" y="9"/>
                    </a:cubicBezTo>
                    <a:cubicBezTo>
                      <a:pt x="64" y="13"/>
                      <a:pt x="84" y="16"/>
                      <a:pt x="105" y="19"/>
                    </a:cubicBezTo>
                    <a:cubicBezTo>
                      <a:pt x="115" y="20"/>
                      <a:pt x="124" y="22"/>
                      <a:pt x="134" y="23"/>
                    </a:cubicBezTo>
                    <a:cubicBezTo>
                      <a:pt x="138" y="24"/>
                      <a:pt x="143" y="24"/>
                      <a:pt x="147" y="25"/>
                    </a:cubicBezTo>
                    <a:cubicBezTo>
                      <a:pt x="154" y="27"/>
                      <a:pt x="164" y="27"/>
                      <a:pt x="166" y="35"/>
                    </a:cubicBezTo>
                    <a:cubicBezTo>
                      <a:pt x="167" y="37"/>
                      <a:pt x="167" y="39"/>
                      <a:pt x="166" y="40"/>
                    </a:cubicBezTo>
                    <a:cubicBezTo>
                      <a:pt x="166" y="43"/>
                      <a:pt x="165" y="45"/>
                      <a:pt x="163" y="46"/>
                    </a:cubicBezTo>
                    <a:cubicBezTo>
                      <a:pt x="161" y="49"/>
                      <a:pt x="158" y="51"/>
                      <a:pt x="155" y="53"/>
                    </a:cubicBezTo>
                    <a:cubicBezTo>
                      <a:pt x="151" y="56"/>
                      <a:pt x="148" y="57"/>
                      <a:pt x="145" y="60"/>
                    </a:cubicBezTo>
                    <a:cubicBezTo>
                      <a:pt x="138" y="64"/>
                      <a:pt x="131" y="69"/>
                      <a:pt x="124" y="74"/>
                    </a:cubicBezTo>
                    <a:cubicBezTo>
                      <a:pt x="124" y="73"/>
                      <a:pt x="125" y="73"/>
                      <a:pt x="125" y="73"/>
                    </a:cubicBezTo>
                    <a:cubicBezTo>
                      <a:pt x="116" y="79"/>
                      <a:pt x="107" y="85"/>
                      <a:pt x="97" y="92"/>
                    </a:cubicBezTo>
                    <a:cubicBezTo>
                      <a:pt x="96" y="93"/>
                      <a:pt x="94" y="93"/>
                      <a:pt x="92" y="93"/>
                    </a:cubicBezTo>
                    <a:cubicBezTo>
                      <a:pt x="89" y="93"/>
                      <a:pt x="85" y="91"/>
                      <a:pt x="8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" name="Google Shape;1000;p11"/>
              <p:cNvSpPr/>
              <p:nvPr/>
            </p:nvSpPr>
            <p:spPr>
              <a:xfrm>
                <a:off x="-542540" y="3428278"/>
                <a:ext cx="32040" cy="60120"/>
              </a:xfrm>
              <a:custGeom>
                <a:rect b="b" l="l" r="r" t="t"/>
                <a:pathLst>
                  <a:path extrusionOk="0" h="167" w="89">
                    <a:moveTo>
                      <a:pt x="4" y="164"/>
                    </a:moveTo>
                    <a:cubicBezTo>
                      <a:pt x="1" y="162"/>
                      <a:pt x="0" y="159"/>
                      <a:pt x="1" y="156"/>
                    </a:cubicBezTo>
                    <a:cubicBezTo>
                      <a:pt x="1" y="149"/>
                      <a:pt x="3" y="143"/>
                      <a:pt x="5" y="137"/>
                    </a:cubicBezTo>
                    <a:cubicBezTo>
                      <a:pt x="5" y="135"/>
                      <a:pt x="6" y="134"/>
                      <a:pt x="6" y="132"/>
                    </a:cubicBezTo>
                    <a:cubicBezTo>
                      <a:pt x="12" y="99"/>
                      <a:pt x="18" y="66"/>
                      <a:pt x="21" y="33"/>
                    </a:cubicBezTo>
                    <a:cubicBezTo>
                      <a:pt x="21" y="26"/>
                      <a:pt x="21" y="19"/>
                      <a:pt x="21" y="13"/>
                    </a:cubicBezTo>
                    <a:cubicBezTo>
                      <a:pt x="19" y="7"/>
                      <a:pt x="24" y="0"/>
                      <a:pt x="31" y="0"/>
                    </a:cubicBezTo>
                    <a:cubicBezTo>
                      <a:pt x="38" y="0"/>
                      <a:pt x="42" y="7"/>
                      <a:pt x="40" y="13"/>
                    </a:cubicBezTo>
                    <a:cubicBezTo>
                      <a:pt x="40" y="16"/>
                      <a:pt x="40" y="18"/>
                      <a:pt x="40" y="21"/>
                    </a:cubicBezTo>
                    <a:cubicBezTo>
                      <a:pt x="42" y="21"/>
                      <a:pt x="43" y="22"/>
                      <a:pt x="44" y="23"/>
                    </a:cubicBezTo>
                    <a:cubicBezTo>
                      <a:pt x="49" y="26"/>
                      <a:pt x="51" y="32"/>
                      <a:pt x="53" y="37"/>
                    </a:cubicBezTo>
                    <a:cubicBezTo>
                      <a:pt x="55" y="42"/>
                      <a:pt x="57" y="47"/>
                      <a:pt x="59" y="51"/>
                    </a:cubicBezTo>
                    <a:cubicBezTo>
                      <a:pt x="63" y="61"/>
                      <a:pt x="65" y="72"/>
                      <a:pt x="68" y="82"/>
                    </a:cubicBezTo>
                    <a:cubicBezTo>
                      <a:pt x="71" y="93"/>
                      <a:pt x="74" y="104"/>
                      <a:pt x="77" y="116"/>
                    </a:cubicBezTo>
                    <a:cubicBezTo>
                      <a:pt x="80" y="127"/>
                      <a:pt x="84" y="139"/>
                      <a:pt x="86" y="151"/>
                    </a:cubicBezTo>
                    <a:cubicBezTo>
                      <a:pt x="88" y="156"/>
                      <a:pt x="85" y="162"/>
                      <a:pt x="79" y="163"/>
                    </a:cubicBezTo>
                    <a:cubicBezTo>
                      <a:pt x="74" y="164"/>
                      <a:pt x="69" y="162"/>
                      <a:pt x="67" y="156"/>
                    </a:cubicBezTo>
                    <a:cubicBezTo>
                      <a:pt x="63" y="140"/>
                      <a:pt x="59" y="123"/>
                      <a:pt x="55" y="107"/>
                    </a:cubicBezTo>
                    <a:cubicBezTo>
                      <a:pt x="53" y="99"/>
                      <a:pt x="51" y="90"/>
                      <a:pt x="49" y="82"/>
                    </a:cubicBezTo>
                    <a:cubicBezTo>
                      <a:pt x="46" y="74"/>
                      <a:pt x="44" y="67"/>
                      <a:pt x="42" y="59"/>
                    </a:cubicBezTo>
                    <a:cubicBezTo>
                      <a:pt x="41" y="61"/>
                      <a:pt x="41" y="64"/>
                      <a:pt x="40" y="66"/>
                    </a:cubicBezTo>
                    <a:cubicBezTo>
                      <a:pt x="39" y="76"/>
                      <a:pt x="36" y="86"/>
                      <a:pt x="34" y="96"/>
                    </a:cubicBezTo>
                    <a:cubicBezTo>
                      <a:pt x="32" y="104"/>
                      <a:pt x="30" y="113"/>
                      <a:pt x="28" y="121"/>
                    </a:cubicBezTo>
                    <a:cubicBezTo>
                      <a:pt x="27" y="125"/>
                      <a:pt x="26" y="128"/>
                      <a:pt x="26" y="132"/>
                    </a:cubicBezTo>
                    <a:cubicBezTo>
                      <a:pt x="25" y="137"/>
                      <a:pt x="25" y="142"/>
                      <a:pt x="24" y="147"/>
                    </a:cubicBezTo>
                    <a:cubicBezTo>
                      <a:pt x="23" y="150"/>
                      <a:pt x="22" y="153"/>
                      <a:pt x="21" y="156"/>
                    </a:cubicBezTo>
                    <a:cubicBezTo>
                      <a:pt x="21" y="158"/>
                      <a:pt x="19" y="160"/>
                      <a:pt x="18" y="162"/>
                    </a:cubicBezTo>
                    <a:cubicBezTo>
                      <a:pt x="17" y="164"/>
                      <a:pt x="15" y="165"/>
                      <a:pt x="12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8" y="166"/>
                      <a:pt x="6" y="166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" name="Google Shape;1001;p11"/>
              <p:cNvSpPr/>
              <p:nvPr/>
            </p:nvSpPr>
            <p:spPr>
              <a:xfrm>
                <a:off x="-542180" y="3745438"/>
                <a:ext cx="62640" cy="8280"/>
              </a:xfrm>
              <a:custGeom>
                <a:rect b="b" l="l" r="r" t="t"/>
                <a:pathLst>
                  <a:path extrusionOk="0" h="23" w="174">
                    <a:moveTo>
                      <a:pt x="164" y="20"/>
                    </a:moveTo>
                    <a:cubicBezTo>
                      <a:pt x="121" y="20"/>
                      <a:pt x="78" y="20"/>
                      <a:pt x="36" y="19"/>
                    </a:cubicBezTo>
                    <a:cubicBezTo>
                      <a:pt x="28" y="19"/>
                      <a:pt x="21" y="19"/>
                      <a:pt x="14" y="20"/>
                    </a:cubicBezTo>
                    <a:cubicBezTo>
                      <a:pt x="6" y="22"/>
                      <a:pt x="0" y="14"/>
                      <a:pt x="2" y="8"/>
                    </a:cubicBezTo>
                    <a:cubicBezTo>
                      <a:pt x="3" y="4"/>
                      <a:pt x="6" y="1"/>
                      <a:pt x="9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8" y="1"/>
                      <a:pt x="23" y="1"/>
                      <a:pt x="27" y="1"/>
                    </a:cubicBezTo>
                    <a:cubicBezTo>
                      <a:pt x="32" y="1"/>
                      <a:pt x="37" y="1"/>
                      <a:pt x="42" y="1"/>
                    </a:cubicBezTo>
                    <a:cubicBezTo>
                      <a:pt x="52" y="1"/>
                      <a:pt x="63" y="1"/>
                      <a:pt x="74" y="1"/>
                    </a:cubicBezTo>
                    <a:cubicBezTo>
                      <a:pt x="95" y="1"/>
                      <a:pt x="115" y="1"/>
                      <a:pt x="136" y="1"/>
                    </a:cubicBezTo>
                    <a:cubicBezTo>
                      <a:pt x="145" y="1"/>
                      <a:pt x="155" y="1"/>
                      <a:pt x="164" y="2"/>
                    </a:cubicBezTo>
                    <a:cubicBezTo>
                      <a:pt x="169" y="2"/>
                      <a:pt x="173" y="6"/>
                      <a:pt x="173" y="11"/>
                    </a:cubicBezTo>
                    <a:cubicBezTo>
                      <a:pt x="173" y="16"/>
                      <a:pt x="169" y="20"/>
                      <a:pt x="164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" name="Google Shape;1002;p11"/>
              <p:cNvSpPr/>
              <p:nvPr/>
            </p:nvSpPr>
            <p:spPr>
              <a:xfrm>
                <a:off x="-439940" y="3740398"/>
                <a:ext cx="60840" cy="7560"/>
              </a:xfrm>
              <a:custGeom>
                <a:rect b="b" l="l" r="r" t="t"/>
                <a:pathLst>
                  <a:path extrusionOk="0" h="21" w="169">
                    <a:moveTo>
                      <a:pt x="0" y="11"/>
                    </a:moveTo>
                    <a:cubicBezTo>
                      <a:pt x="0" y="4"/>
                      <a:pt x="5" y="0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lnTo>
                      <a:pt x="12" y="1"/>
                    </a:lnTo>
                    <a:cubicBezTo>
                      <a:pt x="22" y="1"/>
                      <a:pt x="31" y="1"/>
                      <a:pt x="41" y="1"/>
                    </a:cubicBezTo>
                    <a:cubicBezTo>
                      <a:pt x="51" y="1"/>
                      <a:pt x="61" y="1"/>
                      <a:pt x="71" y="1"/>
                    </a:cubicBezTo>
                    <a:cubicBezTo>
                      <a:pt x="91" y="1"/>
                      <a:pt x="112" y="1"/>
                      <a:pt x="132" y="1"/>
                    </a:cubicBezTo>
                    <a:cubicBezTo>
                      <a:pt x="141" y="1"/>
                      <a:pt x="150" y="1"/>
                      <a:pt x="159" y="1"/>
                    </a:cubicBezTo>
                    <a:cubicBezTo>
                      <a:pt x="164" y="1"/>
                      <a:pt x="168" y="5"/>
                      <a:pt x="168" y="9"/>
                    </a:cubicBezTo>
                    <a:cubicBezTo>
                      <a:pt x="168" y="15"/>
                      <a:pt x="164" y="19"/>
                      <a:pt x="159" y="19"/>
                    </a:cubicBezTo>
                    <a:cubicBezTo>
                      <a:pt x="117" y="19"/>
                      <a:pt x="75" y="19"/>
                      <a:pt x="33" y="20"/>
                    </a:cubicBezTo>
                    <a:cubicBezTo>
                      <a:pt x="26" y="20"/>
                      <a:pt x="19" y="20"/>
                      <a:pt x="12" y="20"/>
                    </a:cubicBezTo>
                    <a:lnTo>
                      <a:pt x="13" y="20"/>
                    </a:lnTo>
                    <a:cubicBezTo>
                      <a:pt x="13" y="20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" name="Google Shape;1003;p11"/>
              <p:cNvSpPr/>
              <p:nvPr/>
            </p:nvSpPr>
            <p:spPr>
              <a:xfrm>
                <a:off x="-343100" y="3741838"/>
                <a:ext cx="72000" cy="7560"/>
              </a:xfrm>
              <a:custGeom>
                <a:rect b="b" l="l" r="r" t="t"/>
                <a:pathLst>
                  <a:path extrusionOk="0" h="21" w="200">
                    <a:moveTo>
                      <a:pt x="7" y="19"/>
                    </a:moveTo>
                    <a:cubicBezTo>
                      <a:pt x="2" y="17"/>
                      <a:pt x="0" y="12"/>
                      <a:pt x="1" y="8"/>
                    </a:cubicBezTo>
                    <a:cubicBezTo>
                      <a:pt x="1" y="5"/>
                      <a:pt x="4" y="2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50" y="0"/>
                      <a:pt x="61" y="0"/>
                      <a:pt x="71" y="0"/>
                    </a:cubicBezTo>
                    <a:cubicBezTo>
                      <a:pt x="91" y="0"/>
                      <a:pt x="110" y="0"/>
                      <a:pt x="130" y="0"/>
                    </a:cubicBezTo>
                    <a:cubicBezTo>
                      <a:pt x="150" y="0"/>
                      <a:pt x="170" y="0"/>
                      <a:pt x="190" y="0"/>
                    </a:cubicBezTo>
                    <a:cubicBezTo>
                      <a:pt x="195" y="0"/>
                      <a:pt x="199" y="4"/>
                      <a:pt x="199" y="9"/>
                    </a:cubicBezTo>
                    <a:cubicBezTo>
                      <a:pt x="199" y="14"/>
                      <a:pt x="195" y="18"/>
                      <a:pt x="190" y="18"/>
                    </a:cubicBezTo>
                    <a:cubicBezTo>
                      <a:pt x="148" y="18"/>
                      <a:pt x="107" y="17"/>
                      <a:pt x="65" y="18"/>
                    </a:cubicBezTo>
                    <a:cubicBezTo>
                      <a:pt x="49" y="18"/>
                      <a:pt x="33" y="18"/>
                      <a:pt x="17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4" y="19"/>
                      <a:pt x="12" y="20"/>
                      <a:pt x="11" y="20"/>
                    </a:cubicBezTo>
                    <a:cubicBezTo>
                      <a:pt x="9" y="20"/>
                      <a:pt x="8" y="19"/>
                      <a:pt x="7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" name="Google Shape;1004;p11"/>
              <p:cNvSpPr/>
              <p:nvPr/>
            </p:nvSpPr>
            <p:spPr>
              <a:xfrm>
                <a:off x="-243380" y="3743638"/>
                <a:ext cx="54720" cy="8640"/>
              </a:xfrm>
              <a:custGeom>
                <a:rect b="b" l="l" r="r" t="t"/>
                <a:pathLst>
                  <a:path extrusionOk="0" h="24" w="152">
                    <a:moveTo>
                      <a:pt x="5" y="20"/>
                    </a:moveTo>
                    <a:cubicBezTo>
                      <a:pt x="0" y="16"/>
                      <a:pt x="2" y="7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3"/>
                      <a:pt x="12" y="3"/>
                      <a:pt x="14" y="3"/>
                    </a:cubicBezTo>
                    <a:cubicBezTo>
                      <a:pt x="17" y="3"/>
                      <a:pt x="19" y="3"/>
                      <a:pt x="21" y="3"/>
                    </a:cubicBezTo>
                    <a:cubicBezTo>
                      <a:pt x="27" y="3"/>
                      <a:pt x="32" y="2"/>
                      <a:pt x="37" y="2"/>
                    </a:cubicBezTo>
                    <a:cubicBezTo>
                      <a:pt x="48" y="2"/>
                      <a:pt x="58" y="2"/>
                      <a:pt x="68" y="1"/>
                    </a:cubicBezTo>
                    <a:cubicBezTo>
                      <a:pt x="88" y="1"/>
                      <a:pt x="109" y="0"/>
                      <a:pt x="129" y="0"/>
                    </a:cubicBezTo>
                    <a:cubicBezTo>
                      <a:pt x="133" y="0"/>
                      <a:pt x="138" y="0"/>
                      <a:pt x="143" y="0"/>
                    </a:cubicBezTo>
                    <a:cubicBezTo>
                      <a:pt x="147" y="0"/>
                      <a:pt x="151" y="4"/>
                      <a:pt x="151" y="9"/>
                    </a:cubicBezTo>
                    <a:cubicBezTo>
                      <a:pt x="151" y="14"/>
                      <a:pt x="147" y="17"/>
                      <a:pt x="143" y="18"/>
                    </a:cubicBezTo>
                    <a:cubicBezTo>
                      <a:pt x="123" y="18"/>
                      <a:pt x="104" y="18"/>
                      <a:pt x="85" y="19"/>
                    </a:cubicBezTo>
                    <a:cubicBezTo>
                      <a:pt x="67" y="20"/>
                      <a:pt x="49" y="20"/>
                      <a:pt x="31" y="21"/>
                    </a:cubicBezTo>
                    <a:cubicBezTo>
                      <a:pt x="30" y="21"/>
                      <a:pt x="28" y="21"/>
                      <a:pt x="27" y="21"/>
                    </a:cubicBezTo>
                    <a:cubicBezTo>
                      <a:pt x="24" y="22"/>
                      <a:pt x="20" y="22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9" y="23"/>
                      <a:pt x="7" y="23"/>
                      <a:pt x="5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" name="Google Shape;1005;p11"/>
              <p:cNvSpPr/>
              <p:nvPr/>
            </p:nvSpPr>
            <p:spPr>
              <a:xfrm>
                <a:off x="-198020" y="3744357"/>
                <a:ext cx="9360" cy="26640"/>
              </a:xfrm>
              <a:custGeom>
                <a:rect b="b" l="l" r="r" t="t"/>
                <a:pathLst>
                  <a:path extrusionOk="0" h="74" w="26">
                    <a:moveTo>
                      <a:pt x="6" y="65"/>
                    </a:moveTo>
                    <a:cubicBezTo>
                      <a:pt x="6" y="56"/>
                      <a:pt x="5" y="47"/>
                      <a:pt x="4" y="37"/>
                    </a:cubicBezTo>
                    <a:cubicBezTo>
                      <a:pt x="4" y="30"/>
                      <a:pt x="3" y="22"/>
                      <a:pt x="2" y="14"/>
                    </a:cubicBezTo>
                    <a:cubicBezTo>
                      <a:pt x="0" y="8"/>
                      <a:pt x="4" y="2"/>
                      <a:pt x="10" y="1"/>
                    </a:cubicBezTo>
                    <a:cubicBezTo>
                      <a:pt x="13" y="0"/>
                      <a:pt x="17" y="1"/>
                      <a:pt x="18" y="4"/>
                    </a:cubicBezTo>
                    <a:cubicBezTo>
                      <a:pt x="21" y="6"/>
                      <a:pt x="22" y="9"/>
                      <a:pt x="21" y="12"/>
                    </a:cubicBezTo>
                    <a:cubicBezTo>
                      <a:pt x="22" y="10"/>
                      <a:pt x="21" y="12"/>
                      <a:pt x="21" y="12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7"/>
                      <a:pt x="23" y="33"/>
                      <a:pt x="24" y="39"/>
                    </a:cubicBezTo>
                    <a:cubicBezTo>
                      <a:pt x="24" y="47"/>
                      <a:pt x="25" y="56"/>
                      <a:pt x="25" y="64"/>
                    </a:cubicBezTo>
                    <a:cubicBezTo>
                      <a:pt x="25" y="68"/>
                      <a:pt x="21" y="72"/>
                      <a:pt x="17" y="72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1" y="73"/>
                      <a:pt x="7" y="70"/>
                      <a:pt x="6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" name="Google Shape;1006;p11"/>
              <p:cNvSpPr/>
              <p:nvPr/>
            </p:nvSpPr>
            <p:spPr>
              <a:xfrm>
                <a:off x="-194420" y="3822118"/>
                <a:ext cx="7200" cy="48240"/>
              </a:xfrm>
              <a:custGeom>
                <a:rect b="b" l="l" r="r" t="t"/>
                <a:pathLst>
                  <a:path extrusionOk="0" h="134" w="20">
                    <a:moveTo>
                      <a:pt x="0" y="123"/>
                    </a:moveTo>
                    <a:cubicBezTo>
                      <a:pt x="0" y="104"/>
                      <a:pt x="0" y="84"/>
                      <a:pt x="0" y="64"/>
                    </a:cubicBezTo>
                    <a:cubicBezTo>
                      <a:pt x="0" y="56"/>
                      <a:pt x="0" y="47"/>
                      <a:pt x="0" y="38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2"/>
                      <a:pt x="7" y="1"/>
                    </a:cubicBezTo>
                    <a:cubicBezTo>
                      <a:pt x="11" y="0"/>
                      <a:pt x="17" y="2"/>
                      <a:pt x="18" y="7"/>
                    </a:cubicBezTo>
                    <a:cubicBezTo>
                      <a:pt x="19" y="8"/>
                      <a:pt x="19" y="11"/>
                      <a:pt x="19" y="13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7"/>
                      <a:pt x="19" y="18"/>
                      <a:pt x="19" y="20"/>
                    </a:cubicBezTo>
                    <a:cubicBezTo>
                      <a:pt x="18" y="35"/>
                      <a:pt x="18" y="50"/>
                      <a:pt x="18" y="65"/>
                    </a:cubicBezTo>
                    <a:cubicBezTo>
                      <a:pt x="18" y="85"/>
                      <a:pt x="18" y="104"/>
                      <a:pt x="18" y="123"/>
                    </a:cubicBezTo>
                    <a:cubicBezTo>
                      <a:pt x="18" y="129"/>
                      <a:pt x="14" y="133"/>
                      <a:pt x="9" y="133"/>
                    </a:cubicBezTo>
                    <a:cubicBezTo>
                      <a:pt x="4" y="133"/>
                      <a:pt x="0" y="129"/>
                      <a:pt x="0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" name="Google Shape;1007;p11"/>
              <p:cNvSpPr/>
              <p:nvPr/>
            </p:nvSpPr>
            <p:spPr>
              <a:xfrm>
                <a:off x="-195860" y="3900598"/>
                <a:ext cx="9360" cy="52200"/>
              </a:xfrm>
              <a:custGeom>
                <a:rect b="b" l="l" r="r" t="t"/>
                <a:pathLst>
                  <a:path extrusionOk="0" h="145" w="26">
                    <a:moveTo>
                      <a:pt x="6" y="135"/>
                    </a:moveTo>
                    <a:cubicBezTo>
                      <a:pt x="5" y="114"/>
                      <a:pt x="4" y="94"/>
                      <a:pt x="4" y="74"/>
                    </a:cubicBezTo>
                    <a:cubicBezTo>
                      <a:pt x="2" y="54"/>
                      <a:pt x="2" y="3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7"/>
                      <a:pt x="4" y="0"/>
                      <a:pt x="11" y="0"/>
                    </a:cubicBezTo>
                    <a:cubicBezTo>
                      <a:pt x="18" y="0"/>
                      <a:pt x="22" y="7"/>
                      <a:pt x="21" y="12"/>
                    </a:cubicBezTo>
                    <a:cubicBezTo>
                      <a:pt x="21" y="32"/>
                      <a:pt x="21" y="52"/>
                      <a:pt x="22" y="71"/>
                    </a:cubicBezTo>
                    <a:cubicBezTo>
                      <a:pt x="22" y="92"/>
                      <a:pt x="23" y="114"/>
                      <a:pt x="24" y="135"/>
                    </a:cubicBezTo>
                    <a:cubicBezTo>
                      <a:pt x="25" y="140"/>
                      <a:pt x="20" y="144"/>
                      <a:pt x="15" y="144"/>
                    </a:cubicBezTo>
                    <a:cubicBezTo>
                      <a:pt x="10" y="144"/>
                      <a:pt x="6" y="140"/>
                      <a:pt x="6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" name="Google Shape;1008;p11"/>
              <p:cNvSpPr/>
              <p:nvPr/>
            </p:nvSpPr>
            <p:spPr>
              <a:xfrm>
                <a:off x="-194060" y="3963958"/>
                <a:ext cx="7920" cy="32400"/>
              </a:xfrm>
              <a:custGeom>
                <a:rect b="b" l="l" r="r" t="t"/>
                <a:pathLst>
                  <a:path extrusionOk="0" h="90" w="22">
                    <a:moveTo>
                      <a:pt x="0" y="81"/>
                    </a:moveTo>
                    <a:cubicBezTo>
                      <a:pt x="1" y="68"/>
                      <a:pt x="2" y="57"/>
                      <a:pt x="2" y="44"/>
                    </a:cubicBezTo>
                    <a:cubicBezTo>
                      <a:pt x="2" y="34"/>
                      <a:pt x="2" y="23"/>
                      <a:pt x="2" y="12"/>
                    </a:cubicBezTo>
                    <a:cubicBezTo>
                      <a:pt x="1" y="11"/>
                      <a:pt x="1" y="10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1"/>
                      <a:pt x="17" y="1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0" y="5"/>
                      <a:pt x="21" y="6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35"/>
                      <a:pt x="20" y="58"/>
                      <a:pt x="18" y="81"/>
                    </a:cubicBezTo>
                    <a:cubicBezTo>
                      <a:pt x="18" y="85"/>
                      <a:pt x="14" y="89"/>
                      <a:pt x="10" y="89"/>
                    </a:cubicBezTo>
                    <a:cubicBezTo>
                      <a:pt x="4" y="89"/>
                      <a:pt x="0" y="85"/>
                      <a:pt x="0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" name="Google Shape;1009;p11"/>
              <p:cNvSpPr/>
              <p:nvPr/>
            </p:nvSpPr>
            <p:spPr>
              <a:xfrm>
                <a:off x="29500" y="3956398"/>
                <a:ext cx="13680" cy="66600"/>
              </a:xfrm>
              <a:custGeom>
                <a:rect b="b" l="l" r="r" t="t"/>
                <a:pathLst>
                  <a:path extrusionOk="0" h="185" w="38">
                    <a:moveTo>
                      <a:pt x="17" y="176"/>
                    </a:moveTo>
                    <a:cubicBezTo>
                      <a:pt x="16" y="154"/>
                      <a:pt x="14" y="132"/>
                      <a:pt x="12" y="111"/>
                    </a:cubicBezTo>
                    <a:cubicBezTo>
                      <a:pt x="10" y="91"/>
                      <a:pt x="7" y="71"/>
                      <a:pt x="4" y="51"/>
                    </a:cubicBezTo>
                    <a:cubicBezTo>
                      <a:pt x="3" y="45"/>
                      <a:pt x="2" y="38"/>
                      <a:pt x="2" y="31"/>
                    </a:cubicBezTo>
                    <a:cubicBezTo>
                      <a:pt x="1" y="25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1"/>
                    </a:cubicBezTo>
                    <a:cubicBezTo>
                      <a:pt x="17" y="2"/>
                      <a:pt x="22" y="8"/>
                      <a:pt x="20" y="14"/>
                    </a:cubicBezTo>
                    <a:cubicBezTo>
                      <a:pt x="20" y="15"/>
                      <a:pt x="20" y="16"/>
                      <a:pt x="20" y="17"/>
                    </a:cubicBezTo>
                    <a:cubicBezTo>
                      <a:pt x="20" y="21"/>
                      <a:pt x="20" y="24"/>
                      <a:pt x="20" y="28"/>
                    </a:cubicBezTo>
                    <a:cubicBezTo>
                      <a:pt x="20" y="27"/>
                      <a:pt x="20" y="26"/>
                      <a:pt x="20" y="26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30"/>
                      <a:pt x="20" y="31"/>
                      <a:pt x="20" y="31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3" y="54"/>
                      <a:pt x="26" y="74"/>
                      <a:pt x="28" y="93"/>
                    </a:cubicBezTo>
                    <a:cubicBezTo>
                      <a:pt x="30" y="114"/>
                      <a:pt x="33" y="135"/>
                      <a:pt x="35" y="155"/>
                    </a:cubicBezTo>
                    <a:cubicBezTo>
                      <a:pt x="35" y="161"/>
                      <a:pt x="36" y="167"/>
                      <a:pt x="37" y="173"/>
                    </a:cubicBezTo>
                    <a:cubicBezTo>
                      <a:pt x="37" y="178"/>
                      <a:pt x="34" y="183"/>
                      <a:pt x="28" y="184"/>
                    </a:cubicBezTo>
                    <a:lnTo>
                      <a:pt x="27" y="184"/>
                    </a:lnTo>
                    <a:cubicBezTo>
                      <a:pt x="23" y="184"/>
                      <a:pt x="18" y="181"/>
                      <a:pt x="17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" name="Google Shape;1010;p11"/>
              <p:cNvSpPr/>
              <p:nvPr/>
            </p:nvSpPr>
            <p:spPr>
              <a:xfrm>
                <a:off x="13660" y="3975478"/>
                <a:ext cx="51120" cy="60120"/>
              </a:xfrm>
              <a:custGeom>
                <a:rect b="b" l="l" r="r" t="t"/>
                <a:pathLst>
                  <a:path extrusionOk="0" h="167" w="142">
                    <a:moveTo>
                      <a:pt x="4" y="164"/>
                    </a:moveTo>
                    <a:cubicBezTo>
                      <a:pt x="0" y="161"/>
                      <a:pt x="0" y="155"/>
                      <a:pt x="3" y="151"/>
                    </a:cubicBezTo>
                    <a:cubicBezTo>
                      <a:pt x="27" y="117"/>
                      <a:pt x="52" y="84"/>
                      <a:pt x="78" y="51"/>
                    </a:cubicBezTo>
                    <a:cubicBezTo>
                      <a:pt x="85" y="43"/>
                      <a:pt x="91" y="35"/>
                      <a:pt x="98" y="28"/>
                    </a:cubicBezTo>
                    <a:cubicBezTo>
                      <a:pt x="101" y="24"/>
                      <a:pt x="104" y="20"/>
                      <a:pt x="107" y="17"/>
                    </a:cubicBezTo>
                    <a:cubicBezTo>
                      <a:pt x="110" y="14"/>
                      <a:pt x="113" y="12"/>
                      <a:pt x="115" y="10"/>
                    </a:cubicBezTo>
                    <a:cubicBezTo>
                      <a:pt x="117" y="8"/>
                      <a:pt x="120" y="5"/>
                      <a:pt x="122" y="4"/>
                    </a:cubicBezTo>
                    <a:cubicBezTo>
                      <a:pt x="125" y="2"/>
                      <a:pt x="130" y="0"/>
                      <a:pt x="134" y="2"/>
                    </a:cubicBezTo>
                    <a:cubicBezTo>
                      <a:pt x="137" y="3"/>
                      <a:pt x="139" y="7"/>
                      <a:pt x="140" y="10"/>
                    </a:cubicBezTo>
                    <a:cubicBezTo>
                      <a:pt x="141" y="14"/>
                      <a:pt x="138" y="19"/>
                      <a:pt x="134" y="21"/>
                    </a:cubicBezTo>
                    <a:cubicBezTo>
                      <a:pt x="133" y="21"/>
                      <a:pt x="132" y="21"/>
                      <a:pt x="131" y="21"/>
                    </a:cubicBezTo>
                    <a:lnTo>
                      <a:pt x="131" y="22"/>
                    </a:lnTo>
                    <a:cubicBezTo>
                      <a:pt x="128" y="23"/>
                      <a:pt x="127" y="25"/>
                      <a:pt x="124" y="26"/>
                    </a:cubicBezTo>
                    <a:cubicBezTo>
                      <a:pt x="120" y="31"/>
                      <a:pt x="116" y="34"/>
                      <a:pt x="113" y="38"/>
                    </a:cubicBezTo>
                    <a:cubicBezTo>
                      <a:pt x="109" y="42"/>
                      <a:pt x="106" y="46"/>
                      <a:pt x="103" y="49"/>
                    </a:cubicBezTo>
                    <a:cubicBezTo>
                      <a:pt x="77" y="79"/>
                      <a:pt x="53" y="112"/>
                      <a:pt x="29" y="145"/>
                    </a:cubicBezTo>
                    <a:cubicBezTo>
                      <a:pt x="25" y="151"/>
                      <a:pt x="21" y="156"/>
                      <a:pt x="17" y="162"/>
                    </a:cubicBezTo>
                    <a:cubicBezTo>
                      <a:pt x="15" y="165"/>
                      <a:pt x="12" y="166"/>
                      <a:pt x="10" y="166"/>
                    </a:cubicBezTo>
                    <a:cubicBezTo>
                      <a:pt x="8" y="166"/>
                      <a:pt x="5" y="165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" name="Google Shape;1011;p11"/>
              <p:cNvSpPr/>
              <p:nvPr/>
            </p:nvSpPr>
            <p:spPr>
              <a:xfrm>
                <a:off x="-632180" y="3405957"/>
                <a:ext cx="53640" cy="115920"/>
              </a:xfrm>
              <a:custGeom>
                <a:rect b="b" l="l" r="r" t="t"/>
                <a:pathLst>
                  <a:path extrusionOk="0" h="322" w="149">
                    <a:moveTo>
                      <a:pt x="29" y="299"/>
                    </a:moveTo>
                    <a:cubicBezTo>
                      <a:pt x="29" y="296"/>
                      <a:pt x="31" y="293"/>
                      <a:pt x="32" y="291"/>
                    </a:cubicBezTo>
                    <a:cubicBezTo>
                      <a:pt x="33" y="286"/>
                      <a:pt x="35" y="281"/>
                      <a:pt x="36" y="275"/>
                    </a:cubicBezTo>
                    <a:cubicBezTo>
                      <a:pt x="36" y="271"/>
                      <a:pt x="38" y="268"/>
                      <a:pt x="38" y="264"/>
                    </a:cubicBezTo>
                    <a:cubicBezTo>
                      <a:pt x="40" y="256"/>
                      <a:pt x="42" y="247"/>
                      <a:pt x="43" y="239"/>
                    </a:cubicBezTo>
                    <a:cubicBezTo>
                      <a:pt x="45" y="235"/>
                      <a:pt x="46" y="229"/>
                      <a:pt x="47" y="225"/>
                    </a:cubicBezTo>
                    <a:lnTo>
                      <a:pt x="46" y="225"/>
                    </a:lnTo>
                    <a:cubicBezTo>
                      <a:pt x="48" y="219"/>
                      <a:pt x="49" y="212"/>
                      <a:pt x="50" y="207"/>
                    </a:cubicBezTo>
                    <a:lnTo>
                      <a:pt x="50" y="208"/>
                    </a:lnTo>
                    <a:cubicBezTo>
                      <a:pt x="51" y="203"/>
                      <a:pt x="52" y="198"/>
                      <a:pt x="53" y="193"/>
                    </a:cubicBezTo>
                    <a:cubicBezTo>
                      <a:pt x="48" y="201"/>
                      <a:pt x="43" y="208"/>
                      <a:pt x="39" y="217"/>
                    </a:cubicBezTo>
                    <a:cubicBezTo>
                      <a:pt x="40" y="216"/>
                      <a:pt x="40" y="216"/>
                      <a:pt x="40" y="215"/>
                    </a:cubicBezTo>
                    <a:cubicBezTo>
                      <a:pt x="38" y="219"/>
                      <a:pt x="36" y="223"/>
                      <a:pt x="35" y="227"/>
                    </a:cubicBezTo>
                    <a:cubicBezTo>
                      <a:pt x="32" y="236"/>
                      <a:pt x="29" y="245"/>
                      <a:pt x="28" y="254"/>
                    </a:cubicBezTo>
                    <a:lnTo>
                      <a:pt x="28" y="253"/>
                    </a:lnTo>
                    <a:cubicBezTo>
                      <a:pt x="26" y="260"/>
                      <a:pt x="25" y="266"/>
                      <a:pt x="25" y="272"/>
                    </a:cubicBezTo>
                    <a:cubicBezTo>
                      <a:pt x="25" y="275"/>
                      <a:pt x="25" y="279"/>
                      <a:pt x="25" y="282"/>
                    </a:cubicBezTo>
                    <a:cubicBezTo>
                      <a:pt x="25" y="285"/>
                      <a:pt x="25" y="288"/>
                      <a:pt x="26" y="291"/>
                    </a:cubicBezTo>
                    <a:cubicBezTo>
                      <a:pt x="26" y="293"/>
                      <a:pt x="27" y="295"/>
                      <a:pt x="28" y="296"/>
                    </a:cubicBezTo>
                    <a:cubicBezTo>
                      <a:pt x="28" y="298"/>
                      <a:pt x="28" y="298"/>
                      <a:pt x="29" y="299"/>
                    </a:cubicBezTo>
                    <a:moveTo>
                      <a:pt x="19" y="317"/>
                    </a:moveTo>
                    <a:cubicBezTo>
                      <a:pt x="15" y="313"/>
                      <a:pt x="12" y="307"/>
                      <a:pt x="11" y="302"/>
                    </a:cubicBezTo>
                    <a:cubicBezTo>
                      <a:pt x="9" y="296"/>
                      <a:pt x="8" y="291"/>
                      <a:pt x="8" y="285"/>
                    </a:cubicBezTo>
                    <a:cubicBezTo>
                      <a:pt x="7" y="278"/>
                      <a:pt x="8" y="271"/>
                      <a:pt x="9" y="264"/>
                    </a:cubicBezTo>
                    <a:cubicBezTo>
                      <a:pt x="11" y="251"/>
                      <a:pt x="14" y="238"/>
                      <a:pt x="18" y="225"/>
                    </a:cubicBezTo>
                    <a:cubicBezTo>
                      <a:pt x="22" y="212"/>
                      <a:pt x="29" y="201"/>
                      <a:pt x="36" y="190"/>
                    </a:cubicBezTo>
                    <a:cubicBezTo>
                      <a:pt x="43" y="178"/>
                      <a:pt x="52" y="166"/>
                      <a:pt x="59" y="155"/>
                    </a:cubicBezTo>
                    <a:cubicBezTo>
                      <a:pt x="60" y="154"/>
                      <a:pt x="60" y="154"/>
                      <a:pt x="60" y="153"/>
                    </a:cubicBezTo>
                    <a:cubicBezTo>
                      <a:pt x="64" y="134"/>
                      <a:pt x="67" y="114"/>
                      <a:pt x="71" y="94"/>
                    </a:cubicBezTo>
                    <a:cubicBezTo>
                      <a:pt x="73" y="89"/>
                      <a:pt x="74" y="83"/>
                      <a:pt x="75" y="77"/>
                    </a:cubicBezTo>
                    <a:cubicBezTo>
                      <a:pt x="66" y="85"/>
                      <a:pt x="55" y="93"/>
                      <a:pt x="42" y="96"/>
                    </a:cubicBezTo>
                    <a:cubicBezTo>
                      <a:pt x="31" y="98"/>
                      <a:pt x="19" y="95"/>
                      <a:pt x="11" y="86"/>
                    </a:cubicBezTo>
                    <a:cubicBezTo>
                      <a:pt x="4" y="77"/>
                      <a:pt x="1" y="65"/>
                      <a:pt x="0" y="53"/>
                    </a:cubicBezTo>
                    <a:cubicBezTo>
                      <a:pt x="0" y="44"/>
                      <a:pt x="0" y="34"/>
                      <a:pt x="0" y="24"/>
                    </a:cubicBezTo>
                    <a:cubicBezTo>
                      <a:pt x="0" y="21"/>
                      <a:pt x="0" y="17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lnTo>
                      <a:pt x="0" y="10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0"/>
                    </a:cubicBezTo>
                    <a:cubicBezTo>
                      <a:pt x="14" y="0"/>
                      <a:pt x="19" y="3"/>
                      <a:pt x="19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3"/>
                      <a:pt x="19" y="14"/>
                      <a:pt x="19" y="15"/>
                    </a:cubicBezTo>
                    <a:cubicBezTo>
                      <a:pt x="18" y="19"/>
                      <a:pt x="18" y="23"/>
                      <a:pt x="18" y="26"/>
                    </a:cubicBezTo>
                    <a:cubicBezTo>
                      <a:pt x="18" y="32"/>
                      <a:pt x="18" y="39"/>
                      <a:pt x="18" y="46"/>
                    </a:cubicBezTo>
                    <a:cubicBezTo>
                      <a:pt x="18" y="51"/>
                      <a:pt x="19" y="55"/>
                      <a:pt x="19" y="59"/>
                    </a:cubicBezTo>
                    <a:cubicBezTo>
                      <a:pt x="20" y="62"/>
                      <a:pt x="21" y="64"/>
                      <a:pt x="21" y="66"/>
                    </a:cubicBezTo>
                    <a:cubicBezTo>
                      <a:pt x="22" y="67"/>
                      <a:pt x="22" y="69"/>
                      <a:pt x="23" y="70"/>
                    </a:cubicBezTo>
                    <a:cubicBezTo>
                      <a:pt x="24" y="71"/>
                      <a:pt x="24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5"/>
                      <a:pt x="27" y="75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30" y="77"/>
                      <a:pt x="31" y="77"/>
                      <a:pt x="31" y="78"/>
                    </a:cubicBezTo>
                    <a:lnTo>
                      <a:pt x="32" y="78"/>
                    </a:lnTo>
                    <a:cubicBezTo>
                      <a:pt x="33" y="78"/>
                      <a:pt x="34" y="78"/>
                      <a:pt x="35" y="78"/>
                    </a:cubicBezTo>
                    <a:lnTo>
                      <a:pt x="36" y="78"/>
                    </a:lnTo>
                    <a:cubicBezTo>
                      <a:pt x="37" y="78"/>
                      <a:pt x="38" y="78"/>
                      <a:pt x="39" y="78"/>
                    </a:cubicBezTo>
                    <a:cubicBezTo>
                      <a:pt x="40" y="77"/>
                      <a:pt x="42" y="77"/>
                      <a:pt x="43" y="77"/>
                    </a:cubicBezTo>
                    <a:cubicBezTo>
                      <a:pt x="45" y="76"/>
                      <a:pt x="47" y="75"/>
                      <a:pt x="49" y="74"/>
                    </a:cubicBezTo>
                    <a:lnTo>
                      <a:pt x="48" y="74"/>
                    </a:lnTo>
                    <a:cubicBezTo>
                      <a:pt x="50" y="73"/>
                      <a:pt x="52" y="72"/>
                      <a:pt x="54" y="71"/>
                    </a:cubicBezTo>
                    <a:cubicBezTo>
                      <a:pt x="59" y="68"/>
                      <a:pt x="63" y="64"/>
                      <a:pt x="66" y="62"/>
                    </a:cubicBezTo>
                    <a:cubicBezTo>
                      <a:pt x="72" y="56"/>
                      <a:pt x="78" y="51"/>
                      <a:pt x="82" y="45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39"/>
                      <a:pt x="87" y="37"/>
                      <a:pt x="88" y="34"/>
                    </a:cubicBezTo>
                    <a:cubicBezTo>
                      <a:pt x="90" y="31"/>
                      <a:pt x="92" y="28"/>
                      <a:pt x="96" y="28"/>
                    </a:cubicBezTo>
                    <a:cubicBezTo>
                      <a:pt x="99" y="28"/>
                      <a:pt x="102" y="29"/>
                      <a:pt x="105" y="32"/>
                    </a:cubicBezTo>
                    <a:cubicBezTo>
                      <a:pt x="106" y="34"/>
                      <a:pt x="107" y="36"/>
                      <a:pt x="107" y="38"/>
                    </a:cubicBezTo>
                    <a:cubicBezTo>
                      <a:pt x="107" y="39"/>
                      <a:pt x="107" y="41"/>
                      <a:pt x="106" y="42"/>
                    </a:cubicBezTo>
                    <a:cubicBezTo>
                      <a:pt x="106" y="43"/>
                      <a:pt x="106" y="44"/>
                      <a:pt x="105" y="45"/>
                    </a:cubicBezTo>
                    <a:cubicBezTo>
                      <a:pt x="104" y="49"/>
                      <a:pt x="102" y="52"/>
                      <a:pt x="99" y="55"/>
                    </a:cubicBezTo>
                    <a:cubicBezTo>
                      <a:pt x="93" y="76"/>
                      <a:pt x="88" y="97"/>
                      <a:pt x="83" y="119"/>
                    </a:cubicBezTo>
                    <a:cubicBezTo>
                      <a:pt x="88" y="111"/>
                      <a:pt x="93" y="103"/>
                      <a:pt x="98" y="95"/>
                    </a:cubicBezTo>
                    <a:cubicBezTo>
                      <a:pt x="102" y="90"/>
                      <a:pt x="106" y="85"/>
                      <a:pt x="109" y="79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2" y="76"/>
                      <a:pt x="115" y="71"/>
                      <a:pt x="118" y="66"/>
                    </a:cubicBezTo>
                    <a:cubicBezTo>
                      <a:pt x="118" y="67"/>
                      <a:pt x="117" y="67"/>
                      <a:pt x="117" y="67"/>
                    </a:cubicBezTo>
                    <a:cubicBezTo>
                      <a:pt x="123" y="59"/>
                      <a:pt x="128" y="52"/>
                      <a:pt x="133" y="45"/>
                    </a:cubicBezTo>
                    <a:cubicBezTo>
                      <a:pt x="135" y="41"/>
                      <a:pt x="141" y="41"/>
                      <a:pt x="144" y="43"/>
                    </a:cubicBezTo>
                    <a:cubicBezTo>
                      <a:pt x="147" y="46"/>
                      <a:pt x="148" y="51"/>
                      <a:pt x="145" y="54"/>
                    </a:cubicBezTo>
                    <a:cubicBezTo>
                      <a:pt x="140" y="61"/>
                      <a:pt x="135" y="68"/>
                      <a:pt x="130" y="76"/>
                    </a:cubicBezTo>
                    <a:cubicBezTo>
                      <a:pt x="127" y="80"/>
                      <a:pt x="125" y="84"/>
                      <a:pt x="122" y="88"/>
                    </a:cubicBezTo>
                    <a:lnTo>
                      <a:pt x="121" y="88"/>
                    </a:lnTo>
                    <a:lnTo>
                      <a:pt x="121" y="89"/>
                    </a:lnTo>
                    <a:cubicBezTo>
                      <a:pt x="121" y="88"/>
                      <a:pt x="121" y="88"/>
                      <a:pt x="121" y="88"/>
                    </a:cubicBezTo>
                    <a:cubicBezTo>
                      <a:pt x="118" y="94"/>
                      <a:pt x="114" y="99"/>
                      <a:pt x="110" y="105"/>
                    </a:cubicBezTo>
                    <a:lnTo>
                      <a:pt x="111" y="104"/>
                    </a:lnTo>
                    <a:cubicBezTo>
                      <a:pt x="107" y="111"/>
                      <a:pt x="103" y="116"/>
                      <a:pt x="99" y="123"/>
                    </a:cubicBezTo>
                    <a:cubicBezTo>
                      <a:pt x="94" y="130"/>
                      <a:pt x="89" y="137"/>
                      <a:pt x="85" y="144"/>
                    </a:cubicBezTo>
                    <a:cubicBezTo>
                      <a:pt x="81" y="149"/>
                      <a:pt x="78" y="154"/>
                      <a:pt x="75" y="159"/>
                    </a:cubicBezTo>
                    <a:cubicBezTo>
                      <a:pt x="70" y="188"/>
                      <a:pt x="65" y="218"/>
                      <a:pt x="60" y="247"/>
                    </a:cubicBezTo>
                    <a:cubicBezTo>
                      <a:pt x="58" y="257"/>
                      <a:pt x="56" y="267"/>
                      <a:pt x="54" y="277"/>
                    </a:cubicBezTo>
                    <a:cubicBezTo>
                      <a:pt x="53" y="282"/>
                      <a:pt x="53" y="287"/>
                      <a:pt x="51" y="292"/>
                    </a:cubicBezTo>
                    <a:cubicBezTo>
                      <a:pt x="50" y="298"/>
                      <a:pt x="47" y="303"/>
                      <a:pt x="45" y="309"/>
                    </a:cubicBezTo>
                    <a:cubicBezTo>
                      <a:pt x="42" y="313"/>
                      <a:pt x="38" y="319"/>
                      <a:pt x="33" y="320"/>
                    </a:cubicBezTo>
                    <a:cubicBezTo>
                      <a:pt x="32" y="320"/>
                      <a:pt x="30" y="321"/>
                      <a:pt x="29" y="321"/>
                    </a:cubicBezTo>
                    <a:cubicBezTo>
                      <a:pt x="25" y="321"/>
                      <a:pt x="22" y="319"/>
                      <a:pt x="19" y="3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" name="Google Shape;1012;p11"/>
              <p:cNvSpPr/>
              <p:nvPr/>
            </p:nvSpPr>
            <p:spPr>
              <a:xfrm>
                <a:off x="-489260" y="4141078"/>
                <a:ext cx="58680" cy="124200"/>
              </a:xfrm>
              <a:custGeom>
                <a:rect b="b" l="l" r="r" t="t"/>
                <a:pathLst>
                  <a:path extrusionOk="0" h="345" w="163">
                    <a:moveTo>
                      <a:pt x="24" y="344"/>
                    </a:moveTo>
                    <a:cubicBezTo>
                      <a:pt x="18" y="343"/>
                      <a:pt x="11" y="340"/>
                      <a:pt x="5" y="336"/>
                    </a:cubicBezTo>
                    <a:cubicBezTo>
                      <a:pt x="1" y="332"/>
                      <a:pt x="0" y="326"/>
                      <a:pt x="4" y="322"/>
                    </a:cubicBezTo>
                    <a:cubicBezTo>
                      <a:pt x="7" y="317"/>
                      <a:pt x="13" y="316"/>
                      <a:pt x="18" y="320"/>
                    </a:cubicBezTo>
                    <a:cubicBezTo>
                      <a:pt x="18" y="320"/>
                      <a:pt x="19" y="321"/>
                      <a:pt x="20" y="322"/>
                    </a:cubicBezTo>
                    <a:cubicBezTo>
                      <a:pt x="22" y="323"/>
                      <a:pt x="22" y="323"/>
                      <a:pt x="23" y="323"/>
                    </a:cubicBezTo>
                    <a:cubicBezTo>
                      <a:pt x="25" y="324"/>
                      <a:pt x="26" y="324"/>
                      <a:pt x="27" y="324"/>
                    </a:cubicBezTo>
                    <a:cubicBezTo>
                      <a:pt x="29" y="325"/>
                      <a:pt x="32" y="325"/>
                      <a:pt x="33" y="326"/>
                    </a:cubicBezTo>
                    <a:cubicBezTo>
                      <a:pt x="34" y="326"/>
                      <a:pt x="36" y="326"/>
                      <a:pt x="37" y="326"/>
                    </a:cubicBezTo>
                    <a:cubicBezTo>
                      <a:pt x="37" y="326"/>
                      <a:pt x="38" y="325"/>
                      <a:pt x="39" y="325"/>
                    </a:cubicBezTo>
                    <a:lnTo>
                      <a:pt x="38" y="325"/>
                    </a:lnTo>
                    <a:cubicBezTo>
                      <a:pt x="39" y="325"/>
                      <a:pt x="39" y="325"/>
                      <a:pt x="39" y="325"/>
                    </a:cubicBezTo>
                    <a:lnTo>
                      <a:pt x="38" y="325"/>
                    </a:lnTo>
                    <a:lnTo>
                      <a:pt x="39" y="325"/>
                    </a:lnTo>
                    <a:lnTo>
                      <a:pt x="40" y="324"/>
                    </a:lnTo>
                    <a:lnTo>
                      <a:pt x="41" y="324"/>
                    </a:lnTo>
                    <a:cubicBezTo>
                      <a:pt x="41" y="323"/>
                      <a:pt x="42" y="323"/>
                      <a:pt x="43" y="323"/>
                    </a:cubicBezTo>
                    <a:cubicBezTo>
                      <a:pt x="43" y="322"/>
                      <a:pt x="43" y="322"/>
                      <a:pt x="44" y="322"/>
                    </a:cubicBezTo>
                    <a:cubicBezTo>
                      <a:pt x="44" y="321"/>
                      <a:pt x="45" y="320"/>
                      <a:pt x="45" y="319"/>
                    </a:cubicBezTo>
                    <a:cubicBezTo>
                      <a:pt x="46" y="318"/>
                      <a:pt x="47" y="317"/>
                      <a:pt x="48" y="315"/>
                    </a:cubicBezTo>
                    <a:cubicBezTo>
                      <a:pt x="48" y="313"/>
                      <a:pt x="50" y="311"/>
                      <a:pt x="50" y="309"/>
                    </a:cubicBezTo>
                    <a:cubicBezTo>
                      <a:pt x="56" y="292"/>
                      <a:pt x="60" y="276"/>
                      <a:pt x="64" y="258"/>
                    </a:cubicBezTo>
                    <a:cubicBezTo>
                      <a:pt x="68" y="238"/>
                      <a:pt x="71" y="217"/>
                      <a:pt x="75" y="197"/>
                    </a:cubicBezTo>
                    <a:cubicBezTo>
                      <a:pt x="78" y="176"/>
                      <a:pt x="82" y="156"/>
                      <a:pt x="85" y="136"/>
                    </a:cubicBezTo>
                    <a:cubicBezTo>
                      <a:pt x="86" y="135"/>
                      <a:pt x="86" y="133"/>
                      <a:pt x="86" y="132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7" y="124"/>
                      <a:pt x="89" y="115"/>
                      <a:pt x="92" y="105"/>
                    </a:cubicBezTo>
                    <a:cubicBezTo>
                      <a:pt x="93" y="100"/>
                      <a:pt x="94" y="94"/>
                      <a:pt x="95" y="88"/>
                    </a:cubicBezTo>
                    <a:cubicBezTo>
                      <a:pt x="96" y="83"/>
                      <a:pt x="98" y="78"/>
                      <a:pt x="99" y="73"/>
                    </a:cubicBezTo>
                    <a:cubicBezTo>
                      <a:pt x="101" y="64"/>
                      <a:pt x="104" y="55"/>
                      <a:pt x="108" y="47"/>
                    </a:cubicBezTo>
                    <a:cubicBezTo>
                      <a:pt x="112" y="34"/>
                      <a:pt x="118" y="21"/>
                      <a:pt x="128" y="12"/>
                    </a:cubicBezTo>
                    <a:cubicBezTo>
                      <a:pt x="129" y="9"/>
                      <a:pt x="132" y="7"/>
                      <a:pt x="134" y="6"/>
                    </a:cubicBezTo>
                    <a:cubicBezTo>
                      <a:pt x="136" y="5"/>
                      <a:pt x="138" y="3"/>
                      <a:pt x="140" y="2"/>
                    </a:cubicBezTo>
                    <a:cubicBezTo>
                      <a:pt x="142" y="2"/>
                      <a:pt x="144" y="2"/>
                      <a:pt x="146" y="2"/>
                    </a:cubicBezTo>
                    <a:cubicBezTo>
                      <a:pt x="148" y="0"/>
                      <a:pt x="150" y="0"/>
                      <a:pt x="153" y="0"/>
                    </a:cubicBezTo>
                    <a:cubicBezTo>
                      <a:pt x="156" y="0"/>
                      <a:pt x="158" y="2"/>
                      <a:pt x="159" y="4"/>
                    </a:cubicBezTo>
                    <a:cubicBezTo>
                      <a:pt x="161" y="6"/>
                      <a:pt x="162" y="10"/>
                      <a:pt x="161" y="13"/>
                    </a:cubicBezTo>
                    <a:lnTo>
                      <a:pt x="161" y="14"/>
                    </a:lnTo>
                    <a:cubicBezTo>
                      <a:pt x="161" y="16"/>
                      <a:pt x="161" y="17"/>
                      <a:pt x="161" y="19"/>
                    </a:cubicBezTo>
                    <a:cubicBezTo>
                      <a:pt x="161" y="21"/>
                      <a:pt x="161" y="23"/>
                      <a:pt x="160" y="25"/>
                    </a:cubicBezTo>
                    <a:cubicBezTo>
                      <a:pt x="160" y="27"/>
                      <a:pt x="159" y="30"/>
                      <a:pt x="158" y="31"/>
                    </a:cubicBezTo>
                    <a:cubicBezTo>
                      <a:pt x="157" y="34"/>
                      <a:pt x="156" y="35"/>
                      <a:pt x="153" y="37"/>
                    </a:cubicBezTo>
                    <a:cubicBezTo>
                      <a:pt x="150" y="38"/>
                      <a:pt x="147" y="38"/>
                      <a:pt x="144" y="36"/>
                    </a:cubicBezTo>
                    <a:cubicBezTo>
                      <a:pt x="143" y="35"/>
                      <a:pt x="141" y="34"/>
                      <a:pt x="140" y="32"/>
                    </a:cubicBezTo>
                    <a:cubicBezTo>
                      <a:pt x="139" y="30"/>
                      <a:pt x="139" y="28"/>
                      <a:pt x="139" y="26"/>
                    </a:cubicBezTo>
                    <a:cubicBezTo>
                      <a:pt x="138" y="27"/>
                      <a:pt x="136" y="29"/>
                      <a:pt x="135" y="31"/>
                    </a:cubicBezTo>
                    <a:cubicBezTo>
                      <a:pt x="133" y="34"/>
                      <a:pt x="131" y="38"/>
                      <a:pt x="129" y="41"/>
                    </a:cubicBezTo>
                    <a:lnTo>
                      <a:pt x="129" y="42"/>
                    </a:lnTo>
                    <a:cubicBezTo>
                      <a:pt x="126" y="48"/>
                      <a:pt x="124" y="55"/>
                      <a:pt x="121" y="61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17" y="72"/>
                      <a:pt x="115" y="82"/>
                      <a:pt x="112" y="93"/>
                    </a:cubicBezTo>
                    <a:cubicBezTo>
                      <a:pt x="111" y="96"/>
                      <a:pt x="110" y="100"/>
                      <a:pt x="110" y="103"/>
                    </a:cubicBezTo>
                    <a:cubicBezTo>
                      <a:pt x="108" y="107"/>
                      <a:pt x="108" y="110"/>
                      <a:pt x="107" y="114"/>
                    </a:cubicBezTo>
                    <a:lnTo>
                      <a:pt x="107" y="115"/>
                    </a:ln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22"/>
                      <a:pt x="104" y="129"/>
                      <a:pt x="103" y="137"/>
                    </a:cubicBezTo>
                    <a:cubicBezTo>
                      <a:pt x="99" y="155"/>
                      <a:pt x="96" y="175"/>
                      <a:pt x="93" y="194"/>
                    </a:cubicBezTo>
                    <a:cubicBezTo>
                      <a:pt x="89" y="214"/>
                      <a:pt x="86" y="235"/>
                      <a:pt x="82" y="256"/>
                    </a:cubicBezTo>
                    <a:cubicBezTo>
                      <a:pt x="79" y="271"/>
                      <a:pt x="76" y="287"/>
                      <a:pt x="72" y="302"/>
                    </a:cubicBezTo>
                    <a:cubicBezTo>
                      <a:pt x="70" y="309"/>
                      <a:pt x="68" y="316"/>
                      <a:pt x="65" y="323"/>
                    </a:cubicBezTo>
                    <a:cubicBezTo>
                      <a:pt x="64" y="327"/>
                      <a:pt x="61" y="330"/>
                      <a:pt x="59" y="334"/>
                    </a:cubicBezTo>
                    <a:cubicBezTo>
                      <a:pt x="55" y="337"/>
                      <a:pt x="52" y="340"/>
                      <a:pt x="47" y="342"/>
                    </a:cubicBezTo>
                    <a:cubicBezTo>
                      <a:pt x="44" y="344"/>
                      <a:pt x="40" y="344"/>
                      <a:pt x="36" y="344"/>
                    </a:cubicBezTo>
                    <a:cubicBezTo>
                      <a:pt x="32" y="344"/>
                      <a:pt x="28" y="344"/>
                      <a:pt x="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" name="Google Shape;1013;p11"/>
              <p:cNvSpPr/>
              <p:nvPr/>
            </p:nvSpPr>
            <p:spPr>
              <a:xfrm>
                <a:off x="-479180" y="4201918"/>
                <a:ext cx="12600" cy="9000"/>
              </a:xfrm>
              <a:custGeom>
                <a:rect b="b" l="l" r="r" t="t"/>
                <a:pathLst>
                  <a:path extrusionOk="0" h="25" w="35">
                    <a:moveTo>
                      <a:pt x="5" y="21"/>
                    </a:moveTo>
                    <a:cubicBezTo>
                      <a:pt x="3" y="20"/>
                      <a:pt x="2" y="17"/>
                      <a:pt x="1" y="14"/>
                    </a:cubicBezTo>
                    <a:cubicBezTo>
                      <a:pt x="0" y="10"/>
                      <a:pt x="3" y="6"/>
                      <a:pt x="7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6" y="2"/>
                      <a:pt x="19" y="1"/>
                      <a:pt x="22" y="0"/>
                    </a:cubicBezTo>
                    <a:cubicBezTo>
                      <a:pt x="27" y="0"/>
                      <a:pt x="31" y="3"/>
                      <a:pt x="33" y="7"/>
                    </a:cubicBezTo>
                    <a:cubicBezTo>
                      <a:pt x="34" y="12"/>
                      <a:pt x="31" y="18"/>
                      <a:pt x="26" y="19"/>
                    </a:cubicBezTo>
                    <a:cubicBezTo>
                      <a:pt x="23" y="20"/>
                      <a:pt x="20" y="20"/>
                      <a:pt x="18" y="21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9" y="24"/>
                      <a:pt x="7" y="23"/>
                      <a:pt x="5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" name="Google Shape;1014;p11"/>
              <p:cNvSpPr/>
              <p:nvPr/>
            </p:nvSpPr>
            <p:spPr>
              <a:xfrm>
                <a:off x="-474860" y="4200838"/>
                <a:ext cx="45360" cy="9000"/>
              </a:xfrm>
              <a:custGeom>
                <a:rect b="b" l="l" r="r" t="t"/>
                <a:pathLst>
                  <a:path extrusionOk="0" h="25" w="126">
                    <a:moveTo>
                      <a:pt x="116" y="24"/>
                    </a:moveTo>
                    <a:cubicBezTo>
                      <a:pt x="98" y="23"/>
                      <a:pt x="80" y="22"/>
                      <a:pt x="62" y="21"/>
                    </a:cubicBezTo>
                    <a:cubicBezTo>
                      <a:pt x="58" y="20"/>
                      <a:pt x="54" y="20"/>
                      <a:pt x="50" y="20"/>
                    </a:cubicBezTo>
                    <a:cubicBezTo>
                      <a:pt x="46" y="20"/>
                      <a:pt x="42" y="20"/>
                      <a:pt x="39" y="20"/>
                    </a:cubicBezTo>
                    <a:cubicBezTo>
                      <a:pt x="29" y="20"/>
                      <a:pt x="19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9" y="0"/>
                      <a:pt x="29" y="0"/>
                      <a:pt x="39" y="0"/>
                    </a:cubicBezTo>
                    <a:cubicBezTo>
                      <a:pt x="42" y="0"/>
                      <a:pt x="46" y="0"/>
                      <a:pt x="50" y="0"/>
                    </a:cubicBezTo>
                    <a:cubicBezTo>
                      <a:pt x="54" y="1"/>
                      <a:pt x="59" y="1"/>
                      <a:pt x="64" y="1"/>
                    </a:cubicBezTo>
                    <a:cubicBezTo>
                      <a:pt x="82" y="3"/>
                      <a:pt x="99" y="5"/>
                      <a:pt x="117" y="6"/>
                    </a:cubicBezTo>
                    <a:cubicBezTo>
                      <a:pt x="121" y="6"/>
                      <a:pt x="125" y="11"/>
                      <a:pt x="125" y="15"/>
                    </a:cubicBezTo>
                    <a:cubicBezTo>
                      <a:pt x="125" y="20"/>
                      <a:pt x="121" y="24"/>
                      <a:pt x="116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" name="Google Shape;1015;p11"/>
              <p:cNvSpPr/>
              <p:nvPr/>
            </p:nvSpPr>
            <p:spPr>
              <a:xfrm>
                <a:off x="-430580" y="4144677"/>
                <a:ext cx="34200" cy="109440"/>
              </a:xfrm>
              <a:custGeom>
                <a:rect b="b" l="l" r="r" t="t"/>
                <a:pathLst>
                  <a:path extrusionOk="0" h="304" w="95">
                    <a:moveTo>
                      <a:pt x="39" y="300"/>
                    </a:moveTo>
                    <a:cubicBezTo>
                      <a:pt x="27" y="286"/>
                      <a:pt x="16" y="271"/>
                      <a:pt x="10" y="253"/>
                    </a:cubicBezTo>
                    <a:cubicBezTo>
                      <a:pt x="5" y="242"/>
                      <a:pt x="3" y="229"/>
                      <a:pt x="1" y="217"/>
                    </a:cubicBezTo>
                    <a:cubicBezTo>
                      <a:pt x="0" y="206"/>
                      <a:pt x="0" y="194"/>
                      <a:pt x="1" y="183"/>
                    </a:cubicBezTo>
                    <a:lnTo>
                      <a:pt x="1" y="182"/>
                    </a:ln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79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8"/>
                      <a:pt x="1" y="175"/>
                      <a:pt x="1" y="173"/>
                    </a:cubicBezTo>
                    <a:lnTo>
                      <a:pt x="1" y="172"/>
                    </a:lnTo>
                    <a:cubicBezTo>
                      <a:pt x="1" y="171"/>
                      <a:pt x="1" y="169"/>
                      <a:pt x="2" y="168"/>
                    </a:cubicBezTo>
                    <a:cubicBezTo>
                      <a:pt x="2" y="166"/>
                      <a:pt x="2" y="166"/>
                      <a:pt x="2" y="165"/>
                    </a:cubicBezTo>
                    <a:lnTo>
                      <a:pt x="2" y="166"/>
                    </a:lnTo>
                    <a:cubicBezTo>
                      <a:pt x="2" y="165"/>
                      <a:pt x="2" y="164"/>
                      <a:pt x="2" y="162"/>
                    </a:cubicBezTo>
                    <a:cubicBezTo>
                      <a:pt x="2" y="161"/>
                      <a:pt x="2" y="161"/>
                      <a:pt x="2" y="159"/>
                    </a:cubicBezTo>
                    <a:lnTo>
                      <a:pt x="3" y="159"/>
                    </a:lnTo>
                    <a:cubicBezTo>
                      <a:pt x="3" y="158"/>
                      <a:pt x="3" y="158"/>
                      <a:pt x="3" y="157"/>
                    </a:cubicBezTo>
                    <a:cubicBezTo>
                      <a:pt x="3" y="153"/>
                      <a:pt x="3" y="149"/>
                      <a:pt x="4" y="145"/>
                    </a:cubicBezTo>
                    <a:cubicBezTo>
                      <a:pt x="4" y="139"/>
                      <a:pt x="5" y="133"/>
                      <a:pt x="7" y="127"/>
                    </a:cubicBezTo>
                    <a:cubicBezTo>
                      <a:pt x="9" y="116"/>
                      <a:pt x="12" y="106"/>
                      <a:pt x="15" y="95"/>
                    </a:cubicBezTo>
                    <a:cubicBezTo>
                      <a:pt x="19" y="85"/>
                      <a:pt x="23" y="75"/>
                      <a:pt x="28" y="65"/>
                    </a:cubicBezTo>
                    <a:cubicBezTo>
                      <a:pt x="29" y="60"/>
                      <a:pt x="32" y="56"/>
                      <a:pt x="34" y="52"/>
                    </a:cubicBezTo>
                    <a:cubicBezTo>
                      <a:pt x="37" y="46"/>
                      <a:pt x="42" y="39"/>
                      <a:pt x="46" y="34"/>
                    </a:cubicBezTo>
                    <a:cubicBezTo>
                      <a:pt x="50" y="28"/>
                      <a:pt x="54" y="22"/>
                      <a:pt x="59" y="17"/>
                    </a:cubicBezTo>
                    <a:cubicBezTo>
                      <a:pt x="62" y="13"/>
                      <a:pt x="65" y="10"/>
                      <a:pt x="70" y="6"/>
                    </a:cubicBezTo>
                    <a:cubicBezTo>
                      <a:pt x="72" y="4"/>
                      <a:pt x="76" y="2"/>
                      <a:pt x="80" y="1"/>
                    </a:cubicBezTo>
                    <a:cubicBezTo>
                      <a:pt x="85" y="0"/>
                      <a:pt x="91" y="3"/>
                      <a:pt x="92" y="9"/>
                    </a:cubicBezTo>
                    <a:cubicBezTo>
                      <a:pt x="94" y="14"/>
                      <a:pt x="90" y="20"/>
                      <a:pt x="84" y="21"/>
                    </a:cubicBezTo>
                    <a:cubicBezTo>
                      <a:pt x="83" y="21"/>
                      <a:pt x="82" y="22"/>
                      <a:pt x="82" y="22"/>
                    </a:cubicBezTo>
                    <a:cubicBezTo>
                      <a:pt x="80" y="23"/>
                      <a:pt x="79" y="24"/>
                      <a:pt x="78" y="25"/>
                    </a:cubicBezTo>
                    <a:cubicBezTo>
                      <a:pt x="75" y="28"/>
                      <a:pt x="73" y="30"/>
                      <a:pt x="71" y="32"/>
                    </a:cubicBezTo>
                    <a:cubicBezTo>
                      <a:pt x="67" y="38"/>
                      <a:pt x="63" y="43"/>
                      <a:pt x="58" y="48"/>
                    </a:cubicBezTo>
                    <a:cubicBezTo>
                      <a:pt x="57" y="52"/>
                      <a:pt x="54" y="55"/>
                      <a:pt x="52" y="59"/>
                    </a:cubicBezTo>
                    <a:cubicBezTo>
                      <a:pt x="49" y="63"/>
                      <a:pt x="47" y="69"/>
                      <a:pt x="44" y="73"/>
                    </a:cubicBezTo>
                    <a:cubicBezTo>
                      <a:pt x="40" y="82"/>
                      <a:pt x="36" y="91"/>
                      <a:pt x="33" y="101"/>
                    </a:cubicBezTo>
                    <a:cubicBezTo>
                      <a:pt x="29" y="111"/>
                      <a:pt x="27" y="120"/>
                      <a:pt x="25" y="130"/>
                    </a:cubicBezTo>
                    <a:lnTo>
                      <a:pt x="25" y="131"/>
                    </a:lnTo>
                    <a:cubicBezTo>
                      <a:pt x="22" y="140"/>
                      <a:pt x="21" y="150"/>
                      <a:pt x="20" y="159"/>
                    </a:cubicBezTo>
                    <a:cubicBezTo>
                      <a:pt x="19" y="168"/>
                      <a:pt x="19" y="176"/>
                      <a:pt x="18" y="185"/>
                    </a:cubicBezTo>
                    <a:lnTo>
                      <a:pt x="18" y="184"/>
                    </a:lnTo>
                    <a:cubicBezTo>
                      <a:pt x="18" y="193"/>
                      <a:pt x="18" y="201"/>
                      <a:pt x="18" y="210"/>
                    </a:cubicBezTo>
                    <a:cubicBezTo>
                      <a:pt x="19" y="217"/>
                      <a:pt x="19" y="223"/>
                      <a:pt x="21" y="229"/>
                    </a:cubicBezTo>
                    <a:lnTo>
                      <a:pt x="21" y="230"/>
                    </a:lnTo>
                    <a:cubicBezTo>
                      <a:pt x="22" y="235"/>
                      <a:pt x="23" y="239"/>
                      <a:pt x="25" y="244"/>
                    </a:cubicBezTo>
                    <a:cubicBezTo>
                      <a:pt x="26" y="248"/>
                      <a:pt x="28" y="252"/>
                      <a:pt x="30" y="256"/>
                    </a:cubicBezTo>
                    <a:cubicBezTo>
                      <a:pt x="32" y="260"/>
                      <a:pt x="35" y="264"/>
                      <a:pt x="37" y="269"/>
                    </a:cubicBezTo>
                    <a:cubicBezTo>
                      <a:pt x="42" y="274"/>
                      <a:pt x="46" y="280"/>
                      <a:pt x="50" y="285"/>
                    </a:cubicBezTo>
                    <a:lnTo>
                      <a:pt x="49" y="284"/>
                    </a:lnTo>
                    <a:cubicBezTo>
                      <a:pt x="50" y="285"/>
                      <a:pt x="51" y="286"/>
                      <a:pt x="52" y="288"/>
                    </a:cubicBezTo>
                    <a:cubicBezTo>
                      <a:pt x="56" y="291"/>
                      <a:pt x="56" y="296"/>
                      <a:pt x="52" y="300"/>
                    </a:cubicBezTo>
                    <a:cubicBezTo>
                      <a:pt x="50" y="302"/>
                      <a:pt x="48" y="303"/>
                      <a:pt x="46" y="303"/>
                    </a:cubicBezTo>
                    <a:cubicBezTo>
                      <a:pt x="43" y="303"/>
                      <a:pt x="41" y="302"/>
                      <a:pt x="39" y="3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" name="Google Shape;1016;p11"/>
              <p:cNvSpPr/>
              <p:nvPr/>
            </p:nvSpPr>
            <p:spPr>
              <a:xfrm>
                <a:off x="-388820" y="4190038"/>
                <a:ext cx="32040" cy="12240"/>
              </a:xfrm>
              <a:custGeom>
                <a:rect b="b" l="l" r="r" t="t"/>
                <a:pathLst>
                  <a:path extrusionOk="0" h="34" w="89">
                    <a:moveTo>
                      <a:pt x="79" y="33"/>
                    </a:moveTo>
                    <a:cubicBezTo>
                      <a:pt x="68" y="33"/>
                      <a:pt x="57" y="32"/>
                      <a:pt x="45" y="32"/>
                    </a:cubicBezTo>
                    <a:cubicBezTo>
                      <a:pt x="40" y="31"/>
                      <a:pt x="35" y="31"/>
                      <a:pt x="30" y="30"/>
                    </a:cubicBezTo>
                    <a:cubicBezTo>
                      <a:pt x="23" y="29"/>
                      <a:pt x="17" y="28"/>
                      <a:pt x="11" y="26"/>
                    </a:cubicBezTo>
                    <a:cubicBezTo>
                      <a:pt x="7" y="25"/>
                      <a:pt x="1" y="21"/>
                      <a:pt x="1" y="16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4" y="3"/>
                      <a:pt x="10" y="0"/>
                      <a:pt x="15" y="2"/>
                    </a:cubicBezTo>
                    <a:cubicBezTo>
                      <a:pt x="18" y="3"/>
                      <a:pt x="20" y="6"/>
                      <a:pt x="21" y="8"/>
                    </a:cubicBezTo>
                    <a:cubicBezTo>
                      <a:pt x="22" y="9"/>
                      <a:pt x="23" y="10"/>
                      <a:pt x="25" y="10"/>
                    </a:cubicBezTo>
                    <a:cubicBezTo>
                      <a:pt x="36" y="12"/>
                      <a:pt x="47" y="12"/>
                      <a:pt x="58" y="14"/>
                    </a:cubicBezTo>
                    <a:cubicBezTo>
                      <a:pt x="65" y="14"/>
                      <a:pt x="72" y="14"/>
                      <a:pt x="79" y="15"/>
                    </a:cubicBezTo>
                    <a:cubicBezTo>
                      <a:pt x="84" y="15"/>
                      <a:pt x="88" y="19"/>
                      <a:pt x="88" y="24"/>
                    </a:cubicBezTo>
                    <a:cubicBezTo>
                      <a:pt x="88" y="29"/>
                      <a:pt x="84" y="33"/>
                      <a:pt x="79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" name="Google Shape;1017;p11"/>
              <p:cNvSpPr/>
              <p:nvPr/>
            </p:nvSpPr>
            <p:spPr>
              <a:xfrm>
                <a:off x="-344900" y="4174918"/>
                <a:ext cx="59400" cy="48600"/>
              </a:xfrm>
              <a:custGeom>
                <a:rect b="b" l="l" r="r" t="t"/>
                <a:pathLst>
                  <a:path extrusionOk="0" h="135" w="165">
                    <a:moveTo>
                      <a:pt x="27" y="115"/>
                    </a:moveTo>
                    <a:lnTo>
                      <a:pt x="28" y="115"/>
                    </a:ln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4"/>
                      <a:pt x="30" y="114"/>
                    </a:cubicBezTo>
                    <a:cubicBezTo>
                      <a:pt x="30" y="114"/>
                      <a:pt x="30" y="113"/>
                      <a:pt x="31" y="113"/>
                    </a:cubicBezTo>
                    <a:cubicBezTo>
                      <a:pt x="33" y="112"/>
                      <a:pt x="34" y="112"/>
                      <a:pt x="35" y="110"/>
                    </a:cubicBezTo>
                    <a:cubicBezTo>
                      <a:pt x="37" y="110"/>
                      <a:pt x="38" y="109"/>
                      <a:pt x="39" y="108"/>
                    </a:cubicBezTo>
                    <a:cubicBezTo>
                      <a:pt x="42" y="105"/>
                      <a:pt x="45" y="102"/>
                      <a:pt x="47" y="99"/>
                    </a:cubicBezTo>
                    <a:cubicBezTo>
                      <a:pt x="51" y="95"/>
                      <a:pt x="54" y="91"/>
                      <a:pt x="58" y="86"/>
                    </a:cubicBezTo>
                    <a:cubicBezTo>
                      <a:pt x="62" y="79"/>
                      <a:pt x="67" y="71"/>
                      <a:pt x="71" y="63"/>
                    </a:cubicBezTo>
                    <a:cubicBezTo>
                      <a:pt x="73" y="58"/>
                      <a:pt x="76" y="53"/>
                      <a:pt x="78" y="48"/>
                    </a:cubicBezTo>
                    <a:cubicBezTo>
                      <a:pt x="79" y="46"/>
                      <a:pt x="79" y="43"/>
                      <a:pt x="79" y="41"/>
                    </a:cubicBezTo>
                    <a:cubicBezTo>
                      <a:pt x="80" y="36"/>
                      <a:pt x="81" y="32"/>
                      <a:pt x="83" y="28"/>
                    </a:cubicBezTo>
                    <a:cubicBezTo>
                      <a:pt x="83" y="26"/>
                      <a:pt x="84" y="24"/>
                      <a:pt x="85" y="22"/>
                    </a:cubicBezTo>
                    <a:cubicBezTo>
                      <a:pt x="86" y="21"/>
                      <a:pt x="86" y="21"/>
                      <a:pt x="87" y="20"/>
                    </a:cubicBezTo>
                    <a:cubicBezTo>
                      <a:pt x="86" y="20"/>
                      <a:pt x="86" y="20"/>
                      <a:pt x="84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8" y="20"/>
                      <a:pt x="76" y="20"/>
                      <a:pt x="74" y="20"/>
                    </a:cubicBezTo>
                    <a:cubicBezTo>
                      <a:pt x="73" y="21"/>
                      <a:pt x="72" y="21"/>
                      <a:pt x="70" y="21"/>
                    </a:cubicBezTo>
                    <a:cubicBezTo>
                      <a:pt x="67" y="22"/>
                      <a:pt x="66" y="23"/>
                      <a:pt x="63" y="24"/>
                    </a:cubicBezTo>
                    <a:cubicBezTo>
                      <a:pt x="62" y="25"/>
                      <a:pt x="59" y="27"/>
                      <a:pt x="58" y="28"/>
                    </a:cubicBezTo>
                    <a:cubicBezTo>
                      <a:pt x="55" y="29"/>
                      <a:pt x="53" y="31"/>
                      <a:pt x="51" y="33"/>
                    </a:cubicBezTo>
                    <a:cubicBezTo>
                      <a:pt x="49" y="35"/>
                      <a:pt x="47" y="37"/>
                      <a:pt x="45" y="39"/>
                    </a:cubicBezTo>
                    <a:cubicBezTo>
                      <a:pt x="42" y="42"/>
                      <a:pt x="39" y="46"/>
                      <a:pt x="37" y="50"/>
                    </a:cubicBezTo>
                    <a:cubicBezTo>
                      <a:pt x="34" y="54"/>
                      <a:pt x="32" y="58"/>
                      <a:pt x="30" y="61"/>
                    </a:cubicBezTo>
                    <a:cubicBezTo>
                      <a:pt x="28" y="66"/>
                      <a:pt x="26" y="70"/>
                      <a:pt x="24" y="74"/>
                    </a:cubicBezTo>
                    <a:cubicBezTo>
                      <a:pt x="23" y="80"/>
                      <a:pt x="21" y="85"/>
                      <a:pt x="20" y="91"/>
                    </a:cubicBezTo>
                    <a:cubicBezTo>
                      <a:pt x="20" y="94"/>
                      <a:pt x="19" y="96"/>
                      <a:pt x="19" y="99"/>
                    </a:cubicBezTo>
                    <a:cubicBezTo>
                      <a:pt x="19" y="101"/>
                      <a:pt x="19" y="102"/>
                      <a:pt x="19" y="104"/>
                    </a:cubicBezTo>
                    <a:cubicBezTo>
                      <a:pt x="19" y="105"/>
                      <a:pt x="19" y="106"/>
                      <a:pt x="19" y="108"/>
                    </a:cubicBezTo>
                    <a:lnTo>
                      <a:pt x="19" y="107"/>
                    </a:lnTo>
                    <a:cubicBezTo>
                      <a:pt x="19" y="108"/>
                      <a:pt x="20" y="109"/>
                      <a:pt x="20" y="109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1" y="113"/>
                      <a:pt x="21" y="113"/>
                    </a:cubicBezTo>
                    <a:lnTo>
                      <a:pt x="22" y="113"/>
                    </a:lnTo>
                    <a:cubicBezTo>
                      <a:pt x="22" y="113"/>
                      <a:pt x="23" y="113"/>
                      <a:pt x="23" y="114"/>
                    </a:cubicBezTo>
                    <a:lnTo>
                      <a:pt x="24" y="115"/>
                    </a:lnTo>
                    <a:cubicBezTo>
                      <a:pt x="23" y="115"/>
                      <a:pt x="23" y="114"/>
                      <a:pt x="23" y="114"/>
                    </a:cubicBezTo>
                    <a:lnTo>
                      <a:pt x="24" y="115"/>
                    </a:lnTo>
                    <a:lnTo>
                      <a:pt x="25" y="115"/>
                    </a:ln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7" y="115"/>
                      <a:pt x="27" y="115"/>
                      <a:pt x="27" y="115"/>
                    </a:cubicBezTo>
                    <a:moveTo>
                      <a:pt x="20" y="133"/>
                    </a:moveTo>
                    <a:cubicBezTo>
                      <a:pt x="15" y="132"/>
                      <a:pt x="10" y="128"/>
                      <a:pt x="7" y="124"/>
                    </a:cubicBezTo>
                    <a:cubicBezTo>
                      <a:pt x="5" y="122"/>
                      <a:pt x="4" y="120"/>
                      <a:pt x="3" y="117"/>
                    </a:cubicBezTo>
                    <a:cubicBezTo>
                      <a:pt x="2" y="114"/>
                      <a:pt x="1" y="111"/>
                      <a:pt x="0" y="108"/>
                    </a:cubicBezTo>
                    <a:cubicBezTo>
                      <a:pt x="0" y="101"/>
                      <a:pt x="0" y="94"/>
                      <a:pt x="2" y="88"/>
                    </a:cubicBezTo>
                    <a:cubicBezTo>
                      <a:pt x="3" y="81"/>
                      <a:pt x="5" y="73"/>
                      <a:pt x="7" y="67"/>
                    </a:cubicBezTo>
                    <a:cubicBezTo>
                      <a:pt x="13" y="53"/>
                      <a:pt x="20" y="40"/>
                      <a:pt x="29" y="28"/>
                    </a:cubicBezTo>
                    <a:cubicBezTo>
                      <a:pt x="38" y="17"/>
                      <a:pt x="51" y="7"/>
                      <a:pt x="65" y="3"/>
                    </a:cubicBezTo>
                    <a:cubicBezTo>
                      <a:pt x="72" y="1"/>
                      <a:pt x="79" y="0"/>
                      <a:pt x="86" y="0"/>
                    </a:cubicBezTo>
                    <a:cubicBezTo>
                      <a:pt x="93" y="0"/>
                      <a:pt x="100" y="2"/>
                      <a:pt x="105" y="6"/>
                    </a:cubicBezTo>
                    <a:cubicBezTo>
                      <a:pt x="111" y="9"/>
                      <a:pt x="116" y="15"/>
                      <a:pt x="118" y="21"/>
                    </a:cubicBezTo>
                    <a:cubicBezTo>
                      <a:pt x="119" y="25"/>
                      <a:pt x="120" y="28"/>
                      <a:pt x="120" y="32"/>
                    </a:cubicBezTo>
                    <a:cubicBezTo>
                      <a:pt x="120" y="32"/>
                      <a:pt x="120" y="33"/>
                      <a:pt x="120" y="34"/>
                    </a:cubicBezTo>
                    <a:cubicBezTo>
                      <a:pt x="122" y="37"/>
                      <a:pt x="123" y="41"/>
                      <a:pt x="120" y="44"/>
                    </a:cubicBezTo>
                    <a:cubicBezTo>
                      <a:pt x="119" y="48"/>
                      <a:pt x="115" y="50"/>
                      <a:pt x="111" y="50"/>
                    </a:cubicBezTo>
                    <a:cubicBezTo>
                      <a:pt x="107" y="50"/>
                      <a:pt x="104" y="48"/>
                      <a:pt x="102" y="44"/>
                    </a:cubicBezTo>
                    <a:cubicBezTo>
                      <a:pt x="102" y="43"/>
                      <a:pt x="101" y="42"/>
                      <a:pt x="101" y="41"/>
                    </a:cubicBezTo>
                    <a:cubicBezTo>
                      <a:pt x="101" y="42"/>
                      <a:pt x="101" y="43"/>
                      <a:pt x="100" y="43"/>
                    </a:cubicBezTo>
                    <a:cubicBezTo>
                      <a:pt x="99" y="46"/>
                      <a:pt x="98" y="49"/>
                      <a:pt x="97" y="51"/>
                    </a:cubicBezTo>
                    <a:cubicBezTo>
                      <a:pt x="97" y="55"/>
                      <a:pt x="96" y="59"/>
                      <a:pt x="95" y="63"/>
                    </a:cubicBezTo>
                    <a:cubicBezTo>
                      <a:pt x="95" y="68"/>
                      <a:pt x="95" y="73"/>
                      <a:pt x="95" y="78"/>
                    </a:cubicBezTo>
                    <a:cubicBezTo>
                      <a:pt x="96" y="81"/>
                      <a:pt x="97" y="84"/>
                      <a:pt x="97" y="88"/>
                    </a:cubicBezTo>
                    <a:cubicBezTo>
                      <a:pt x="98" y="91"/>
                      <a:pt x="98" y="93"/>
                      <a:pt x="99" y="95"/>
                    </a:cubicBezTo>
                    <a:cubicBezTo>
                      <a:pt x="100" y="98"/>
                      <a:pt x="101" y="99"/>
                      <a:pt x="101" y="101"/>
                    </a:cubicBezTo>
                    <a:cubicBezTo>
                      <a:pt x="102" y="102"/>
                      <a:pt x="102" y="103"/>
                      <a:pt x="104" y="105"/>
                    </a:cubicBezTo>
                    <a:cubicBezTo>
                      <a:pt x="104" y="105"/>
                      <a:pt x="105" y="106"/>
                      <a:pt x="105" y="107"/>
                    </a:cubicBezTo>
                    <a:cubicBezTo>
                      <a:pt x="106" y="108"/>
                      <a:pt x="106" y="108"/>
                      <a:pt x="107" y="108"/>
                    </a:cubicBezTo>
                    <a:cubicBezTo>
                      <a:pt x="107" y="109"/>
                      <a:pt x="108" y="109"/>
                      <a:pt x="108" y="109"/>
                    </a:cubicBezTo>
                    <a:lnTo>
                      <a:pt x="109" y="109"/>
                    </a:ln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10" y="110"/>
                      <a:pt x="111" y="110"/>
                    </a:cubicBezTo>
                    <a:lnTo>
                      <a:pt x="112" y="110"/>
                    </a:lnTo>
                    <a:lnTo>
                      <a:pt x="113" y="110"/>
                    </a:lnTo>
                    <a:cubicBezTo>
                      <a:pt x="115" y="110"/>
                      <a:pt x="116" y="110"/>
                      <a:pt x="117" y="110"/>
                    </a:cubicBezTo>
                    <a:cubicBezTo>
                      <a:pt x="116" y="110"/>
                      <a:pt x="116" y="110"/>
                      <a:pt x="115" y="110"/>
                    </a:cubicBezTo>
                    <a:cubicBezTo>
                      <a:pt x="116" y="110"/>
                      <a:pt x="118" y="110"/>
                      <a:pt x="118" y="109"/>
                    </a:cubicBezTo>
                    <a:cubicBezTo>
                      <a:pt x="119" y="109"/>
                      <a:pt x="120" y="109"/>
                      <a:pt x="122" y="108"/>
                    </a:cubicBezTo>
                    <a:cubicBezTo>
                      <a:pt x="124" y="107"/>
                      <a:pt x="126" y="106"/>
                      <a:pt x="128" y="104"/>
                    </a:cubicBezTo>
                    <a:cubicBezTo>
                      <a:pt x="134" y="100"/>
                      <a:pt x="139" y="96"/>
                      <a:pt x="144" y="91"/>
                    </a:cubicBezTo>
                    <a:cubicBezTo>
                      <a:pt x="145" y="91"/>
                      <a:pt x="146" y="89"/>
                      <a:pt x="147" y="89"/>
                    </a:cubicBezTo>
                    <a:cubicBezTo>
                      <a:pt x="151" y="85"/>
                      <a:pt x="156" y="85"/>
                      <a:pt x="160" y="89"/>
                    </a:cubicBezTo>
                    <a:cubicBezTo>
                      <a:pt x="164" y="92"/>
                      <a:pt x="164" y="98"/>
                      <a:pt x="160" y="102"/>
                    </a:cubicBezTo>
                    <a:cubicBezTo>
                      <a:pt x="151" y="110"/>
                      <a:pt x="141" y="119"/>
                      <a:pt x="131" y="125"/>
                    </a:cubicBezTo>
                    <a:cubicBezTo>
                      <a:pt x="123" y="128"/>
                      <a:pt x="115" y="130"/>
                      <a:pt x="107" y="129"/>
                    </a:cubicBezTo>
                    <a:cubicBezTo>
                      <a:pt x="100" y="128"/>
                      <a:pt x="94" y="123"/>
                      <a:pt x="89" y="117"/>
                    </a:cubicBezTo>
                    <a:cubicBezTo>
                      <a:pt x="84" y="110"/>
                      <a:pt x="81" y="102"/>
                      <a:pt x="79" y="94"/>
                    </a:cubicBezTo>
                    <a:cubicBezTo>
                      <a:pt x="79" y="92"/>
                      <a:pt x="78" y="91"/>
                      <a:pt x="78" y="88"/>
                    </a:cubicBezTo>
                    <a:cubicBezTo>
                      <a:pt x="71" y="99"/>
                      <a:pt x="63" y="110"/>
                      <a:pt x="54" y="120"/>
                    </a:cubicBezTo>
                    <a:cubicBezTo>
                      <a:pt x="46" y="127"/>
                      <a:pt x="37" y="134"/>
                      <a:pt x="26" y="134"/>
                    </a:cubicBezTo>
                    <a:cubicBezTo>
                      <a:pt x="24" y="134"/>
                      <a:pt x="22" y="134"/>
                      <a:pt x="2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" name="Google Shape;1018;p11"/>
              <p:cNvSpPr/>
              <p:nvPr/>
            </p:nvSpPr>
            <p:spPr>
              <a:xfrm>
                <a:off x="-294500" y="4147198"/>
                <a:ext cx="32760" cy="121680"/>
              </a:xfrm>
              <a:custGeom>
                <a:rect b="b" l="l" r="r" t="t"/>
                <a:pathLst>
                  <a:path extrusionOk="0" h="338" w="91">
                    <a:moveTo>
                      <a:pt x="3" y="333"/>
                    </a:moveTo>
                    <a:cubicBezTo>
                      <a:pt x="0" y="329"/>
                      <a:pt x="1" y="323"/>
                      <a:pt x="5" y="320"/>
                    </a:cubicBezTo>
                    <a:cubicBezTo>
                      <a:pt x="11" y="316"/>
                      <a:pt x="17" y="312"/>
                      <a:pt x="22" y="307"/>
                    </a:cubicBezTo>
                    <a:cubicBezTo>
                      <a:pt x="27" y="303"/>
                      <a:pt x="31" y="299"/>
                      <a:pt x="35" y="294"/>
                    </a:cubicBezTo>
                    <a:cubicBezTo>
                      <a:pt x="35" y="295"/>
                      <a:pt x="34" y="295"/>
                      <a:pt x="34" y="295"/>
                    </a:cubicBezTo>
                    <a:cubicBezTo>
                      <a:pt x="40" y="288"/>
                      <a:pt x="45" y="282"/>
                      <a:pt x="50" y="274"/>
                    </a:cubicBezTo>
                    <a:cubicBezTo>
                      <a:pt x="50" y="275"/>
                      <a:pt x="50" y="275"/>
                      <a:pt x="50" y="275"/>
                    </a:cubicBezTo>
                    <a:lnTo>
                      <a:pt x="50" y="274"/>
                    </a:lnTo>
                    <a:cubicBezTo>
                      <a:pt x="54" y="268"/>
                      <a:pt x="57" y="263"/>
                      <a:pt x="60" y="257"/>
                    </a:cubicBezTo>
                    <a:cubicBezTo>
                      <a:pt x="63" y="253"/>
                      <a:pt x="64" y="247"/>
                      <a:pt x="66" y="243"/>
                    </a:cubicBezTo>
                    <a:cubicBezTo>
                      <a:pt x="68" y="239"/>
                      <a:pt x="69" y="234"/>
                      <a:pt x="70" y="230"/>
                    </a:cubicBezTo>
                    <a:cubicBezTo>
                      <a:pt x="71" y="225"/>
                      <a:pt x="71" y="219"/>
                      <a:pt x="72" y="215"/>
                    </a:cubicBezTo>
                    <a:cubicBezTo>
                      <a:pt x="73" y="205"/>
                      <a:pt x="73" y="195"/>
                      <a:pt x="71" y="185"/>
                    </a:cubicBezTo>
                    <a:cubicBezTo>
                      <a:pt x="71" y="173"/>
                      <a:pt x="69" y="161"/>
                      <a:pt x="67" y="150"/>
                    </a:cubicBezTo>
                    <a:lnTo>
                      <a:pt x="67" y="149"/>
                    </a:lnTo>
                    <a:cubicBezTo>
                      <a:pt x="64" y="138"/>
                      <a:pt x="61" y="127"/>
                      <a:pt x="59" y="117"/>
                    </a:cubicBezTo>
                    <a:cubicBezTo>
                      <a:pt x="57" y="113"/>
                      <a:pt x="56" y="110"/>
                      <a:pt x="55" y="106"/>
                    </a:cubicBezTo>
                    <a:cubicBezTo>
                      <a:pt x="54" y="103"/>
                      <a:pt x="53" y="99"/>
                      <a:pt x="51" y="95"/>
                    </a:cubicBezTo>
                    <a:cubicBezTo>
                      <a:pt x="49" y="90"/>
                      <a:pt x="47" y="84"/>
                      <a:pt x="45" y="79"/>
                    </a:cubicBezTo>
                    <a:cubicBezTo>
                      <a:pt x="43" y="74"/>
                      <a:pt x="41" y="69"/>
                      <a:pt x="39" y="64"/>
                    </a:cubicBezTo>
                    <a:cubicBezTo>
                      <a:pt x="36" y="56"/>
                      <a:pt x="31" y="46"/>
                      <a:pt x="27" y="38"/>
                    </a:cubicBezTo>
                    <a:cubicBezTo>
                      <a:pt x="27" y="37"/>
                      <a:pt x="26" y="36"/>
                      <a:pt x="25" y="35"/>
                    </a:cubicBezTo>
                    <a:cubicBezTo>
                      <a:pt x="24" y="34"/>
                      <a:pt x="23" y="33"/>
                      <a:pt x="22" y="32"/>
                    </a:cubicBezTo>
                    <a:cubicBezTo>
                      <a:pt x="21" y="29"/>
                      <a:pt x="19" y="27"/>
                      <a:pt x="18" y="24"/>
                    </a:cubicBezTo>
                    <a:cubicBezTo>
                      <a:pt x="16" y="21"/>
                      <a:pt x="14" y="17"/>
                      <a:pt x="13" y="14"/>
                    </a:cubicBezTo>
                    <a:cubicBezTo>
                      <a:pt x="11" y="10"/>
                      <a:pt x="14" y="5"/>
                      <a:pt x="17" y="3"/>
                    </a:cubicBezTo>
                    <a:cubicBezTo>
                      <a:pt x="21" y="0"/>
                      <a:pt x="26" y="1"/>
                      <a:pt x="29" y="4"/>
                    </a:cubicBezTo>
                    <a:cubicBezTo>
                      <a:pt x="34" y="9"/>
                      <a:pt x="37" y="15"/>
                      <a:pt x="40" y="20"/>
                    </a:cubicBezTo>
                    <a:cubicBezTo>
                      <a:pt x="42" y="24"/>
                      <a:pt x="44" y="28"/>
                      <a:pt x="46" y="32"/>
                    </a:cubicBezTo>
                    <a:cubicBezTo>
                      <a:pt x="48" y="37"/>
                      <a:pt x="50" y="42"/>
                      <a:pt x="52" y="47"/>
                    </a:cubicBezTo>
                    <a:cubicBezTo>
                      <a:pt x="56" y="56"/>
                      <a:pt x="60" y="66"/>
                      <a:pt x="63" y="75"/>
                    </a:cubicBezTo>
                    <a:cubicBezTo>
                      <a:pt x="71" y="97"/>
                      <a:pt x="78" y="119"/>
                      <a:pt x="84" y="142"/>
                    </a:cubicBezTo>
                    <a:cubicBezTo>
                      <a:pt x="88" y="161"/>
                      <a:pt x="90" y="181"/>
                      <a:pt x="90" y="201"/>
                    </a:cubicBezTo>
                    <a:cubicBezTo>
                      <a:pt x="90" y="211"/>
                      <a:pt x="89" y="221"/>
                      <a:pt x="88" y="230"/>
                    </a:cubicBezTo>
                    <a:cubicBezTo>
                      <a:pt x="87" y="240"/>
                      <a:pt x="83" y="249"/>
                      <a:pt x="80" y="259"/>
                    </a:cubicBezTo>
                    <a:cubicBezTo>
                      <a:pt x="71" y="277"/>
                      <a:pt x="60" y="293"/>
                      <a:pt x="46" y="308"/>
                    </a:cubicBezTo>
                    <a:cubicBezTo>
                      <a:pt x="41" y="314"/>
                      <a:pt x="35" y="320"/>
                      <a:pt x="29" y="326"/>
                    </a:cubicBezTo>
                    <a:cubicBezTo>
                      <a:pt x="24" y="328"/>
                      <a:pt x="20" y="331"/>
                      <a:pt x="16" y="335"/>
                    </a:cubicBezTo>
                    <a:cubicBezTo>
                      <a:pt x="14" y="336"/>
                      <a:pt x="13" y="337"/>
                      <a:pt x="10" y="337"/>
                    </a:cubicBezTo>
                    <a:cubicBezTo>
                      <a:pt x="8" y="337"/>
                      <a:pt x="5" y="335"/>
                      <a:pt x="3" y="3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" name="Google Shape;1019;p11"/>
              <p:cNvSpPr/>
              <p:nvPr/>
            </p:nvSpPr>
            <p:spPr>
              <a:xfrm>
                <a:off x="-217100" y="3996718"/>
                <a:ext cx="67680" cy="43200"/>
              </a:xfrm>
              <a:custGeom>
                <a:rect b="b" l="l" r="r" t="t"/>
                <a:pathLst>
                  <a:path extrusionOk="0" h="120" w="188">
                    <a:moveTo>
                      <a:pt x="27" y="100"/>
                    </a:moveTo>
                    <a:cubicBezTo>
                      <a:pt x="27" y="100"/>
                      <a:pt x="28" y="100"/>
                      <a:pt x="28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30" y="99"/>
                      <a:pt x="31" y="99"/>
                      <a:pt x="32" y="98"/>
                    </a:cubicBezTo>
                    <a:lnTo>
                      <a:pt x="34" y="97"/>
                    </a:lnTo>
                    <a:cubicBezTo>
                      <a:pt x="35" y="96"/>
                      <a:pt x="36" y="95"/>
                      <a:pt x="38" y="94"/>
                    </a:cubicBezTo>
                    <a:cubicBezTo>
                      <a:pt x="40" y="92"/>
                      <a:pt x="42" y="90"/>
                      <a:pt x="44" y="88"/>
                    </a:cubicBezTo>
                    <a:cubicBezTo>
                      <a:pt x="47" y="85"/>
                      <a:pt x="49" y="81"/>
                      <a:pt x="52" y="77"/>
                    </a:cubicBezTo>
                    <a:cubicBezTo>
                      <a:pt x="56" y="71"/>
                      <a:pt x="60" y="64"/>
                      <a:pt x="64" y="57"/>
                    </a:cubicBezTo>
                    <a:cubicBezTo>
                      <a:pt x="65" y="54"/>
                      <a:pt x="67" y="50"/>
                      <a:pt x="68" y="47"/>
                    </a:cubicBezTo>
                    <a:cubicBezTo>
                      <a:pt x="67" y="46"/>
                      <a:pt x="66" y="45"/>
                      <a:pt x="64" y="43"/>
                    </a:cubicBezTo>
                    <a:cubicBezTo>
                      <a:pt x="64" y="41"/>
                      <a:pt x="64" y="39"/>
                      <a:pt x="64" y="37"/>
                    </a:cubicBezTo>
                    <a:cubicBezTo>
                      <a:pt x="63" y="35"/>
                      <a:pt x="63" y="33"/>
                      <a:pt x="63" y="31"/>
                    </a:cubicBezTo>
                    <a:cubicBezTo>
                      <a:pt x="63" y="30"/>
                      <a:pt x="62" y="29"/>
                      <a:pt x="62" y="27"/>
                    </a:cubicBezTo>
                    <a:cubicBezTo>
                      <a:pt x="61" y="27"/>
                      <a:pt x="61" y="27"/>
                      <a:pt x="61" y="27"/>
                    </a:cubicBezTo>
                    <a:lnTo>
                      <a:pt x="62" y="27"/>
                    </a:lnTo>
                    <a:cubicBezTo>
                      <a:pt x="61" y="26"/>
                      <a:pt x="61" y="26"/>
                      <a:pt x="61" y="25"/>
                    </a:cubicBezTo>
                    <a:cubicBezTo>
                      <a:pt x="60" y="25"/>
                      <a:pt x="60" y="24"/>
                      <a:pt x="59" y="23"/>
                    </a:cubicBezTo>
                    <a:lnTo>
                      <a:pt x="60" y="24"/>
                    </a:lnTo>
                    <a:cubicBezTo>
                      <a:pt x="59" y="23"/>
                      <a:pt x="59" y="23"/>
                      <a:pt x="59" y="23"/>
                    </a:cubicBezTo>
                    <a:cubicBezTo>
                      <a:pt x="58" y="22"/>
                      <a:pt x="58" y="22"/>
                      <a:pt x="57" y="22"/>
                    </a:cubicBezTo>
                    <a:lnTo>
                      <a:pt x="56" y="21"/>
                    </a:lnTo>
                    <a:cubicBezTo>
                      <a:pt x="56" y="21"/>
                      <a:pt x="55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lnTo>
                      <a:pt x="54" y="20"/>
                    </a:lnTo>
                    <a:lnTo>
                      <a:pt x="53" y="20"/>
                    </a:lnTo>
                    <a:lnTo>
                      <a:pt x="52" y="20"/>
                    </a:lnTo>
                    <a:cubicBezTo>
                      <a:pt x="52" y="20"/>
                      <a:pt x="51" y="20"/>
                      <a:pt x="50" y="20"/>
                    </a:cubicBezTo>
                    <a:lnTo>
                      <a:pt x="49" y="21"/>
                    </a:lnTo>
                    <a:cubicBezTo>
                      <a:pt x="48" y="21"/>
                      <a:pt x="48" y="22"/>
                      <a:pt x="47" y="22"/>
                    </a:cubicBezTo>
                    <a:cubicBezTo>
                      <a:pt x="46" y="22"/>
                      <a:pt x="46" y="22"/>
                      <a:pt x="45" y="23"/>
                    </a:cubicBezTo>
                    <a:cubicBezTo>
                      <a:pt x="44" y="24"/>
                      <a:pt x="42" y="25"/>
                      <a:pt x="41" y="26"/>
                    </a:cubicBezTo>
                    <a:cubicBezTo>
                      <a:pt x="40" y="27"/>
                      <a:pt x="39" y="28"/>
                      <a:pt x="38" y="29"/>
                    </a:cubicBezTo>
                    <a:cubicBezTo>
                      <a:pt x="36" y="31"/>
                      <a:pt x="35" y="33"/>
                      <a:pt x="33" y="36"/>
                    </a:cubicBezTo>
                    <a:cubicBezTo>
                      <a:pt x="32" y="38"/>
                      <a:pt x="30" y="40"/>
                      <a:pt x="29" y="43"/>
                    </a:cubicBezTo>
                    <a:cubicBezTo>
                      <a:pt x="27" y="46"/>
                      <a:pt x="26" y="50"/>
                      <a:pt x="25" y="52"/>
                    </a:cubicBezTo>
                    <a:cubicBezTo>
                      <a:pt x="23" y="57"/>
                      <a:pt x="22" y="62"/>
                      <a:pt x="21" y="66"/>
                    </a:cubicBezTo>
                    <a:lnTo>
                      <a:pt x="21" y="65"/>
                    </a:lnTo>
                    <a:cubicBezTo>
                      <a:pt x="20" y="71"/>
                      <a:pt x="20" y="76"/>
                      <a:pt x="19" y="82"/>
                    </a:cubicBezTo>
                    <a:cubicBezTo>
                      <a:pt x="19" y="84"/>
                      <a:pt x="19" y="86"/>
                      <a:pt x="19" y="89"/>
                    </a:cubicBezTo>
                    <a:cubicBezTo>
                      <a:pt x="20" y="90"/>
                      <a:pt x="20" y="92"/>
                      <a:pt x="20" y="93"/>
                    </a:cubicBezTo>
                    <a:lnTo>
                      <a:pt x="20" y="94"/>
                    </a:lnTo>
                    <a:cubicBezTo>
                      <a:pt x="20" y="95"/>
                      <a:pt x="21" y="96"/>
                      <a:pt x="21" y="96"/>
                    </a:cubicBezTo>
                    <a:lnTo>
                      <a:pt x="21" y="97"/>
                    </a:lnTo>
                    <a:cubicBezTo>
                      <a:pt x="21" y="97"/>
                      <a:pt x="22" y="97"/>
                      <a:pt x="22" y="98"/>
                    </a:cubicBezTo>
                    <a:cubicBezTo>
                      <a:pt x="22" y="99"/>
                      <a:pt x="23" y="99"/>
                      <a:pt x="23" y="99"/>
                    </a:cubicBezTo>
                    <a:lnTo>
                      <a:pt x="24" y="99"/>
                    </a:lnTo>
                    <a:cubicBezTo>
                      <a:pt x="25" y="99"/>
                      <a:pt x="25" y="99"/>
                      <a:pt x="25" y="100"/>
                    </a:cubicBezTo>
                    <a:lnTo>
                      <a:pt x="26" y="100"/>
                    </a:lnTo>
                    <a:cubicBezTo>
                      <a:pt x="27" y="100"/>
                      <a:pt x="27" y="100"/>
                      <a:pt x="27" y="100"/>
                    </a:cubicBez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moveTo>
                      <a:pt x="4" y="105"/>
                    </a:moveTo>
                    <a:cubicBezTo>
                      <a:pt x="1" y="100"/>
                      <a:pt x="0" y="94"/>
                      <a:pt x="0" y="88"/>
                    </a:cubicBezTo>
                    <a:cubicBezTo>
                      <a:pt x="0" y="80"/>
                      <a:pt x="1" y="72"/>
                      <a:pt x="2" y="64"/>
                    </a:cubicBezTo>
                    <a:cubicBezTo>
                      <a:pt x="5" y="51"/>
                      <a:pt x="10" y="37"/>
                      <a:pt x="17" y="25"/>
                    </a:cubicBezTo>
                    <a:cubicBezTo>
                      <a:pt x="24" y="15"/>
                      <a:pt x="33" y="5"/>
                      <a:pt x="45" y="2"/>
                    </a:cubicBezTo>
                    <a:cubicBezTo>
                      <a:pt x="53" y="0"/>
                      <a:pt x="60" y="1"/>
                      <a:pt x="67" y="5"/>
                    </a:cubicBezTo>
                    <a:cubicBezTo>
                      <a:pt x="69" y="2"/>
                      <a:pt x="72" y="0"/>
                      <a:pt x="76" y="0"/>
                    </a:cubicBezTo>
                    <a:cubicBezTo>
                      <a:pt x="81" y="0"/>
                      <a:pt x="86" y="4"/>
                      <a:pt x="86" y="9"/>
                    </a:cubicBezTo>
                    <a:cubicBezTo>
                      <a:pt x="86" y="11"/>
                      <a:pt x="86" y="13"/>
                      <a:pt x="86" y="15"/>
                    </a:cubicBezTo>
                    <a:cubicBezTo>
                      <a:pt x="85" y="20"/>
                      <a:pt x="85" y="25"/>
                      <a:pt x="84" y="30"/>
                    </a:cubicBezTo>
                    <a:cubicBezTo>
                      <a:pt x="88" y="32"/>
                      <a:pt x="91" y="36"/>
                      <a:pt x="91" y="40"/>
                    </a:cubicBezTo>
                    <a:cubicBezTo>
                      <a:pt x="92" y="46"/>
                      <a:pt x="91" y="52"/>
                      <a:pt x="92" y="58"/>
                    </a:cubicBezTo>
                    <a:cubicBezTo>
                      <a:pt x="92" y="60"/>
                      <a:pt x="92" y="62"/>
                      <a:pt x="92" y="64"/>
                    </a:cubicBezTo>
                    <a:lnTo>
                      <a:pt x="92" y="63"/>
                    </a:lnTo>
                    <a:cubicBezTo>
                      <a:pt x="92" y="64"/>
                      <a:pt x="92" y="65"/>
                      <a:pt x="93" y="66"/>
                    </a:cubicBezTo>
                    <a:cubicBezTo>
                      <a:pt x="93" y="67"/>
                      <a:pt x="94" y="68"/>
                      <a:pt x="94" y="69"/>
                    </a:cubicBezTo>
                    <a:cubicBezTo>
                      <a:pt x="95" y="70"/>
                      <a:pt x="95" y="71"/>
                      <a:pt x="96" y="72"/>
                    </a:cubicBezTo>
                    <a:cubicBezTo>
                      <a:pt x="96" y="72"/>
                      <a:pt x="96" y="73"/>
                      <a:pt x="97" y="73"/>
                    </a:cubicBezTo>
                    <a:lnTo>
                      <a:pt x="98" y="74"/>
                    </a:lnTo>
                    <a:cubicBezTo>
                      <a:pt x="98" y="74"/>
                      <a:pt x="97" y="74"/>
                      <a:pt x="97" y="73"/>
                    </a:cubicBezTo>
                    <a:cubicBezTo>
                      <a:pt x="98" y="74"/>
                      <a:pt x="98" y="75"/>
                      <a:pt x="99" y="75"/>
                    </a:cubicBezTo>
                    <a:cubicBezTo>
                      <a:pt x="99" y="76"/>
                      <a:pt x="100" y="76"/>
                      <a:pt x="101" y="77"/>
                    </a:cubicBezTo>
                    <a:cubicBezTo>
                      <a:pt x="102" y="78"/>
                      <a:pt x="103" y="78"/>
                      <a:pt x="103" y="79"/>
                    </a:cubicBezTo>
                    <a:cubicBezTo>
                      <a:pt x="105" y="79"/>
                      <a:pt x="106" y="80"/>
                      <a:pt x="108" y="80"/>
                    </a:cubicBezTo>
                    <a:cubicBezTo>
                      <a:pt x="110" y="81"/>
                      <a:pt x="112" y="82"/>
                      <a:pt x="114" y="82"/>
                    </a:cubicBezTo>
                    <a:cubicBezTo>
                      <a:pt x="116" y="82"/>
                      <a:pt x="117" y="82"/>
                      <a:pt x="119" y="83"/>
                    </a:cubicBezTo>
                    <a:cubicBezTo>
                      <a:pt x="120" y="83"/>
                      <a:pt x="122" y="83"/>
                      <a:pt x="124" y="83"/>
                    </a:cubicBezTo>
                    <a:cubicBezTo>
                      <a:pt x="126" y="82"/>
                      <a:pt x="128" y="82"/>
                      <a:pt x="130" y="82"/>
                    </a:cubicBezTo>
                    <a:cubicBezTo>
                      <a:pt x="133" y="81"/>
                      <a:pt x="135" y="80"/>
                      <a:pt x="137" y="80"/>
                    </a:cubicBezTo>
                    <a:cubicBezTo>
                      <a:pt x="140" y="79"/>
                      <a:pt x="144" y="77"/>
                      <a:pt x="147" y="76"/>
                    </a:cubicBezTo>
                    <a:cubicBezTo>
                      <a:pt x="152" y="73"/>
                      <a:pt x="157" y="70"/>
                      <a:pt x="162" y="67"/>
                    </a:cubicBezTo>
                    <a:cubicBezTo>
                      <a:pt x="165" y="65"/>
                      <a:pt x="168" y="62"/>
                      <a:pt x="171" y="60"/>
                    </a:cubicBezTo>
                    <a:cubicBezTo>
                      <a:pt x="175" y="57"/>
                      <a:pt x="181" y="58"/>
                      <a:pt x="184" y="62"/>
                    </a:cubicBezTo>
                    <a:cubicBezTo>
                      <a:pt x="187" y="66"/>
                      <a:pt x="187" y="72"/>
                      <a:pt x="183" y="75"/>
                    </a:cubicBezTo>
                    <a:cubicBezTo>
                      <a:pt x="162" y="92"/>
                      <a:pt x="137" y="106"/>
                      <a:pt x="109" y="101"/>
                    </a:cubicBezTo>
                    <a:cubicBezTo>
                      <a:pt x="102" y="99"/>
                      <a:pt x="95" y="97"/>
                      <a:pt x="89" y="93"/>
                    </a:cubicBezTo>
                    <a:cubicBezTo>
                      <a:pt x="83" y="88"/>
                      <a:pt x="78" y="82"/>
                      <a:pt x="75" y="75"/>
                    </a:cubicBezTo>
                    <a:cubicBezTo>
                      <a:pt x="74" y="77"/>
                      <a:pt x="73" y="79"/>
                      <a:pt x="72" y="81"/>
                    </a:cubicBezTo>
                    <a:cubicBezTo>
                      <a:pt x="69" y="86"/>
                      <a:pt x="66" y="91"/>
                      <a:pt x="63" y="95"/>
                    </a:cubicBezTo>
                    <a:cubicBezTo>
                      <a:pt x="55" y="106"/>
                      <a:pt x="45" y="115"/>
                      <a:pt x="33" y="118"/>
                    </a:cubicBezTo>
                    <a:cubicBezTo>
                      <a:pt x="31" y="119"/>
                      <a:pt x="29" y="119"/>
                      <a:pt x="27" y="119"/>
                    </a:cubicBezTo>
                    <a:cubicBezTo>
                      <a:pt x="17" y="119"/>
                      <a:pt x="8" y="114"/>
                      <a:pt x="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" name="Google Shape;1020;p11"/>
              <p:cNvSpPr/>
              <p:nvPr/>
            </p:nvSpPr>
            <p:spPr>
              <a:xfrm>
                <a:off x="-612380" y="3865318"/>
                <a:ext cx="59400" cy="76680"/>
              </a:xfrm>
              <a:custGeom>
                <a:rect b="b" l="l" r="r" t="t"/>
                <a:pathLst>
                  <a:path extrusionOk="0" h="213" w="165">
                    <a:moveTo>
                      <a:pt x="51" y="193"/>
                    </a:moveTo>
                    <a:cubicBezTo>
                      <a:pt x="52" y="193"/>
                      <a:pt x="53" y="193"/>
                      <a:pt x="55" y="193"/>
                    </a:cubicBezTo>
                    <a:cubicBezTo>
                      <a:pt x="57" y="192"/>
                      <a:pt x="58" y="191"/>
                      <a:pt x="60" y="191"/>
                    </a:cubicBezTo>
                    <a:cubicBezTo>
                      <a:pt x="63" y="190"/>
                      <a:pt x="65" y="189"/>
                      <a:pt x="68" y="188"/>
                    </a:cubicBezTo>
                    <a:cubicBezTo>
                      <a:pt x="70" y="187"/>
                      <a:pt x="73" y="185"/>
                      <a:pt x="75" y="183"/>
                    </a:cubicBezTo>
                    <a:cubicBezTo>
                      <a:pt x="80" y="180"/>
                      <a:pt x="85" y="176"/>
                      <a:pt x="89" y="173"/>
                    </a:cubicBezTo>
                    <a:cubicBezTo>
                      <a:pt x="95" y="168"/>
                      <a:pt x="100" y="162"/>
                      <a:pt x="105" y="157"/>
                    </a:cubicBezTo>
                    <a:cubicBezTo>
                      <a:pt x="111" y="150"/>
                      <a:pt x="116" y="144"/>
                      <a:pt x="120" y="137"/>
                    </a:cubicBezTo>
                    <a:cubicBezTo>
                      <a:pt x="120" y="137"/>
                      <a:pt x="121" y="137"/>
                      <a:pt x="121" y="136"/>
                    </a:cubicBezTo>
                    <a:cubicBezTo>
                      <a:pt x="121" y="137"/>
                      <a:pt x="121" y="137"/>
                      <a:pt x="120" y="137"/>
                    </a:cubicBezTo>
                    <a:cubicBezTo>
                      <a:pt x="125" y="130"/>
                      <a:pt x="129" y="123"/>
                      <a:pt x="132" y="116"/>
                    </a:cubicBezTo>
                    <a:cubicBezTo>
                      <a:pt x="135" y="111"/>
                      <a:pt x="138" y="105"/>
                      <a:pt x="139" y="100"/>
                    </a:cubicBezTo>
                    <a:lnTo>
                      <a:pt x="139" y="99"/>
                    </a:lnTo>
                    <a:lnTo>
                      <a:pt x="140" y="99"/>
                    </a:lnTo>
                    <a:cubicBezTo>
                      <a:pt x="139" y="99"/>
                      <a:pt x="139" y="99"/>
                      <a:pt x="139" y="99"/>
                    </a:cubicBezTo>
                    <a:cubicBezTo>
                      <a:pt x="141" y="94"/>
                      <a:pt x="143" y="89"/>
                      <a:pt x="144" y="83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5" y="80"/>
                      <a:pt x="145" y="76"/>
                      <a:pt x="145" y="71"/>
                    </a:cubicBezTo>
                    <a:cubicBezTo>
                      <a:pt x="146" y="67"/>
                      <a:pt x="146" y="63"/>
                      <a:pt x="145" y="59"/>
                    </a:cubicBezTo>
                    <a:cubicBezTo>
                      <a:pt x="145" y="55"/>
                      <a:pt x="145" y="52"/>
                      <a:pt x="144" y="49"/>
                    </a:cubicBezTo>
                    <a:cubicBezTo>
                      <a:pt x="144" y="45"/>
                      <a:pt x="143" y="42"/>
                      <a:pt x="142" y="39"/>
                    </a:cubicBezTo>
                    <a:cubicBezTo>
                      <a:pt x="141" y="38"/>
                      <a:pt x="141" y="38"/>
                      <a:pt x="141" y="37"/>
                    </a:cubicBezTo>
                    <a:cubicBezTo>
                      <a:pt x="140" y="36"/>
                      <a:pt x="139" y="34"/>
                      <a:pt x="138" y="33"/>
                    </a:cubicBezTo>
                    <a:cubicBezTo>
                      <a:pt x="137" y="32"/>
                      <a:pt x="137" y="31"/>
                      <a:pt x="135" y="29"/>
                    </a:cubicBezTo>
                    <a:cubicBezTo>
                      <a:pt x="134" y="28"/>
                      <a:pt x="132" y="27"/>
                      <a:pt x="131" y="25"/>
                    </a:cubicBezTo>
                    <a:cubicBezTo>
                      <a:pt x="130" y="24"/>
                      <a:pt x="128" y="22"/>
                      <a:pt x="126" y="21"/>
                    </a:cubicBezTo>
                    <a:cubicBezTo>
                      <a:pt x="127" y="21"/>
                      <a:pt x="127" y="21"/>
                      <a:pt x="127" y="22"/>
                    </a:cubicBezTo>
                    <a:cubicBezTo>
                      <a:pt x="127" y="21"/>
                      <a:pt x="126" y="21"/>
                      <a:pt x="125" y="20"/>
                    </a:cubicBezTo>
                    <a:cubicBezTo>
                      <a:pt x="124" y="20"/>
                      <a:pt x="123" y="20"/>
                      <a:pt x="123" y="20"/>
                    </a:cubicBezTo>
                    <a:cubicBezTo>
                      <a:pt x="122" y="19"/>
                      <a:pt x="121" y="19"/>
                      <a:pt x="120" y="18"/>
                    </a:cubicBezTo>
                    <a:cubicBezTo>
                      <a:pt x="119" y="18"/>
                      <a:pt x="118" y="18"/>
                      <a:pt x="117" y="18"/>
                    </a:cubicBezTo>
                    <a:cubicBezTo>
                      <a:pt x="116" y="18"/>
                      <a:pt x="115" y="18"/>
                      <a:pt x="114" y="18"/>
                    </a:cubicBezTo>
                    <a:cubicBezTo>
                      <a:pt x="113" y="18"/>
                      <a:pt x="111" y="18"/>
                      <a:pt x="110" y="19"/>
                    </a:cubicBezTo>
                    <a:cubicBezTo>
                      <a:pt x="108" y="20"/>
                      <a:pt x="106" y="20"/>
                      <a:pt x="104" y="21"/>
                    </a:cubicBezTo>
                    <a:cubicBezTo>
                      <a:pt x="102" y="21"/>
                      <a:pt x="101" y="22"/>
                      <a:pt x="99" y="22"/>
                    </a:cubicBezTo>
                    <a:cubicBezTo>
                      <a:pt x="97" y="24"/>
                      <a:pt x="95" y="25"/>
                      <a:pt x="92" y="27"/>
                    </a:cubicBezTo>
                    <a:cubicBezTo>
                      <a:pt x="89" y="29"/>
                      <a:pt x="85" y="32"/>
                      <a:pt x="81" y="35"/>
                    </a:cubicBezTo>
                    <a:lnTo>
                      <a:pt x="82" y="35"/>
                    </a:lnTo>
                    <a:cubicBezTo>
                      <a:pt x="79" y="38"/>
                      <a:pt x="76" y="41"/>
                      <a:pt x="73" y="44"/>
                    </a:cubicBezTo>
                    <a:cubicBezTo>
                      <a:pt x="73" y="45"/>
                      <a:pt x="73" y="45"/>
                      <a:pt x="73" y="46"/>
                    </a:cubicBezTo>
                    <a:cubicBezTo>
                      <a:pt x="73" y="52"/>
                      <a:pt x="68" y="56"/>
                      <a:pt x="63" y="56"/>
                    </a:cubicBezTo>
                    <a:lnTo>
                      <a:pt x="62" y="56"/>
                    </a:lnTo>
                    <a:cubicBezTo>
                      <a:pt x="58" y="61"/>
                      <a:pt x="54" y="66"/>
                      <a:pt x="51" y="71"/>
                    </a:cubicBezTo>
                    <a:cubicBezTo>
                      <a:pt x="44" y="80"/>
                      <a:pt x="39" y="90"/>
                      <a:pt x="33" y="100"/>
                    </a:cubicBezTo>
                    <a:cubicBezTo>
                      <a:pt x="31" y="103"/>
                      <a:pt x="29" y="106"/>
                      <a:pt x="27" y="110"/>
                    </a:cubicBezTo>
                    <a:cubicBezTo>
                      <a:pt x="26" y="113"/>
                      <a:pt x="26" y="116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4" y="122"/>
                      <a:pt x="23" y="127"/>
                      <a:pt x="23" y="131"/>
                    </a:cubicBezTo>
                    <a:cubicBezTo>
                      <a:pt x="22" y="137"/>
                      <a:pt x="22" y="143"/>
                      <a:pt x="21" y="148"/>
                    </a:cubicBezTo>
                    <a:cubicBezTo>
                      <a:pt x="21" y="152"/>
                      <a:pt x="21" y="157"/>
                      <a:pt x="21" y="162"/>
                    </a:cubicBezTo>
                    <a:cubicBezTo>
                      <a:pt x="21" y="164"/>
                      <a:pt x="22" y="167"/>
                      <a:pt x="22" y="169"/>
                    </a:cubicBezTo>
                    <a:cubicBezTo>
                      <a:pt x="22" y="171"/>
                      <a:pt x="23" y="173"/>
                      <a:pt x="23" y="175"/>
                    </a:cubicBezTo>
                    <a:cubicBezTo>
                      <a:pt x="24" y="176"/>
                      <a:pt x="25" y="178"/>
                      <a:pt x="25" y="179"/>
                    </a:cubicBezTo>
                    <a:cubicBezTo>
                      <a:pt x="26" y="180"/>
                      <a:pt x="26" y="182"/>
                      <a:pt x="28" y="183"/>
                    </a:cubicBezTo>
                    <a:lnTo>
                      <a:pt x="29" y="184"/>
                    </a:lnTo>
                    <a:cubicBezTo>
                      <a:pt x="29" y="185"/>
                      <a:pt x="30" y="186"/>
                      <a:pt x="31" y="187"/>
                    </a:cubicBezTo>
                    <a:cubicBezTo>
                      <a:pt x="32" y="187"/>
                      <a:pt x="33" y="188"/>
                      <a:pt x="34" y="189"/>
                    </a:cubicBezTo>
                    <a:cubicBezTo>
                      <a:pt x="35" y="189"/>
                      <a:pt x="36" y="190"/>
                      <a:pt x="37" y="191"/>
                    </a:cubicBezTo>
                    <a:cubicBezTo>
                      <a:pt x="38" y="191"/>
                      <a:pt x="39" y="191"/>
                      <a:pt x="39" y="191"/>
                    </a:cubicBezTo>
                    <a:cubicBezTo>
                      <a:pt x="40" y="192"/>
                      <a:pt x="42" y="192"/>
                      <a:pt x="43" y="193"/>
                    </a:cubicBezTo>
                    <a:cubicBezTo>
                      <a:pt x="44" y="193"/>
                      <a:pt x="46" y="193"/>
                      <a:pt x="47" y="193"/>
                    </a:cubicBezTo>
                    <a:cubicBezTo>
                      <a:pt x="48" y="193"/>
                      <a:pt x="49" y="193"/>
                      <a:pt x="51" y="193"/>
                    </a:cubicBezTo>
                    <a:moveTo>
                      <a:pt x="37" y="211"/>
                    </a:moveTo>
                    <a:cubicBezTo>
                      <a:pt x="31" y="209"/>
                      <a:pt x="25" y="206"/>
                      <a:pt x="21" y="202"/>
                    </a:cubicBezTo>
                    <a:cubicBezTo>
                      <a:pt x="15" y="198"/>
                      <a:pt x="11" y="193"/>
                      <a:pt x="9" y="187"/>
                    </a:cubicBezTo>
                    <a:cubicBezTo>
                      <a:pt x="0" y="168"/>
                      <a:pt x="3" y="145"/>
                      <a:pt x="5" y="125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3" y="121"/>
                      <a:pt x="3" y="117"/>
                      <a:pt x="4" y="114"/>
                    </a:cubicBezTo>
                    <a:cubicBezTo>
                      <a:pt x="6" y="111"/>
                      <a:pt x="7" y="109"/>
                      <a:pt x="8" y="106"/>
                    </a:cubicBezTo>
                    <a:cubicBezTo>
                      <a:pt x="10" y="102"/>
                      <a:pt x="11" y="98"/>
                      <a:pt x="12" y="94"/>
                    </a:cubicBezTo>
                    <a:cubicBezTo>
                      <a:pt x="16" y="80"/>
                      <a:pt x="21" y="67"/>
                      <a:pt x="28" y="55"/>
                    </a:cubicBezTo>
                    <a:cubicBezTo>
                      <a:pt x="30" y="49"/>
                      <a:pt x="34" y="44"/>
                      <a:pt x="38" y="39"/>
                    </a:cubicBezTo>
                    <a:cubicBezTo>
                      <a:pt x="42" y="35"/>
                      <a:pt x="47" y="31"/>
                      <a:pt x="53" y="29"/>
                    </a:cubicBezTo>
                    <a:cubicBezTo>
                      <a:pt x="55" y="28"/>
                      <a:pt x="58" y="28"/>
                      <a:pt x="60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8"/>
                      <a:pt x="63" y="27"/>
                      <a:pt x="64" y="26"/>
                    </a:cubicBezTo>
                    <a:cubicBezTo>
                      <a:pt x="69" y="21"/>
                      <a:pt x="74" y="17"/>
                      <a:pt x="79" y="13"/>
                    </a:cubicBezTo>
                    <a:cubicBezTo>
                      <a:pt x="85" y="9"/>
                      <a:pt x="90" y="6"/>
                      <a:pt x="97" y="3"/>
                    </a:cubicBezTo>
                    <a:cubicBezTo>
                      <a:pt x="103" y="2"/>
                      <a:pt x="109" y="0"/>
                      <a:pt x="115" y="0"/>
                    </a:cubicBezTo>
                    <a:cubicBezTo>
                      <a:pt x="121" y="0"/>
                      <a:pt x="127" y="1"/>
                      <a:pt x="133" y="4"/>
                    </a:cubicBezTo>
                    <a:cubicBezTo>
                      <a:pt x="138" y="6"/>
                      <a:pt x="142" y="10"/>
                      <a:pt x="146" y="14"/>
                    </a:cubicBezTo>
                    <a:cubicBezTo>
                      <a:pt x="151" y="18"/>
                      <a:pt x="155" y="24"/>
                      <a:pt x="158" y="30"/>
                    </a:cubicBezTo>
                    <a:cubicBezTo>
                      <a:pt x="160" y="35"/>
                      <a:pt x="162" y="42"/>
                      <a:pt x="162" y="48"/>
                    </a:cubicBezTo>
                    <a:cubicBezTo>
                      <a:pt x="164" y="55"/>
                      <a:pt x="164" y="63"/>
                      <a:pt x="164" y="70"/>
                    </a:cubicBezTo>
                    <a:cubicBezTo>
                      <a:pt x="162" y="98"/>
                      <a:pt x="151" y="125"/>
                      <a:pt x="135" y="148"/>
                    </a:cubicBezTo>
                    <a:cubicBezTo>
                      <a:pt x="127" y="159"/>
                      <a:pt x="118" y="170"/>
                      <a:pt x="108" y="180"/>
                    </a:cubicBezTo>
                    <a:cubicBezTo>
                      <a:pt x="99" y="190"/>
                      <a:pt x="88" y="198"/>
                      <a:pt x="76" y="205"/>
                    </a:cubicBezTo>
                    <a:cubicBezTo>
                      <a:pt x="70" y="208"/>
                      <a:pt x="64" y="210"/>
                      <a:pt x="57" y="211"/>
                    </a:cubicBezTo>
                    <a:cubicBezTo>
                      <a:pt x="55" y="212"/>
                      <a:pt x="52" y="212"/>
                      <a:pt x="49" y="212"/>
                    </a:cubicBezTo>
                    <a:cubicBezTo>
                      <a:pt x="45" y="212"/>
                      <a:pt x="41" y="211"/>
                      <a:pt x="37" y="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" name="Google Shape;1021;p11"/>
              <p:cNvSpPr/>
              <p:nvPr/>
            </p:nvSpPr>
            <p:spPr>
              <a:xfrm>
                <a:off x="-749900" y="3653278"/>
                <a:ext cx="69480" cy="129960"/>
              </a:xfrm>
              <a:custGeom>
                <a:rect b="b" l="l" r="r" t="t"/>
                <a:pathLst>
                  <a:path extrusionOk="0" h="361" w="193">
                    <a:moveTo>
                      <a:pt x="9" y="344"/>
                    </a:moveTo>
                    <a:cubicBezTo>
                      <a:pt x="7" y="342"/>
                      <a:pt x="6" y="339"/>
                      <a:pt x="5" y="336"/>
                    </a:cubicBezTo>
                    <a:cubicBezTo>
                      <a:pt x="4" y="332"/>
                      <a:pt x="3" y="329"/>
                      <a:pt x="2" y="326"/>
                    </a:cubicBezTo>
                    <a:cubicBezTo>
                      <a:pt x="1" y="319"/>
                      <a:pt x="0" y="312"/>
                      <a:pt x="0" y="305"/>
                    </a:cubicBezTo>
                    <a:cubicBezTo>
                      <a:pt x="0" y="295"/>
                      <a:pt x="3" y="284"/>
                      <a:pt x="6" y="274"/>
                    </a:cubicBezTo>
                    <a:cubicBezTo>
                      <a:pt x="8" y="265"/>
                      <a:pt x="12" y="257"/>
                      <a:pt x="16" y="249"/>
                    </a:cubicBezTo>
                    <a:cubicBezTo>
                      <a:pt x="21" y="240"/>
                      <a:pt x="26" y="232"/>
                      <a:pt x="31" y="223"/>
                    </a:cubicBezTo>
                    <a:cubicBezTo>
                      <a:pt x="33" y="219"/>
                      <a:pt x="39" y="218"/>
                      <a:pt x="43" y="221"/>
                    </a:cubicBezTo>
                    <a:cubicBezTo>
                      <a:pt x="47" y="223"/>
                      <a:pt x="48" y="228"/>
                      <a:pt x="46" y="232"/>
                    </a:cubicBezTo>
                    <a:cubicBezTo>
                      <a:pt x="41" y="241"/>
                      <a:pt x="37" y="250"/>
                      <a:pt x="31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29" y="263"/>
                      <a:pt x="27" y="269"/>
                      <a:pt x="24" y="275"/>
                    </a:cubicBezTo>
                    <a:cubicBezTo>
                      <a:pt x="23" y="279"/>
                      <a:pt x="22" y="284"/>
                      <a:pt x="21" y="289"/>
                    </a:cubicBezTo>
                    <a:lnTo>
                      <a:pt x="21" y="288"/>
                    </a:lnTo>
                    <a:cubicBezTo>
                      <a:pt x="20" y="292"/>
                      <a:pt x="20" y="296"/>
                      <a:pt x="19" y="300"/>
                    </a:cubicBezTo>
                    <a:cubicBezTo>
                      <a:pt x="19" y="304"/>
                      <a:pt x="19" y="307"/>
                      <a:pt x="19" y="310"/>
                    </a:cubicBezTo>
                    <a:cubicBezTo>
                      <a:pt x="19" y="314"/>
                      <a:pt x="20" y="318"/>
                      <a:pt x="21" y="323"/>
                    </a:cubicBezTo>
                    <a:cubicBezTo>
                      <a:pt x="21" y="322"/>
                      <a:pt x="21" y="321"/>
                      <a:pt x="20" y="321"/>
                    </a:cubicBezTo>
                    <a:cubicBezTo>
                      <a:pt x="21" y="323"/>
                      <a:pt x="21" y="325"/>
                      <a:pt x="22" y="328"/>
                    </a:cubicBezTo>
                    <a:cubicBezTo>
                      <a:pt x="23" y="329"/>
                      <a:pt x="24" y="331"/>
                      <a:pt x="24" y="332"/>
                    </a:cubicBezTo>
                    <a:cubicBezTo>
                      <a:pt x="25" y="334"/>
                      <a:pt x="25" y="334"/>
                      <a:pt x="25" y="335"/>
                    </a:cubicBezTo>
                    <a:cubicBezTo>
                      <a:pt x="26" y="335"/>
                      <a:pt x="26" y="335"/>
                      <a:pt x="26" y="335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8" y="337"/>
                      <a:pt x="29" y="338"/>
                      <a:pt x="31" y="339"/>
                    </a:cubicBezTo>
                    <a:lnTo>
                      <a:pt x="32" y="340"/>
                    </a:lnTo>
                    <a:lnTo>
                      <a:pt x="33" y="341"/>
                    </a:lnTo>
                    <a:cubicBezTo>
                      <a:pt x="34" y="341"/>
                      <a:pt x="34" y="341"/>
                      <a:pt x="35" y="341"/>
                    </a:cubicBezTo>
                    <a:lnTo>
                      <a:pt x="36" y="341"/>
                    </a:lnTo>
                    <a:cubicBezTo>
                      <a:pt x="38" y="340"/>
                      <a:pt x="39" y="339"/>
                      <a:pt x="41" y="339"/>
                    </a:cubicBezTo>
                    <a:cubicBezTo>
                      <a:pt x="43" y="338"/>
                      <a:pt x="45" y="336"/>
                      <a:pt x="46" y="335"/>
                    </a:cubicBezTo>
                    <a:cubicBezTo>
                      <a:pt x="48" y="334"/>
                      <a:pt x="49" y="334"/>
                      <a:pt x="51" y="332"/>
                    </a:cubicBezTo>
                    <a:cubicBezTo>
                      <a:pt x="53" y="330"/>
                      <a:pt x="55" y="328"/>
                      <a:pt x="57" y="326"/>
                    </a:cubicBezTo>
                    <a:cubicBezTo>
                      <a:pt x="59" y="324"/>
                      <a:pt x="61" y="321"/>
                      <a:pt x="63" y="318"/>
                    </a:cubicBezTo>
                    <a:cubicBezTo>
                      <a:pt x="66" y="314"/>
                      <a:pt x="68" y="310"/>
                      <a:pt x="70" y="306"/>
                    </a:cubicBezTo>
                    <a:cubicBezTo>
                      <a:pt x="73" y="300"/>
                      <a:pt x="75" y="295"/>
                      <a:pt x="77" y="289"/>
                    </a:cubicBezTo>
                    <a:lnTo>
                      <a:pt x="77" y="290"/>
                    </a:lnTo>
                    <a:cubicBezTo>
                      <a:pt x="79" y="283"/>
                      <a:pt x="81" y="275"/>
                      <a:pt x="83" y="268"/>
                    </a:cubicBezTo>
                    <a:lnTo>
                      <a:pt x="83" y="269"/>
                    </a:lnTo>
                    <a:cubicBezTo>
                      <a:pt x="87" y="249"/>
                      <a:pt x="89" y="229"/>
                      <a:pt x="91" y="209"/>
                    </a:cubicBezTo>
                    <a:cubicBezTo>
                      <a:pt x="94" y="188"/>
                      <a:pt x="95" y="169"/>
                      <a:pt x="98" y="148"/>
                    </a:cubicBezTo>
                    <a:cubicBezTo>
                      <a:pt x="101" y="120"/>
                      <a:pt x="105" y="91"/>
                      <a:pt x="114" y="64"/>
                    </a:cubicBezTo>
                    <a:cubicBezTo>
                      <a:pt x="118" y="50"/>
                      <a:pt x="123" y="38"/>
                      <a:pt x="131" y="27"/>
                    </a:cubicBezTo>
                    <a:cubicBezTo>
                      <a:pt x="134" y="21"/>
                      <a:pt x="139" y="16"/>
                      <a:pt x="143" y="12"/>
                    </a:cubicBezTo>
                    <a:cubicBezTo>
                      <a:pt x="147" y="7"/>
                      <a:pt x="153" y="4"/>
                      <a:pt x="159" y="2"/>
                    </a:cubicBezTo>
                    <a:cubicBezTo>
                      <a:pt x="164" y="0"/>
                      <a:pt x="171" y="1"/>
                      <a:pt x="176" y="3"/>
                    </a:cubicBezTo>
                    <a:cubicBezTo>
                      <a:pt x="181" y="4"/>
                      <a:pt x="185" y="9"/>
                      <a:pt x="188" y="14"/>
                    </a:cubicBezTo>
                    <a:cubicBezTo>
                      <a:pt x="191" y="18"/>
                      <a:pt x="192" y="24"/>
                      <a:pt x="192" y="29"/>
                    </a:cubicBezTo>
                    <a:cubicBezTo>
                      <a:pt x="192" y="36"/>
                      <a:pt x="190" y="42"/>
                      <a:pt x="189" y="48"/>
                    </a:cubicBezTo>
                    <a:cubicBezTo>
                      <a:pt x="187" y="54"/>
                      <a:pt x="184" y="59"/>
                      <a:pt x="180" y="64"/>
                    </a:cubicBezTo>
                    <a:cubicBezTo>
                      <a:pt x="177" y="70"/>
                      <a:pt x="173" y="74"/>
                      <a:pt x="168" y="77"/>
                    </a:cubicBezTo>
                    <a:cubicBezTo>
                      <a:pt x="163" y="79"/>
                      <a:pt x="158" y="77"/>
                      <a:pt x="154" y="74"/>
                    </a:cubicBezTo>
                    <a:cubicBezTo>
                      <a:pt x="151" y="72"/>
                      <a:pt x="149" y="69"/>
                      <a:pt x="148" y="64"/>
                    </a:cubicBezTo>
                    <a:cubicBezTo>
                      <a:pt x="148" y="62"/>
                      <a:pt x="148" y="59"/>
                      <a:pt x="149" y="57"/>
                    </a:cubicBezTo>
                    <a:cubicBezTo>
                      <a:pt x="151" y="54"/>
                      <a:pt x="154" y="52"/>
                      <a:pt x="157" y="52"/>
                    </a:cubicBezTo>
                    <a:cubicBezTo>
                      <a:pt x="159" y="52"/>
                      <a:pt x="162" y="52"/>
                      <a:pt x="164" y="54"/>
                    </a:cubicBezTo>
                    <a:cubicBezTo>
                      <a:pt x="165" y="52"/>
                      <a:pt x="167" y="49"/>
                      <a:pt x="168" y="46"/>
                    </a:cubicBezTo>
                    <a:cubicBezTo>
                      <a:pt x="169" y="45"/>
                      <a:pt x="169" y="43"/>
                      <a:pt x="170" y="42"/>
                    </a:cubicBezTo>
                    <a:cubicBezTo>
                      <a:pt x="171" y="41"/>
                      <a:pt x="171" y="38"/>
                      <a:pt x="172" y="36"/>
                    </a:cubicBezTo>
                    <a:cubicBezTo>
                      <a:pt x="172" y="35"/>
                      <a:pt x="172" y="33"/>
                      <a:pt x="172" y="31"/>
                    </a:cubicBezTo>
                    <a:cubicBezTo>
                      <a:pt x="172" y="31"/>
                      <a:pt x="172" y="29"/>
                      <a:pt x="172" y="28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2" y="25"/>
                      <a:pt x="172" y="25"/>
                      <a:pt x="172" y="24"/>
                    </a:cubicBezTo>
                    <a:cubicBezTo>
                      <a:pt x="171" y="24"/>
                      <a:pt x="171" y="24"/>
                      <a:pt x="171" y="23"/>
                    </a:cubicBezTo>
                    <a:cubicBezTo>
                      <a:pt x="171" y="22"/>
                      <a:pt x="171" y="22"/>
                      <a:pt x="171" y="22"/>
                    </a:cubicBezTo>
                    <a:lnTo>
                      <a:pt x="170" y="22"/>
                    </a:lnTo>
                    <a:cubicBezTo>
                      <a:pt x="170" y="22"/>
                      <a:pt x="169" y="22"/>
                      <a:pt x="169" y="21"/>
                    </a:cubicBezTo>
                    <a:lnTo>
                      <a:pt x="168" y="21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4" y="21"/>
                    </a:lnTo>
                    <a:cubicBezTo>
                      <a:pt x="163" y="22"/>
                      <a:pt x="162" y="22"/>
                      <a:pt x="162" y="22"/>
                    </a:cubicBezTo>
                    <a:cubicBezTo>
                      <a:pt x="161" y="23"/>
                      <a:pt x="160" y="23"/>
                      <a:pt x="159" y="24"/>
                    </a:cubicBezTo>
                    <a:cubicBezTo>
                      <a:pt x="158" y="25"/>
                      <a:pt x="157" y="25"/>
                      <a:pt x="157" y="26"/>
                    </a:cubicBezTo>
                    <a:cubicBezTo>
                      <a:pt x="155" y="27"/>
                      <a:pt x="154" y="28"/>
                      <a:pt x="152" y="30"/>
                    </a:cubicBezTo>
                    <a:cubicBezTo>
                      <a:pt x="151" y="32"/>
                      <a:pt x="148" y="35"/>
                      <a:pt x="147" y="38"/>
                    </a:cubicBezTo>
                    <a:cubicBezTo>
                      <a:pt x="144" y="42"/>
                      <a:pt x="141" y="46"/>
                      <a:pt x="139" y="50"/>
                    </a:cubicBezTo>
                    <a:cubicBezTo>
                      <a:pt x="140" y="50"/>
                      <a:pt x="140" y="50"/>
                      <a:pt x="140" y="49"/>
                    </a:cubicBezTo>
                    <a:cubicBezTo>
                      <a:pt x="137" y="55"/>
                      <a:pt x="134" y="62"/>
                      <a:pt x="132" y="67"/>
                    </a:cubicBezTo>
                    <a:cubicBezTo>
                      <a:pt x="128" y="80"/>
                      <a:pt x="125" y="93"/>
                      <a:pt x="122" y="106"/>
                    </a:cubicBezTo>
                    <a:lnTo>
                      <a:pt x="122" y="105"/>
                    </a:lnTo>
                    <a:cubicBezTo>
                      <a:pt x="120" y="115"/>
                      <a:pt x="119" y="126"/>
                      <a:pt x="117" y="136"/>
                    </a:cubicBezTo>
                    <a:cubicBezTo>
                      <a:pt x="116" y="140"/>
                      <a:pt x="116" y="145"/>
                      <a:pt x="115" y="149"/>
                    </a:cubicBezTo>
                    <a:cubicBezTo>
                      <a:pt x="115" y="155"/>
                      <a:pt x="114" y="161"/>
                      <a:pt x="113" y="166"/>
                    </a:cubicBezTo>
                    <a:cubicBezTo>
                      <a:pt x="112" y="176"/>
                      <a:pt x="111" y="186"/>
                      <a:pt x="110" y="197"/>
                    </a:cubicBezTo>
                    <a:cubicBezTo>
                      <a:pt x="109" y="206"/>
                      <a:pt x="108" y="216"/>
                      <a:pt x="106" y="226"/>
                    </a:cubicBezTo>
                    <a:cubicBezTo>
                      <a:pt x="106" y="231"/>
                      <a:pt x="105" y="236"/>
                      <a:pt x="104" y="241"/>
                    </a:cubicBezTo>
                    <a:cubicBezTo>
                      <a:pt x="104" y="245"/>
                      <a:pt x="104" y="249"/>
                      <a:pt x="102" y="253"/>
                    </a:cubicBezTo>
                    <a:cubicBezTo>
                      <a:pt x="102" y="259"/>
                      <a:pt x="101" y="265"/>
                      <a:pt x="99" y="271"/>
                    </a:cubicBezTo>
                    <a:cubicBezTo>
                      <a:pt x="98" y="276"/>
                      <a:pt x="97" y="282"/>
                      <a:pt x="95" y="287"/>
                    </a:cubicBezTo>
                    <a:cubicBezTo>
                      <a:pt x="94" y="293"/>
                      <a:pt x="91" y="300"/>
                      <a:pt x="89" y="306"/>
                    </a:cubicBezTo>
                    <a:cubicBezTo>
                      <a:pt x="84" y="318"/>
                      <a:pt x="77" y="330"/>
                      <a:pt x="69" y="340"/>
                    </a:cubicBezTo>
                    <a:cubicBezTo>
                      <a:pt x="65" y="345"/>
                      <a:pt x="60" y="349"/>
                      <a:pt x="55" y="352"/>
                    </a:cubicBezTo>
                    <a:cubicBezTo>
                      <a:pt x="53" y="353"/>
                      <a:pt x="50" y="355"/>
                      <a:pt x="48" y="356"/>
                    </a:cubicBezTo>
                    <a:cubicBezTo>
                      <a:pt x="45" y="358"/>
                      <a:pt x="41" y="359"/>
                      <a:pt x="38" y="360"/>
                    </a:cubicBezTo>
                    <a:cubicBezTo>
                      <a:pt x="37" y="360"/>
                      <a:pt x="36" y="360"/>
                      <a:pt x="35" y="360"/>
                    </a:cubicBezTo>
                    <a:cubicBezTo>
                      <a:pt x="24" y="360"/>
                      <a:pt x="14" y="353"/>
                      <a:pt x="9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11"/>
              <p:cNvSpPr/>
              <p:nvPr/>
            </p:nvSpPr>
            <p:spPr>
              <a:xfrm>
                <a:off x="-733700" y="3704038"/>
                <a:ext cx="53640" cy="16920"/>
              </a:xfrm>
              <a:custGeom>
                <a:rect b="b" l="l" r="r" t="t"/>
                <a:pathLst>
                  <a:path extrusionOk="0" h="47" w="149">
                    <a:moveTo>
                      <a:pt x="24" y="46"/>
                    </a:moveTo>
                    <a:cubicBezTo>
                      <a:pt x="21" y="46"/>
                      <a:pt x="18" y="45"/>
                      <a:pt x="15" y="45"/>
                    </a:cubicBezTo>
                    <a:cubicBezTo>
                      <a:pt x="14" y="45"/>
                      <a:pt x="13" y="45"/>
                      <a:pt x="12" y="45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4" y="41"/>
                      <a:pt x="3" y="39"/>
                    </a:cubicBezTo>
                    <a:cubicBezTo>
                      <a:pt x="0" y="35"/>
                      <a:pt x="0" y="29"/>
                      <a:pt x="5" y="25"/>
                    </a:cubicBezTo>
                    <a:cubicBezTo>
                      <a:pt x="7" y="24"/>
                      <a:pt x="8" y="22"/>
                      <a:pt x="11" y="21"/>
                    </a:cubicBezTo>
                    <a:cubicBezTo>
                      <a:pt x="14" y="20"/>
                      <a:pt x="17" y="19"/>
                      <a:pt x="20" y="18"/>
                    </a:cubicBezTo>
                    <a:cubicBezTo>
                      <a:pt x="25" y="16"/>
                      <a:pt x="30" y="14"/>
                      <a:pt x="35" y="13"/>
                    </a:cubicBezTo>
                    <a:cubicBezTo>
                      <a:pt x="40" y="13"/>
                      <a:pt x="44" y="11"/>
                      <a:pt x="49" y="10"/>
                    </a:cubicBezTo>
                    <a:cubicBezTo>
                      <a:pt x="53" y="10"/>
                      <a:pt x="59" y="9"/>
                      <a:pt x="63" y="8"/>
                    </a:cubicBezTo>
                    <a:cubicBezTo>
                      <a:pt x="68" y="7"/>
                      <a:pt x="72" y="7"/>
                      <a:pt x="76" y="6"/>
                    </a:cubicBezTo>
                    <a:cubicBezTo>
                      <a:pt x="96" y="4"/>
                      <a:pt x="117" y="2"/>
                      <a:pt x="137" y="0"/>
                    </a:cubicBezTo>
                    <a:cubicBezTo>
                      <a:pt x="142" y="0"/>
                      <a:pt x="146" y="3"/>
                      <a:pt x="147" y="7"/>
                    </a:cubicBezTo>
                    <a:cubicBezTo>
                      <a:pt x="148" y="12"/>
                      <a:pt x="144" y="17"/>
                      <a:pt x="140" y="17"/>
                    </a:cubicBezTo>
                    <a:cubicBezTo>
                      <a:pt x="131" y="18"/>
                      <a:pt x="123" y="20"/>
                      <a:pt x="114" y="20"/>
                    </a:cubicBezTo>
                    <a:cubicBezTo>
                      <a:pt x="107" y="21"/>
                      <a:pt x="99" y="22"/>
                      <a:pt x="92" y="23"/>
                    </a:cubicBezTo>
                    <a:cubicBezTo>
                      <a:pt x="84" y="24"/>
                      <a:pt x="76" y="25"/>
                      <a:pt x="68" y="26"/>
                    </a:cubicBezTo>
                    <a:cubicBezTo>
                      <a:pt x="63" y="27"/>
                      <a:pt x="57" y="28"/>
                      <a:pt x="52" y="29"/>
                    </a:cubicBezTo>
                    <a:cubicBezTo>
                      <a:pt x="46" y="31"/>
                      <a:pt x="40" y="32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41"/>
                      <a:pt x="30" y="46"/>
                      <a:pt x="25" y="46"/>
                    </a:cubicBezTo>
                    <a:cubicBezTo>
                      <a:pt x="24" y="46"/>
                      <a:pt x="24" y="46"/>
                      <a:pt x="24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" name="Google Shape;1023;p11"/>
              <p:cNvSpPr/>
              <p:nvPr/>
            </p:nvSpPr>
            <p:spPr>
              <a:xfrm>
                <a:off x="-672860" y="3660477"/>
                <a:ext cx="33840" cy="91440"/>
              </a:xfrm>
              <a:custGeom>
                <a:rect b="b" l="l" r="r" t="t"/>
                <a:pathLst>
                  <a:path extrusionOk="0" h="254" w="94">
                    <a:moveTo>
                      <a:pt x="11" y="248"/>
                    </a:moveTo>
                    <a:cubicBezTo>
                      <a:pt x="7" y="235"/>
                      <a:pt x="3" y="224"/>
                      <a:pt x="1" y="212"/>
                    </a:cubicBezTo>
                    <a:cubicBezTo>
                      <a:pt x="0" y="200"/>
                      <a:pt x="0" y="188"/>
                      <a:pt x="0" y="176"/>
                    </a:cubicBezTo>
                    <a:cubicBezTo>
                      <a:pt x="0" y="170"/>
                      <a:pt x="1" y="163"/>
                      <a:pt x="2" y="156"/>
                    </a:cubicBezTo>
                    <a:cubicBezTo>
                      <a:pt x="3" y="149"/>
                      <a:pt x="4" y="143"/>
                      <a:pt x="5" y="136"/>
                    </a:cubicBezTo>
                    <a:cubicBezTo>
                      <a:pt x="5" y="136"/>
                      <a:pt x="6" y="135"/>
                      <a:pt x="6" y="134"/>
                    </a:cubicBezTo>
                    <a:cubicBezTo>
                      <a:pt x="6" y="134"/>
                      <a:pt x="6" y="133"/>
                      <a:pt x="6" y="132"/>
                    </a:cubicBezTo>
                    <a:lnTo>
                      <a:pt x="6" y="133"/>
                    </a:lnTo>
                    <a:cubicBezTo>
                      <a:pt x="7" y="131"/>
                      <a:pt x="7" y="129"/>
                      <a:pt x="7" y="127"/>
                    </a:cubicBezTo>
                    <a:cubicBezTo>
                      <a:pt x="8" y="125"/>
                      <a:pt x="8" y="124"/>
                      <a:pt x="8" y="122"/>
                    </a:cubicBezTo>
                    <a:lnTo>
                      <a:pt x="8" y="123"/>
                    </a:lnTo>
                    <a:cubicBezTo>
                      <a:pt x="9" y="118"/>
                      <a:pt x="11" y="114"/>
                      <a:pt x="12" y="110"/>
                    </a:cubicBezTo>
                    <a:cubicBezTo>
                      <a:pt x="13" y="106"/>
                      <a:pt x="14" y="101"/>
                      <a:pt x="15" y="97"/>
                    </a:cubicBezTo>
                    <a:lnTo>
                      <a:pt x="15" y="96"/>
                    </a:lnTo>
                    <a:lnTo>
                      <a:pt x="16" y="95"/>
                    </a:lnTo>
                    <a:cubicBezTo>
                      <a:pt x="16" y="95"/>
                      <a:pt x="15" y="95"/>
                      <a:pt x="15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7" y="93"/>
                      <a:pt x="17" y="92"/>
                      <a:pt x="17" y="90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0"/>
                      <a:pt x="18" y="90"/>
                      <a:pt x="18" y="89"/>
                    </a:cubicBezTo>
                    <a:lnTo>
                      <a:pt x="18" y="90"/>
                    </a:lnTo>
                    <a:cubicBezTo>
                      <a:pt x="18" y="89"/>
                      <a:pt x="19" y="87"/>
                      <a:pt x="19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5"/>
                      <a:pt x="19" y="83"/>
                    </a:cubicBezTo>
                    <a:cubicBezTo>
                      <a:pt x="19" y="84"/>
                      <a:pt x="19" y="85"/>
                      <a:pt x="19" y="85"/>
                    </a:cubicBezTo>
                    <a:cubicBezTo>
                      <a:pt x="20" y="83"/>
                      <a:pt x="20" y="82"/>
                      <a:pt x="21" y="81"/>
                    </a:cubicBezTo>
                    <a:cubicBezTo>
                      <a:pt x="21" y="81"/>
                      <a:pt x="21" y="82"/>
                      <a:pt x="20" y="82"/>
                    </a:cubicBezTo>
                    <a:cubicBezTo>
                      <a:pt x="21" y="81"/>
                      <a:pt x="21" y="81"/>
                      <a:pt x="21" y="79"/>
                    </a:cubicBezTo>
                    <a:cubicBezTo>
                      <a:pt x="22" y="78"/>
                      <a:pt x="22" y="77"/>
                      <a:pt x="22" y="76"/>
                    </a:cubicBezTo>
                    <a:lnTo>
                      <a:pt x="23" y="75"/>
                    </a:lnTo>
                    <a:cubicBezTo>
                      <a:pt x="23" y="74"/>
                      <a:pt x="23" y="74"/>
                      <a:pt x="24" y="73"/>
                    </a:cubicBezTo>
                    <a:cubicBezTo>
                      <a:pt x="24" y="74"/>
                      <a:pt x="23" y="74"/>
                      <a:pt x="23" y="74"/>
                    </a:cubicBezTo>
                    <a:cubicBezTo>
                      <a:pt x="26" y="66"/>
                      <a:pt x="29" y="58"/>
                      <a:pt x="33" y="51"/>
                    </a:cubicBezTo>
                    <a:cubicBezTo>
                      <a:pt x="37" y="42"/>
                      <a:pt x="42" y="33"/>
                      <a:pt x="47" y="25"/>
                    </a:cubicBezTo>
                    <a:cubicBezTo>
                      <a:pt x="52" y="18"/>
                      <a:pt x="58" y="11"/>
                      <a:pt x="66" y="5"/>
                    </a:cubicBezTo>
                    <a:cubicBezTo>
                      <a:pt x="69" y="4"/>
                      <a:pt x="72" y="2"/>
                      <a:pt x="75" y="1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9" y="0"/>
                      <a:pt x="93" y="5"/>
                      <a:pt x="93" y="10"/>
                    </a:cubicBezTo>
                    <a:cubicBezTo>
                      <a:pt x="93" y="15"/>
                      <a:pt x="89" y="21"/>
                      <a:pt x="83" y="20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7" y="22"/>
                      <a:pt x="77" y="22"/>
                    </a:cubicBezTo>
                    <a:cubicBezTo>
                      <a:pt x="75" y="23"/>
                      <a:pt x="74" y="25"/>
                      <a:pt x="72" y="26"/>
                    </a:cubicBezTo>
                    <a:cubicBezTo>
                      <a:pt x="70" y="27"/>
                      <a:pt x="68" y="29"/>
                      <a:pt x="67" y="30"/>
                    </a:cubicBezTo>
                    <a:cubicBezTo>
                      <a:pt x="65" y="33"/>
                      <a:pt x="63" y="35"/>
                      <a:pt x="61" y="38"/>
                    </a:cubicBezTo>
                    <a:cubicBezTo>
                      <a:pt x="57" y="44"/>
                      <a:pt x="54" y="50"/>
                      <a:pt x="51" y="57"/>
                    </a:cubicBezTo>
                    <a:lnTo>
                      <a:pt x="51" y="56"/>
                    </a:lnTo>
                    <a:cubicBezTo>
                      <a:pt x="46" y="65"/>
                      <a:pt x="42" y="75"/>
                      <a:pt x="39" y="85"/>
                    </a:cubicBezTo>
                    <a:cubicBezTo>
                      <a:pt x="36" y="91"/>
                      <a:pt x="35" y="97"/>
                      <a:pt x="32" y="103"/>
                    </a:cubicBezTo>
                    <a:cubicBezTo>
                      <a:pt x="31" y="110"/>
                      <a:pt x="28" y="117"/>
                      <a:pt x="26" y="125"/>
                    </a:cubicBezTo>
                    <a:cubicBezTo>
                      <a:pt x="25" y="128"/>
                      <a:pt x="25" y="130"/>
                      <a:pt x="25" y="133"/>
                    </a:cubicBezTo>
                    <a:cubicBezTo>
                      <a:pt x="24" y="136"/>
                      <a:pt x="23" y="140"/>
                      <a:pt x="22" y="143"/>
                    </a:cubicBezTo>
                    <a:cubicBezTo>
                      <a:pt x="21" y="149"/>
                      <a:pt x="20" y="154"/>
                      <a:pt x="19" y="159"/>
                    </a:cubicBezTo>
                    <a:cubicBezTo>
                      <a:pt x="19" y="165"/>
                      <a:pt x="18" y="171"/>
                      <a:pt x="18" y="177"/>
                    </a:cubicBezTo>
                    <a:cubicBezTo>
                      <a:pt x="18" y="185"/>
                      <a:pt x="18" y="193"/>
                      <a:pt x="18" y="201"/>
                    </a:cubicBezTo>
                    <a:lnTo>
                      <a:pt x="18" y="200"/>
                    </a:lnTo>
                    <a:cubicBezTo>
                      <a:pt x="18" y="206"/>
                      <a:pt x="19" y="212"/>
                      <a:pt x="20" y="217"/>
                    </a:cubicBezTo>
                    <a:cubicBezTo>
                      <a:pt x="22" y="224"/>
                      <a:pt x="24" y="230"/>
                      <a:pt x="26" y="236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6" y="237"/>
                      <a:pt x="26" y="238"/>
                      <a:pt x="27" y="240"/>
                    </a:cubicBezTo>
                    <a:cubicBezTo>
                      <a:pt x="29" y="245"/>
                      <a:pt x="27" y="250"/>
                      <a:pt x="22" y="252"/>
                    </a:cubicBezTo>
                    <a:cubicBezTo>
                      <a:pt x="21" y="253"/>
                      <a:pt x="20" y="253"/>
                      <a:pt x="19" y="253"/>
                    </a:cubicBezTo>
                    <a:cubicBezTo>
                      <a:pt x="15" y="253"/>
                      <a:pt x="12" y="251"/>
                      <a:pt x="11" y="2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" name="Google Shape;1024;p11"/>
              <p:cNvSpPr/>
              <p:nvPr/>
            </p:nvSpPr>
            <p:spPr>
              <a:xfrm>
                <a:off x="-627500" y="3693598"/>
                <a:ext cx="54720" cy="38880"/>
              </a:xfrm>
              <a:custGeom>
                <a:rect b="b" l="l" r="r" t="t"/>
                <a:pathLst>
                  <a:path extrusionOk="0" h="108" w="152">
                    <a:moveTo>
                      <a:pt x="22" y="88"/>
                    </a:moveTo>
                    <a:cubicBezTo>
                      <a:pt x="22" y="88"/>
                      <a:pt x="22" y="87"/>
                      <a:pt x="21" y="87"/>
                    </a:cubicBezTo>
                    <a:cubicBezTo>
                      <a:pt x="22" y="87"/>
                      <a:pt x="22" y="87"/>
                      <a:pt x="22" y="87"/>
                    </a:cubicBezTo>
                    <a:lnTo>
                      <a:pt x="23" y="88"/>
                    </a:lnTo>
                    <a:lnTo>
                      <a:pt x="24" y="88"/>
                    </a:ln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7"/>
                      <a:pt x="27" y="87"/>
                      <a:pt x="28" y="86"/>
                    </a:cubicBezTo>
                    <a:cubicBezTo>
                      <a:pt x="28" y="86"/>
                      <a:pt x="28" y="87"/>
                      <a:pt x="27" y="87"/>
                    </a:cubicBezTo>
                    <a:cubicBezTo>
                      <a:pt x="28" y="86"/>
                      <a:pt x="29" y="86"/>
                      <a:pt x="30" y="86"/>
                    </a:cubicBezTo>
                    <a:cubicBezTo>
                      <a:pt x="31" y="85"/>
                      <a:pt x="32" y="85"/>
                      <a:pt x="33" y="83"/>
                    </a:cubicBezTo>
                    <a:cubicBezTo>
                      <a:pt x="35" y="82"/>
                      <a:pt x="38" y="81"/>
                      <a:pt x="39" y="79"/>
                    </a:cubicBezTo>
                    <a:cubicBezTo>
                      <a:pt x="41" y="78"/>
                      <a:pt x="43" y="75"/>
                      <a:pt x="45" y="74"/>
                    </a:cubicBezTo>
                    <a:cubicBezTo>
                      <a:pt x="48" y="70"/>
                      <a:pt x="50" y="67"/>
                      <a:pt x="53" y="63"/>
                    </a:cubicBezTo>
                    <a:cubicBezTo>
                      <a:pt x="56" y="59"/>
                      <a:pt x="58" y="55"/>
                      <a:pt x="60" y="51"/>
                    </a:cubicBezTo>
                    <a:lnTo>
                      <a:pt x="60" y="52"/>
                    </a:lnTo>
                    <a:cubicBezTo>
                      <a:pt x="62" y="47"/>
                      <a:pt x="64" y="42"/>
                      <a:pt x="67" y="37"/>
                    </a:cubicBezTo>
                    <a:cubicBezTo>
                      <a:pt x="67" y="36"/>
                      <a:pt x="67" y="35"/>
                      <a:pt x="67" y="33"/>
                    </a:cubicBezTo>
                    <a:cubicBezTo>
                      <a:pt x="68" y="32"/>
                      <a:pt x="68" y="31"/>
                      <a:pt x="68" y="30"/>
                    </a:cubicBezTo>
                    <a:cubicBezTo>
                      <a:pt x="69" y="28"/>
                      <a:pt x="70" y="27"/>
                      <a:pt x="71" y="26"/>
                    </a:cubicBezTo>
                    <a:cubicBezTo>
                      <a:pt x="72" y="24"/>
                      <a:pt x="74" y="23"/>
                      <a:pt x="77" y="22"/>
                    </a:cubicBezTo>
                    <a:cubicBezTo>
                      <a:pt x="76" y="22"/>
                      <a:pt x="75" y="22"/>
                      <a:pt x="75" y="22"/>
                    </a:cubicBezTo>
                    <a:cubicBezTo>
                      <a:pt x="74" y="21"/>
                      <a:pt x="72" y="21"/>
                      <a:pt x="71" y="21"/>
                    </a:cubicBezTo>
                    <a:cubicBezTo>
                      <a:pt x="70" y="21"/>
                      <a:pt x="69" y="21"/>
                      <a:pt x="68" y="20"/>
                    </a:cubicBezTo>
                    <a:cubicBezTo>
                      <a:pt x="67" y="20"/>
                      <a:pt x="65" y="20"/>
                      <a:pt x="64" y="20"/>
                    </a:cubicBezTo>
                    <a:cubicBezTo>
                      <a:pt x="63" y="21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8" y="22"/>
                    </a:cubicBezTo>
                    <a:cubicBezTo>
                      <a:pt x="56" y="22"/>
                      <a:pt x="55" y="23"/>
                      <a:pt x="54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0" y="26"/>
                      <a:pt x="47" y="28"/>
                      <a:pt x="46" y="30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5" y="42"/>
                      <a:pt x="33" y="43"/>
                    </a:cubicBezTo>
                    <a:cubicBezTo>
                      <a:pt x="31" y="47"/>
                      <a:pt x="29" y="50"/>
                      <a:pt x="27" y="53"/>
                    </a:cubicBezTo>
                    <a:cubicBezTo>
                      <a:pt x="26" y="56"/>
                      <a:pt x="25" y="59"/>
                      <a:pt x="24" y="63"/>
                    </a:cubicBezTo>
                    <a:cubicBezTo>
                      <a:pt x="22" y="66"/>
                      <a:pt x="21" y="69"/>
                      <a:pt x="21" y="72"/>
                    </a:cubicBezTo>
                    <a:cubicBezTo>
                      <a:pt x="20" y="75"/>
                      <a:pt x="20" y="76"/>
                      <a:pt x="19" y="79"/>
                    </a:cubicBezTo>
                    <a:cubicBezTo>
                      <a:pt x="19" y="80"/>
                      <a:pt x="19" y="82"/>
                      <a:pt x="19" y="83"/>
                    </a:cubicBezTo>
                    <a:lnTo>
                      <a:pt x="20" y="83"/>
                    </a:lnTo>
                    <a:cubicBezTo>
                      <a:pt x="20" y="84"/>
                      <a:pt x="20" y="85"/>
                      <a:pt x="20" y="85"/>
                    </a:cubicBezTo>
                    <a:lnTo>
                      <a:pt x="21" y="85"/>
                    </a:lnTo>
                    <a:cubicBezTo>
                      <a:pt x="21" y="86"/>
                      <a:pt x="21" y="86"/>
                      <a:pt x="21" y="86"/>
                    </a:cubicBezTo>
                    <a:cubicBezTo>
                      <a:pt x="22" y="87"/>
                      <a:pt x="22" y="87"/>
                      <a:pt x="22" y="88"/>
                    </a:cubicBezTo>
                    <a:moveTo>
                      <a:pt x="14" y="105"/>
                    </a:moveTo>
                    <a:cubicBezTo>
                      <a:pt x="10" y="103"/>
                      <a:pt x="5" y="99"/>
                      <a:pt x="3" y="94"/>
                    </a:cubicBezTo>
                    <a:cubicBezTo>
                      <a:pt x="2" y="91"/>
                      <a:pt x="1" y="89"/>
                      <a:pt x="1" y="86"/>
                    </a:cubicBezTo>
                    <a:cubicBezTo>
                      <a:pt x="0" y="82"/>
                      <a:pt x="1" y="78"/>
                      <a:pt x="1" y="75"/>
                    </a:cubicBezTo>
                    <a:cubicBezTo>
                      <a:pt x="2" y="68"/>
                      <a:pt x="4" y="62"/>
                      <a:pt x="6" y="56"/>
                    </a:cubicBezTo>
                    <a:cubicBezTo>
                      <a:pt x="8" y="48"/>
                      <a:pt x="12" y="42"/>
                      <a:pt x="16" y="35"/>
                    </a:cubicBezTo>
                    <a:cubicBezTo>
                      <a:pt x="19" y="29"/>
                      <a:pt x="24" y="24"/>
                      <a:pt x="29" y="19"/>
                    </a:cubicBezTo>
                    <a:cubicBezTo>
                      <a:pt x="33" y="14"/>
                      <a:pt x="39" y="10"/>
                      <a:pt x="45" y="7"/>
                    </a:cubicBezTo>
                    <a:cubicBezTo>
                      <a:pt x="50" y="3"/>
                      <a:pt x="57" y="1"/>
                      <a:pt x="64" y="1"/>
                    </a:cubicBezTo>
                    <a:cubicBezTo>
                      <a:pt x="70" y="0"/>
                      <a:pt x="77" y="1"/>
                      <a:pt x="83" y="4"/>
                    </a:cubicBezTo>
                    <a:cubicBezTo>
                      <a:pt x="89" y="5"/>
                      <a:pt x="93" y="10"/>
                      <a:pt x="96" y="15"/>
                    </a:cubicBezTo>
                    <a:cubicBezTo>
                      <a:pt x="99" y="19"/>
                      <a:pt x="100" y="25"/>
                      <a:pt x="99" y="31"/>
                    </a:cubicBezTo>
                    <a:cubicBezTo>
                      <a:pt x="98" y="34"/>
                      <a:pt x="96" y="36"/>
                      <a:pt x="92" y="38"/>
                    </a:cubicBezTo>
                    <a:cubicBezTo>
                      <a:pt x="93" y="39"/>
                      <a:pt x="93" y="42"/>
                      <a:pt x="94" y="44"/>
                    </a:cubicBezTo>
                    <a:cubicBezTo>
                      <a:pt x="95" y="48"/>
                      <a:pt x="96" y="52"/>
                      <a:pt x="98" y="56"/>
                    </a:cubicBezTo>
                    <a:cubicBezTo>
                      <a:pt x="99" y="62"/>
                      <a:pt x="100" y="67"/>
                      <a:pt x="102" y="73"/>
                    </a:cubicBezTo>
                    <a:cubicBezTo>
                      <a:pt x="103" y="75"/>
                      <a:pt x="104" y="78"/>
                      <a:pt x="105" y="79"/>
                    </a:cubicBezTo>
                    <a:cubicBezTo>
                      <a:pt x="106" y="81"/>
                      <a:pt x="106" y="82"/>
                      <a:pt x="107" y="83"/>
                    </a:cubicBezTo>
                    <a:cubicBezTo>
                      <a:pt x="107" y="83"/>
                      <a:pt x="108" y="84"/>
                      <a:pt x="109" y="85"/>
                    </a:cubicBezTo>
                    <a:cubicBezTo>
                      <a:pt x="109" y="85"/>
                      <a:pt x="110" y="85"/>
                      <a:pt x="110" y="86"/>
                    </a:cubicBezTo>
                    <a:cubicBezTo>
                      <a:pt x="111" y="86"/>
                      <a:pt x="111" y="85"/>
                      <a:pt x="111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3" y="85"/>
                      <a:pt x="114" y="85"/>
                      <a:pt x="115" y="84"/>
                    </a:cubicBezTo>
                    <a:lnTo>
                      <a:pt x="116" y="83"/>
                    </a:lnTo>
                    <a:cubicBezTo>
                      <a:pt x="118" y="82"/>
                      <a:pt x="120" y="81"/>
                      <a:pt x="121" y="79"/>
                    </a:cubicBezTo>
                    <a:cubicBezTo>
                      <a:pt x="123" y="77"/>
                      <a:pt x="126" y="75"/>
                      <a:pt x="128" y="72"/>
                    </a:cubicBezTo>
                    <a:cubicBezTo>
                      <a:pt x="129" y="71"/>
                      <a:pt x="131" y="68"/>
                      <a:pt x="132" y="67"/>
                    </a:cubicBezTo>
                    <a:cubicBezTo>
                      <a:pt x="135" y="63"/>
                      <a:pt x="142" y="62"/>
                      <a:pt x="146" y="65"/>
                    </a:cubicBezTo>
                    <a:cubicBezTo>
                      <a:pt x="150" y="68"/>
                      <a:pt x="151" y="74"/>
                      <a:pt x="147" y="78"/>
                    </a:cubicBezTo>
                    <a:cubicBezTo>
                      <a:pt x="139" y="89"/>
                      <a:pt x="130" y="100"/>
                      <a:pt x="116" y="104"/>
                    </a:cubicBezTo>
                    <a:cubicBezTo>
                      <a:pt x="110" y="106"/>
                      <a:pt x="103" y="105"/>
                      <a:pt x="98" y="101"/>
                    </a:cubicBezTo>
                    <a:cubicBezTo>
                      <a:pt x="92" y="97"/>
                      <a:pt x="89" y="91"/>
                      <a:pt x="86" y="85"/>
                    </a:cubicBezTo>
                    <a:cubicBezTo>
                      <a:pt x="84" y="78"/>
                      <a:pt x="82" y="71"/>
                      <a:pt x="79" y="64"/>
                    </a:cubicBezTo>
                    <a:cubicBezTo>
                      <a:pt x="79" y="62"/>
                      <a:pt x="78" y="60"/>
                      <a:pt x="78" y="58"/>
                    </a:cubicBezTo>
                    <a:cubicBezTo>
                      <a:pt x="76" y="61"/>
                      <a:pt x="74" y="64"/>
                      <a:pt x="72" y="68"/>
                    </a:cubicBezTo>
                    <a:cubicBezTo>
                      <a:pt x="66" y="78"/>
                      <a:pt x="58" y="88"/>
                      <a:pt x="49" y="96"/>
                    </a:cubicBezTo>
                    <a:cubicBezTo>
                      <a:pt x="43" y="100"/>
                      <a:pt x="38" y="103"/>
                      <a:pt x="32" y="106"/>
                    </a:cubicBezTo>
                    <a:cubicBezTo>
                      <a:pt x="29" y="106"/>
                      <a:pt x="27" y="107"/>
                      <a:pt x="24" y="107"/>
                    </a:cubicBezTo>
                    <a:cubicBezTo>
                      <a:pt x="21" y="107"/>
                      <a:pt x="18" y="106"/>
                      <a:pt x="1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" name="Google Shape;1025;p11"/>
              <p:cNvSpPr/>
              <p:nvPr/>
            </p:nvSpPr>
            <p:spPr>
              <a:xfrm>
                <a:off x="-594020" y="3656878"/>
                <a:ext cx="42840" cy="136800"/>
              </a:xfrm>
              <a:custGeom>
                <a:rect b="b" l="l" r="r" t="t"/>
                <a:pathLst>
                  <a:path extrusionOk="0" h="380" w="119">
                    <a:moveTo>
                      <a:pt x="4" y="377"/>
                    </a:moveTo>
                    <a:cubicBezTo>
                      <a:pt x="0" y="374"/>
                      <a:pt x="0" y="368"/>
                      <a:pt x="4" y="364"/>
                    </a:cubicBezTo>
                    <a:cubicBezTo>
                      <a:pt x="10" y="359"/>
                      <a:pt x="16" y="352"/>
                      <a:pt x="22" y="346"/>
                    </a:cubicBezTo>
                    <a:cubicBezTo>
                      <a:pt x="31" y="338"/>
                      <a:pt x="39" y="329"/>
                      <a:pt x="47" y="320"/>
                    </a:cubicBezTo>
                    <a:cubicBezTo>
                      <a:pt x="52" y="314"/>
                      <a:pt x="57" y="308"/>
                      <a:pt x="61" y="301"/>
                    </a:cubicBezTo>
                    <a:lnTo>
                      <a:pt x="61" y="302"/>
                    </a:lnTo>
                    <a:cubicBezTo>
                      <a:pt x="68" y="292"/>
                      <a:pt x="75" y="280"/>
                      <a:pt x="81" y="269"/>
                    </a:cubicBezTo>
                    <a:lnTo>
                      <a:pt x="80" y="269"/>
                    </a:lnTo>
                    <a:cubicBezTo>
                      <a:pt x="84" y="261"/>
                      <a:pt x="88" y="253"/>
                      <a:pt x="91" y="244"/>
                    </a:cubicBezTo>
                    <a:cubicBezTo>
                      <a:pt x="94" y="236"/>
                      <a:pt x="96" y="229"/>
                      <a:pt x="98" y="220"/>
                    </a:cubicBezTo>
                    <a:cubicBezTo>
                      <a:pt x="99" y="215"/>
                      <a:pt x="99" y="211"/>
                      <a:pt x="100" y="205"/>
                    </a:cubicBezTo>
                    <a:cubicBezTo>
                      <a:pt x="100" y="198"/>
                      <a:pt x="100" y="191"/>
                      <a:pt x="100" y="184"/>
                    </a:cubicBezTo>
                    <a:cubicBezTo>
                      <a:pt x="100" y="177"/>
                      <a:pt x="99" y="169"/>
                      <a:pt x="99" y="162"/>
                    </a:cubicBezTo>
                    <a:cubicBezTo>
                      <a:pt x="98" y="150"/>
                      <a:pt x="96" y="138"/>
                      <a:pt x="95" y="127"/>
                    </a:cubicBezTo>
                    <a:lnTo>
                      <a:pt x="94" y="127"/>
                    </a:lnTo>
                    <a:lnTo>
                      <a:pt x="94" y="126"/>
                    </a:lnTo>
                    <a:cubicBezTo>
                      <a:pt x="92" y="113"/>
                      <a:pt x="88" y="101"/>
                      <a:pt x="84" y="8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0" y="78"/>
                      <a:pt x="75" y="67"/>
                      <a:pt x="70" y="56"/>
                    </a:cubicBezTo>
                    <a:cubicBezTo>
                      <a:pt x="70" y="55"/>
                      <a:pt x="70" y="55"/>
                      <a:pt x="70" y="54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7" y="49"/>
                      <a:pt x="63" y="43"/>
                      <a:pt x="60" y="37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6" y="33"/>
                      <a:pt x="56" y="32"/>
                      <a:pt x="55" y="31"/>
                    </a:cubicBezTo>
                    <a:cubicBezTo>
                      <a:pt x="55" y="32"/>
                      <a:pt x="55" y="32"/>
                      <a:pt x="56" y="32"/>
                    </a:cubicBezTo>
                    <a:cubicBezTo>
                      <a:pt x="55" y="31"/>
                      <a:pt x="55" y="31"/>
                      <a:pt x="54" y="31"/>
                    </a:cubicBezTo>
                    <a:cubicBezTo>
                      <a:pt x="53" y="28"/>
                      <a:pt x="51" y="25"/>
                      <a:pt x="49" y="22"/>
                    </a:cubicBezTo>
                    <a:cubicBezTo>
                      <a:pt x="46" y="21"/>
                      <a:pt x="44" y="18"/>
                      <a:pt x="42" y="16"/>
                    </a:cubicBezTo>
                    <a:cubicBezTo>
                      <a:pt x="39" y="12"/>
                      <a:pt x="41" y="5"/>
                      <a:pt x="45" y="3"/>
                    </a:cubicBezTo>
                    <a:cubicBezTo>
                      <a:pt x="49" y="0"/>
                      <a:pt x="54" y="0"/>
                      <a:pt x="58" y="4"/>
                    </a:cubicBezTo>
                    <a:cubicBezTo>
                      <a:pt x="60" y="5"/>
                      <a:pt x="62" y="8"/>
                      <a:pt x="64" y="10"/>
                    </a:cubicBezTo>
                    <a:cubicBezTo>
                      <a:pt x="64" y="11"/>
                      <a:pt x="66" y="12"/>
                      <a:pt x="67" y="13"/>
                    </a:cubicBezTo>
                    <a:cubicBezTo>
                      <a:pt x="69" y="17"/>
                      <a:pt x="71" y="19"/>
                      <a:pt x="74" y="23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84" y="38"/>
                      <a:pt x="90" y="53"/>
                      <a:pt x="96" y="68"/>
                    </a:cubicBezTo>
                    <a:cubicBezTo>
                      <a:pt x="106" y="95"/>
                      <a:pt x="114" y="124"/>
                      <a:pt x="116" y="153"/>
                    </a:cubicBezTo>
                    <a:cubicBezTo>
                      <a:pt x="117" y="162"/>
                      <a:pt x="117" y="171"/>
                      <a:pt x="117" y="180"/>
                    </a:cubicBezTo>
                    <a:cubicBezTo>
                      <a:pt x="118" y="186"/>
                      <a:pt x="118" y="192"/>
                      <a:pt x="118" y="199"/>
                    </a:cubicBezTo>
                    <a:cubicBezTo>
                      <a:pt x="117" y="227"/>
                      <a:pt x="108" y="254"/>
                      <a:pt x="95" y="279"/>
                    </a:cubicBezTo>
                    <a:cubicBezTo>
                      <a:pt x="88" y="293"/>
                      <a:pt x="78" y="307"/>
                      <a:pt x="69" y="320"/>
                    </a:cubicBezTo>
                    <a:cubicBezTo>
                      <a:pt x="62" y="330"/>
                      <a:pt x="54" y="339"/>
                      <a:pt x="45" y="347"/>
                    </a:cubicBezTo>
                    <a:cubicBezTo>
                      <a:pt x="35" y="357"/>
                      <a:pt x="25" y="367"/>
                      <a:pt x="15" y="377"/>
                    </a:cubicBezTo>
                    <a:cubicBezTo>
                      <a:pt x="14" y="378"/>
                      <a:pt x="12" y="379"/>
                      <a:pt x="10" y="379"/>
                    </a:cubicBezTo>
                    <a:cubicBezTo>
                      <a:pt x="7" y="379"/>
                      <a:pt x="5" y="378"/>
                      <a:pt x="4" y="3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" name="Google Shape;1026;p11"/>
              <p:cNvSpPr/>
              <p:nvPr/>
            </p:nvSpPr>
            <p:spPr>
              <a:xfrm>
                <a:off x="-924500" y="3906718"/>
                <a:ext cx="70560" cy="11880"/>
              </a:xfrm>
              <a:custGeom>
                <a:rect b="b" l="l" r="r" t="t"/>
                <a:pathLst>
                  <a:path extrusionOk="0" h="33" w="196">
                    <a:moveTo>
                      <a:pt x="0" y="22"/>
                    </a:moveTo>
                    <a:cubicBezTo>
                      <a:pt x="0" y="16"/>
                      <a:pt x="5" y="11"/>
                      <a:pt x="10" y="11"/>
                    </a:cubicBezTo>
                    <a:cubicBezTo>
                      <a:pt x="26" y="11"/>
                      <a:pt x="41" y="12"/>
                      <a:pt x="57" y="12"/>
                    </a:cubicBezTo>
                    <a:cubicBezTo>
                      <a:pt x="65" y="12"/>
                      <a:pt x="72" y="12"/>
                      <a:pt x="80" y="12"/>
                    </a:cubicBezTo>
                    <a:cubicBezTo>
                      <a:pt x="88" y="12"/>
                      <a:pt x="96" y="11"/>
                      <a:pt x="103" y="11"/>
                    </a:cubicBezTo>
                    <a:cubicBezTo>
                      <a:pt x="110" y="10"/>
                      <a:pt x="117" y="9"/>
                      <a:pt x="123" y="9"/>
                    </a:cubicBezTo>
                    <a:cubicBezTo>
                      <a:pt x="128" y="8"/>
                      <a:pt x="133" y="8"/>
                      <a:pt x="138" y="7"/>
                    </a:cubicBezTo>
                    <a:cubicBezTo>
                      <a:pt x="153" y="5"/>
                      <a:pt x="168" y="3"/>
                      <a:pt x="184" y="1"/>
                    </a:cubicBezTo>
                    <a:cubicBezTo>
                      <a:pt x="189" y="0"/>
                      <a:pt x="193" y="4"/>
                      <a:pt x="194" y="8"/>
                    </a:cubicBezTo>
                    <a:cubicBezTo>
                      <a:pt x="195" y="13"/>
                      <a:pt x="191" y="18"/>
                      <a:pt x="186" y="18"/>
                    </a:cubicBezTo>
                    <a:cubicBezTo>
                      <a:pt x="164" y="22"/>
                      <a:pt x="142" y="25"/>
                      <a:pt x="120" y="28"/>
                    </a:cubicBezTo>
                    <a:cubicBezTo>
                      <a:pt x="115" y="28"/>
                      <a:pt x="110" y="29"/>
                      <a:pt x="104" y="29"/>
                    </a:cubicBezTo>
                    <a:cubicBezTo>
                      <a:pt x="103" y="29"/>
                      <a:pt x="100" y="29"/>
                      <a:pt x="99" y="29"/>
                    </a:cubicBezTo>
                    <a:cubicBezTo>
                      <a:pt x="94" y="30"/>
                      <a:pt x="91" y="30"/>
                      <a:pt x="87" y="30"/>
                    </a:cubicBezTo>
                    <a:cubicBezTo>
                      <a:pt x="78" y="30"/>
                      <a:pt x="69" y="30"/>
                      <a:pt x="59" y="30"/>
                    </a:cubicBezTo>
                    <a:cubicBezTo>
                      <a:pt x="43" y="31"/>
                      <a:pt x="26" y="32"/>
                      <a:pt x="10" y="32"/>
                    </a:cubicBezTo>
                    <a:cubicBezTo>
                      <a:pt x="5" y="32"/>
                      <a:pt x="0" y="27"/>
                      <a:pt x="0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" name="Google Shape;1027;p11"/>
              <p:cNvSpPr/>
              <p:nvPr/>
            </p:nvSpPr>
            <p:spPr>
              <a:xfrm>
                <a:off x="-851420" y="3893038"/>
                <a:ext cx="54720" cy="42480"/>
              </a:xfrm>
              <a:custGeom>
                <a:rect b="b" l="l" r="r" t="t"/>
                <a:pathLst>
                  <a:path extrusionOk="0" h="118" w="152">
                    <a:moveTo>
                      <a:pt x="30" y="95"/>
                    </a:moveTo>
                    <a:cubicBezTo>
                      <a:pt x="31" y="95"/>
                      <a:pt x="32" y="95"/>
                      <a:pt x="33" y="95"/>
                    </a:cubicBezTo>
                    <a:cubicBezTo>
                      <a:pt x="35" y="94"/>
                      <a:pt x="37" y="93"/>
                      <a:pt x="38" y="93"/>
                    </a:cubicBezTo>
                    <a:cubicBezTo>
                      <a:pt x="40" y="92"/>
                      <a:pt x="42" y="92"/>
                      <a:pt x="44" y="91"/>
                    </a:cubicBezTo>
                    <a:cubicBezTo>
                      <a:pt x="46" y="89"/>
                      <a:pt x="49" y="88"/>
                      <a:pt x="52" y="86"/>
                    </a:cubicBezTo>
                    <a:cubicBezTo>
                      <a:pt x="55" y="83"/>
                      <a:pt x="59" y="81"/>
                      <a:pt x="62" y="78"/>
                    </a:cubicBezTo>
                    <a:cubicBezTo>
                      <a:pt x="66" y="74"/>
                      <a:pt x="70" y="70"/>
                      <a:pt x="74" y="66"/>
                    </a:cubicBezTo>
                    <a:cubicBezTo>
                      <a:pt x="77" y="62"/>
                      <a:pt x="81" y="57"/>
                      <a:pt x="84" y="52"/>
                    </a:cubicBezTo>
                    <a:cubicBezTo>
                      <a:pt x="82" y="46"/>
                      <a:pt x="82" y="39"/>
                      <a:pt x="81" y="33"/>
                    </a:cubicBezTo>
                    <a:cubicBezTo>
                      <a:pt x="81" y="31"/>
                      <a:pt x="81" y="29"/>
                      <a:pt x="81" y="28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lnTo>
                      <a:pt x="76" y="21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20"/>
                    </a:lnTo>
                    <a:cubicBezTo>
                      <a:pt x="74" y="19"/>
                      <a:pt x="73" y="19"/>
                      <a:pt x="73" y="19"/>
                    </a:cubicBezTo>
                    <a:cubicBezTo>
                      <a:pt x="72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5" y="20"/>
                      <a:pt x="64" y="20"/>
                      <a:pt x="62" y="21"/>
                    </a:cubicBezTo>
                    <a:cubicBezTo>
                      <a:pt x="61" y="21"/>
                      <a:pt x="60" y="22"/>
                      <a:pt x="58" y="22"/>
                    </a:cubicBezTo>
                    <a:cubicBezTo>
                      <a:pt x="56" y="24"/>
                      <a:pt x="55" y="25"/>
                      <a:pt x="53" y="26"/>
                    </a:cubicBezTo>
                    <a:cubicBezTo>
                      <a:pt x="51" y="27"/>
                      <a:pt x="49" y="28"/>
                      <a:pt x="47" y="30"/>
                    </a:cubicBezTo>
                    <a:cubicBezTo>
                      <a:pt x="45" y="32"/>
                      <a:pt x="42" y="35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8" y="40"/>
                      <a:pt x="35" y="43"/>
                      <a:pt x="33" y="46"/>
                    </a:cubicBezTo>
                    <a:lnTo>
                      <a:pt x="32" y="47"/>
                    </a:lnTo>
                    <a:lnTo>
                      <a:pt x="33" y="46"/>
                    </a:lnTo>
                    <a:cubicBezTo>
                      <a:pt x="31" y="50"/>
                      <a:pt x="29" y="53"/>
                      <a:pt x="27" y="56"/>
                    </a:cubicBezTo>
                    <a:cubicBezTo>
                      <a:pt x="25" y="60"/>
                      <a:pt x="24" y="64"/>
                      <a:pt x="23" y="67"/>
                    </a:cubicBezTo>
                    <a:cubicBezTo>
                      <a:pt x="21" y="71"/>
                      <a:pt x="20" y="74"/>
                      <a:pt x="20" y="78"/>
                    </a:cubicBezTo>
                    <a:cubicBezTo>
                      <a:pt x="19" y="80"/>
                      <a:pt x="19" y="81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19" y="87"/>
                      <a:pt x="19" y="88"/>
                      <a:pt x="19" y="89"/>
                    </a:cubicBezTo>
                    <a:lnTo>
                      <a:pt x="20" y="89"/>
                    </a:lnTo>
                    <a:cubicBezTo>
                      <a:pt x="20" y="90"/>
                      <a:pt x="20" y="90"/>
                      <a:pt x="20" y="91"/>
                    </a:cubicBezTo>
                    <a:lnTo>
                      <a:pt x="21" y="92"/>
                    </a:lnTo>
                    <a:cubicBezTo>
                      <a:pt x="21" y="93"/>
                      <a:pt x="22" y="93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4"/>
                      <a:pt x="24" y="94"/>
                      <a:pt x="25" y="94"/>
                    </a:cubicBezTo>
                    <a:cubicBezTo>
                      <a:pt x="25" y="95"/>
                      <a:pt x="25" y="95"/>
                      <a:pt x="26" y="95"/>
                    </a:cubicBezTo>
                    <a:cubicBezTo>
                      <a:pt x="27" y="95"/>
                      <a:pt x="27" y="95"/>
                      <a:pt x="28" y="95"/>
                    </a:cubicBezTo>
                    <a:cubicBezTo>
                      <a:pt x="28" y="95"/>
                      <a:pt x="29" y="95"/>
                      <a:pt x="30" y="95"/>
                    </a:cubicBezTo>
                    <a:moveTo>
                      <a:pt x="115" y="116"/>
                    </a:moveTo>
                    <a:cubicBezTo>
                      <a:pt x="109" y="115"/>
                      <a:pt x="104" y="113"/>
                      <a:pt x="100" y="109"/>
                    </a:cubicBezTo>
                    <a:cubicBezTo>
                      <a:pt x="95" y="105"/>
                      <a:pt x="92" y="100"/>
                      <a:pt x="90" y="95"/>
                    </a:cubicBezTo>
                    <a:cubicBezTo>
                      <a:pt x="88" y="91"/>
                      <a:pt x="86" y="85"/>
                      <a:pt x="85" y="81"/>
                    </a:cubicBezTo>
                    <a:cubicBezTo>
                      <a:pt x="81" y="86"/>
                      <a:pt x="75" y="91"/>
                      <a:pt x="70" y="96"/>
                    </a:cubicBezTo>
                    <a:cubicBezTo>
                      <a:pt x="59" y="105"/>
                      <a:pt x="47" y="112"/>
                      <a:pt x="33" y="114"/>
                    </a:cubicBezTo>
                    <a:cubicBezTo>
                      <a:pt x="27" y="114"/>
                      <a:pt x="21" y="113"/>
                      <a:pt x="16" y="112"/>
                    </a:cubicBezTo>
                    <a:cubicBezTo>
                      <a:pt x="10" y="109"/>
                      <a:pt x="6" y="105"/>
                      <a:pt x="3" y="99"/>
                    </a:cubicBezTo>
                    <a:cubicBezTo>
                      <a:pt x="0" y="95"/>
                      <a:pt x="0" y="88"/>
                      <a:pt x="0" y="83"/>
                    </a:cubicBezTo>
                    <a:cubicBezTo>
                      <a:pt x="0" y="75"/>
                      <a:pt x="2" y="68"/>
                      <a:pt x="4" y="62"/>
                    </a:cubicBezTo>
                    <a:cubicBezTo>
                      <a:pt x="9" y="49"/>
                      <a:pt x="16" y="36"/>
                      <a:pt x="25" y="26"/>
                    </a:cubicBezTo>
                    <a:cubicBezTo>
                      <a:pt x="34" y="15"/>
                      <a:pt x="44" y="7"/>
                      <a:pt x="56" y="3"/>
                    </a:cubicBezTo>
                    <a:cubicBezTo>
                      <a:pt x="60" y="1"/>
                      <a:pt x="63" y="0"/>
                      <a:pt x="67" y="0"/>
                    </a:cubicBezTo>
                    <a:cubicBezTo>
                      <a:pt x="71" y="0"/>
                      <a:pt x="75" y="0"/>
                      <a:pt x="78" y="1"/>
                    </a:cubicBezTo>
                    <a:cubicBezTo>
                      <a:pt x="85" y="2"/>
                      <a:pt x="92" y="7"/>
                      <a:pt x="96" y="13"/>
                    </a:cubicBezTo>
                    <a:cubicBezTo>
                      <a:pt x="98" y="17"/>
                      <a:pt x="100" y="21"/>
                      <a:pt x="101" y="26"/>
                    </a:cubicBezTo>
                    <a:cubicBezTo>
                      <a:pt x="102" y="25"/>
                      <a:pt x="105" y="26"/>
                      <a:pt x="106" y="26"/>
                    </a:cubicBezTo>
                    <a:cubicBezTo>
                      <a:pt x="110" y="28"/>
                      <a:pt x="112" y="32"/>
                      <a:pt x="113" y="35"/>
                    </a:cubicBezTo>
                    <a:cubicBezTo>
                      <a:pt x="113" y="40"/>
                      <a:pt x="111" y="44"/>
                      <a:pt x="109" y="48"/>
                    </a:cubicBezTo>
                    <a:cubicBezTo>
                      <a:pt x="108" y="49"/>
                      <a:pt x="107" y="50"/>
                      <a:pt x="106" y="52"/>
                    </a:cubicBezTo>
                    <a:cubicBezTo>
                      <a:pt x="106" y="53"/>
                      <a:pt x="105" y="55"/>
                      <a:pt x="105" y="57"/>
                    </a:cubicBezTo>
                    <a:cubicBezTo>
                      <a:pt x="105" y="60"/>
                      <a:pt x="104" y="63"/>
                      <a:pt x="104" y="66"/>
                    </a:cubicBezTo>
                    <a:cubicBezTo>
                      <a:pt x="104" y="68"/>
                      <a:pt x="104" y="71"/>
                      <a:pt x="104" y="73"/>
                    </a:cubicBezTo>
                    <a:cubicBezTo>
                      <a:pt x="104" y="75"/>
                      <a:pt x="104" y="77"/>
                      <a:pt x="104" y="78"/>
                    </a:cubicBezTo>
                    <a:cubicBezTo>
                      <a:pt x="105" y="80"/>
                      <a:pt x="105" y="82"/>
                      <a:pt x="106" y="84"/>
                    </a:cubicBezTo>
                    <a:cubicBezTo>
                      <a:pt x="106" y="85"/>
                      <a:pt x="107" y="87"/>
                      <a:pt x="108" y="88"/>
                    </a:cubicBezTo>
                    <a:cubicBezTo>
                      <a:pt x="108" y="89"/>
                      <a:pt x="109" y="90"/>
                      <a:pt x="109" y="91"/>
                    </a:cubicBezTo>
                    <a:cubicBezTo>
                      <a:pt x="110" y="92"/>
                      <a:pt x="110" y="92"/>
                      <a:pt x="111" y="93"/>
                    </a:cubicBezTo>
                    <a:cubicBezTo>
                      <a:pt x="111" y="93"/>
                      <a:pt x="112" y="93"/>
                      <a:pt x="112" y="94"/>
                    </a:cubicBezTo>
                    <a:cubicBezTo>
                      <a:pt x="112" y="95"/>
                      <a:pt x="113" y="95"/>
                      <a:pt x="113" y="95"/>
                    </a:cubicBezTo>
                    <a:cubicBezTo>
                      <a:pt x="114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7" y="97"/>
                    </a:cubicBezTo>
                    <a:cubicBezTo>
                      <a:pt x="118" y="97"/>
                      <a:pt x="118" y="97"/>
                      <a:pt x="119" y="98"/>
                    </a:cubicBezTo>
                    <a:lnTo>
                      <a:pt x="120" y="98"/>
                    </a:lnTo>
                    <a:cubicBezTo>
                      <a:pt x="121" y="98"/>
                      <a:pt x="122" y="98"/>
                      <a:pt x="123" y="98"/>
                    </a:cubicBezTo>
                    <a:lnTo>
                      <a:pt x="124" y="98"/>
                    </a:lnTo>
                    <a:cubicBezTo>
                      <a:pt x="125" y="97"/>
                      <a:pt x="126" y="97"/>
                      <a:pt x="127" y="96"/>
                    </a:cubicBezTo>
                    <a:cubicBezTo>
                      <a:pt x="128" y="96"/>
                      <a:pt x="129" y="96"/>
                      <a:pt x="130" y="95"/>
                    </a:cubicBezTo>
                    <a:cubicBezTo>
                      <a:pt x="132" y="94"/>
                      <a:pt x="134" y="93"/>
                      <a:pt x="136" y="92"/>
                    </a:cubicBezTo>
                    <a:cubicBezTo>
                      <a:pt x="140" y="89"/>
                      <a:pt x="146" y="91"/>
                      <a:pt x="149" y="95"/>
                    </a:cubicBezTo>
                    <a:cubicBezTo>
                      <a:pt x="151" y="100"/>
                      <a:pt x="150" y="106"/>
                      <a:pt x="145" y="108"/>
                    </a:cubicBezTo>
                    <a:cubicBezTo>
                      <a:pt x="140" y="111"/>
                      <a:pt x="136" y="114"/>
                      <a:pt x="130" y="116"/>
                    </a:cubicBezTo>
                    <a:cubicBezTo>
                      <a:pt x="127" y="117"/>
                      <a:pt x="125" y="117"/>
                      <a:pt x="122" y="117"/>
                    </a:cubicBezTo>
                    <a:cubicBezTo>
                      <a:pt x="119" y="117"/>
                      <a:pt x="116" y="117"/>
                      <a:pt x="115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" name="Google Shape;1028;p11"/>
              <p:cNvSpPr/>
              <p:nvPr/>
            </p:nvSpPr>
            <p:spPr>
              <a:xfrm>
                <a:off x="-866180" y="3984118"/>
                <a:ext cx="9000" cy="52560"/>
              </a:xfrm>
              <a:custGeom>
                <a:rect b="b" l="l" r="r" t="t"/>
                <a:pathLst>
                  <a:path extrusionOk="0" h="146" w="25">
                    <a:moveTo>
                      <a:pt x="5" y="136"/>
                    </a:moveTo>
                    <a:cubicBezTo>
                      <a:pt x="4" y="115"/>
                      <a:pt x="3" y="94"/>
                      <a:pt x="2" y="72"/>
                    </a:cubicBezTo>
                    <a:cubicBezTo>
                      <a:pt x="2" y="62"/>
                      <a:pt x="2" y="51"/>
                      <a:pt x="1" y="40"/>
                    </a:cubicBezTo>
                    <a:cubicBezTo>
                      <a:pt x="1" y="35"/>
                      <a:pt x="1" y="29"/>
                      <a:pt x="1" y="23"/>
                    </a:cubicBezTo>
                    <a:cubicBezTo>
                      <a:pt x="0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0"/>
                      <a:pt x="20" y="29"/>
                      <a:pt x="20" y="39"/>
                    </a:cubicBezTo>
                    <a:cubicBezTo>
                      <a:pt x="21" y="50"/>
                      <a:pt x="21" y="61"/>
                      <a:pt x="22" y="72"/>
                    </a:cubicBezTo>
                    <a:cubicBezTo>
                      <a:pt x="22" y="93"/>
                      <a:pt x="23" y="115"/>
                      <a:pt x="24" y="136"/>
                    </a:cubicBezTo>
                    <a:cubicBezTo>
                      <a:pt x="24" y="141"/>
                      <a:pt x="19" y="145"/>
                      <a:pt x="15" y="145"/>
                    </a:cubicBezTo>
                    <a:cubicBezTo>
                      <a:pt x="9" y="145"/>
                      <a:pt x="6" y="141"/>
                      <a:pt x="5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" name="Google Shape;1029;p11"/>
              <p:cNvSpPr/>
              <p:nvPr/>
            </p:nvSpPr>
            <p:spPr>
              <a:xfrm>
                <a:off x="-865460" y="4063318"/>
                <a:ext cx="10080" cy="39240"/>
              </a:xfrm>
              <a:custGeom>
                <a:rect b="b" l="l" r="r" t="t"/>
                <a:pathLst>
                  <a:path extrusionOk="0" h="109" w="28">
                    <a:moveTo>
                      <a:pt x="7" y="100"/>
                    </a:moveTo>
                    <a:cubicBezTo>
                      <a:pt x="6" y="92"/>
                      <a:pt x="4" y="84"/>
                      <a:pt x="3" y="76"/>
                    </a:cubicBezTo>
                    <a:cubicBezTo>
                      <a:pt x="2" y="68"/>
                      <a:pt x="2" y="60"/>
                      <a:pt x="1" y="53"/>
                    </a:cubicBezTo>
                    <a:cubicBezTo>
                      <a:pt x="0" y="46"/>
                      <a:pt x="0" y="38"/>
                      <a:pt x="0" y="31"/>
                    </a:cubicBezTo>
                    <a:cubicBezTo>
                      <a:pt x="0" y="27"/>
                      <a:pt x="0" y="23"/>
                      <a:pt x="0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3" y="0"/>
                      <a:pt x="16" y="1"/>
                      <a:pt x="17" y="3"/>
                    </a:cubicBezTo>
                    <a:cubicBezTo>
                      <a:pt x="20" y="6"/>
                      <a:pt x="20" y="8"/>
                      <a:pt x="20" y="11"/>
                    </a:cubicBezTo>
                    <a:lnTo>
                      <a:pt x="20" y="10"/>
                    </a:lnTo>
                    <a:cubicBezTo>
                      <a:pt x="20" y="24"/>
                      <a:pt x="19" y="37"/>
                      <a:pt x="20" y="51"/>
                    </a:cubicBezTo>
                    <a:cubicBezTo>
                      <a:pt x="20" y="58"/>
                      <a:pt x="21" y="66"/>
                      <a:pt x="22" y="73"/>
                    </a:cubicBezTo>
                    <a:cubicBezTo>
                      <a:pt x="23" y="81"/>
                      <a:pt x="25" y="89"/>
                      <a:pt x="26" y="98"/>
                    </a:cubicBezTo>
                    <a:cubicBezTo>
                      <a:pt x="27" y="103"/>
                      <a:pt x="23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108"/>
                      <a:pt x="8" y="105"/>
                      <a:pt x="7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" name="Google Shape;1030;p11"/>
              <p:cNvSpPr/>
              <p:nvPr/>
            </p:nvSpPr>
            <p:spPr>
              <a:xfrm>
                <a:off x="-862580" y="4122358"/>
                <a:ext cx="7560" cy="43200"/>
              </a:xfrm>
              <a:custGeom>
                <a:rect b="b" l="l" r="r" t="t"/>
                <a:pathLst>
                  <a:path extrusionOk="0" h="120" w="21">
                    <a:moveTo>
                      <a:pt x="5" y="117"/>
                    </a:moveTo>
                    <a:cubicBezTo>
                      <a:pt x="2" y="115"/>
                      <a:pt x="1" y="113"/>
                      <a:pt x="1" y="110"/>
                    </a:cubicBezTo>
                    <a:cubicBezTo>
                      <a:pt x="1" y="109"/>
                      <a:pt x="1" y="109"/>
                      <a:pt x="1" y="108"/>
                    </a:cubicBezTo>
                    <a:cubicBezTo>
                      <a:pt x="0" y="92"/>
                      <a:pt x="0" y="75"/>
                      <a:pt x="0" y="59"/>
                    </a:cubicBezTo>
                    <a:cubicBezTo>
                      <a:pt x="0" y="43"/>
                      <a:pt x="0" y="26"/>
                      <a:pt x="0" y="10"/>
                    </a:cubicBezTo>
                    <a:cubicBezTo>
                      <a:pt x="1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6"/>
                      <a:pt x="19" y="41"/>
                      <a:pt x="19" y="58"/>
                    </a:cubicBezTo>
                    <a:cubicBezTo>
                      <a:pt x="19" y="73"/>
                      <a:pt x="19" y="90"/>
                      <a:pt x="20" y="106"/>
                    </a:cubicBezTo>
                    <a:lnTo>
                      <a:pt x="20" y="105"/>
                    </a:lnTo>
                    <a:cubicBezTo>
                      <a:pt x="20" y="106"/>
                      <a:pt x="20" y="107"/>
                      <a:pt x="20" y="108"/>
                    </a:cubicBezTo>
                    <a:cubicBezTo>
                      <a:pt x="20" y="111"/>
                      <a:pt x="20" y="113"/>
                      <a:pt x="18" y="115"/>
                    </a:cubicBezTo>
                    <a:cubicBezTo>
                      <a:pt x="17" y="117"/>
                      <a:pt x="14" y="118"/>
                      <a:pt x="12" y="119"/>
                    </a:cubicBezTo>
                    <a:cubicBezTo>
                      <a:pt x="12" y="119"/>
                      <a:pt x="11" y="119"/>
                      <a:pt x="10" y="119"/>
                    </a:cubicBezTo>
                    <a:cubicBezTo>
                      <a:pt x="9" y="119"/>
                      <a:pt x="6" y="118"/>
                      <a:pt x="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" name="Google Shape;1031;p11"/>
              <p:cNvSpPr/>
              <p:nvPr/>
            </p:nvSpPr>
            <p:spPr>
              <a:xfrm>
                <a:off x="-863300" y="4187518"/>
                <a:ext cx="11160" cy="33120"/>
              </a:xfrm>
              <a:custGeom>
                <a:rect b="b" l="l" r="r" t="t"/>
                <a:pathLst>
                  <a:path extrusionOk="0" h="92" w="31">
                    <a:moveTo>
                      <a:pt x="11" y="86"/>
                    </a:moveTo>
                    <a:cubicBezTo>
                      <a:pt x="7" y="79"/>
                      <a:pt x="4" y="71"/>
                      <a:pt x="3" y="64"/>
                    </a:cubicBezTo>
                    <a:cubicBezTo>
                      <a:pt x="0" y="56"/>
                      <a:pt x="0" y="47"/>
                      <a:pt x="0" y="40"/>
                    </a:cubicBezTo>
                    <a:cubicBezTo>
                      <a:pt x="0" y="33"/>
                      <a:pt x="1" y="26"/>
                      <a:pt x="1" y="20"/>
                    </a:cubicBezTo>
                    <a:lnTo>
                      <a:pt x="1" y="21"/>
                    </a:lnTo>
                    <a:cubicBezTo>
                      <a:pt x="2" y="18"/>
                      <a:pt x="2" y="14"/>
                      <a:pt x="3" y="11"/>
                    </a:cubicBezTo>
                    <a:lnTo>
                      <a:pt x="3" y="10"/>
                    </a:lnTo>
                    <a:cubicBezTo>
                      <a:pt x="3" y="4"/>
                      <a:pt x="8" y="0"/>
                      <a:pt x="14" y="0"/>
                    </a:cubicBezTo>
                    <a:cubicBezTo>
                      <a:pt x="16" y="0"/>
                      <a:pt x="19" y="1"/>
                      <a:pt x="21" y="4"/>
                    </a:cubicBezTo>
                    <a:cubicBezTo>
                      <a:pt x="22" y="6"/>
                      <a:pt x="23" y="9"/>
                      <a:pt x="23" y="13"/>
                    </a:cubicBezTo>
                    <a:cubicBezTo>
                      <a:pt x="22" y="16"/>
                      <a:pt x="22" y="20"/>
                      <a:pt x="21" y="24"/>
                    </a:cubicBezTo>
                    <a:cubicBezTo>
                      <a:pt x="20" y="30"/>
                      <a:pt x="19" y="36"/>
                      <a:pt x="19" y="43"/>
                    </a:cubicBezTo>
                    <a:cubicBezTo>
                      <a:pt x="19" y="47"/>
                      <a:pt x="20" y="51"/>
                      <a:pt x="20" y="55"/>
                    </a:cubicBezTo>
                    <a:cubicBezTo>
                      <a:pt x="21" y="57"/>
                      <a:pt x="21" y="59"/>
                      <a:pt x="22" y="61"/>
                    </a:cubicBezTo>
                    <a:cubicBezTo>
                      <a:pt x="23" y="65"/>
                      <a:pt x="24" y="69"/>
                      <a:pt x="26" y="73"/>
                    </a:cubicBezTo>
                    <a:cubicBezTo>
                      <a:pt x="26" y="74"/>
                      <a:pt x="27" y="76"/>
                      <a:pt x="28" y="78"/>
                    </a:cubicBezTo>
                    <a:cubicBezTo>
                      <a:pt x="30" y="82"/>
                      <a:pt x="28" y="88"/>
                      <a:pt x="23" y="91"/>
                    </a:cubicBezTo>
                    <a:cubicBezTo>
                      <a:pt x="22" y="91"/>
                      <a:pt x="21" y="91"/>
                      <a:pt x="19" y="91"/>
                    </a:cubicBezTo>
                    <a:cubicBezTo>
                      <a:pt x="16" y="91"/>
                      <a:pt x="12" y="89"/>
                      <a:pt x="11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" name="Google Shape;1032;p11"/>
              <p:cNvSpPr/>
              <p:nvPr/>
            </p:nvSpPr>
            <p:spPr>
              <a:xfrm>
                <a:off x="-831260" y="4214518"/>
                <a:ext cx="80280" cy="10080"/>
              </a:xfrm>
              <a:custGeom>
                <a:rect b="b" l="l" r="r" t="t"/>
                <a:pathLst>
                  <a:path extrusionOk="0" h="28" w="223">
                    <a:moveTo>
                      <a:pt x="212" y="27"/>
                    </a:moveTo>
                    <a:cubicBezTo>
                      <a:pt x="191" y="25"/>
                      <a:pt x="169" y="24"/>
                      <a:pt x="148" y="24"/>
                    </a:cubicBezTo>
                    <a:cubicBezTo>
                      <a:pt x="141" y="24"/>
                      <a:pt x="134" y="24"/>
                      <a:pt x="128" y="24"/>
                    </a:cubicBezTo>
                    <a:cubicBezTo>
                      <a:pt x="112" y="24"/>
                      <a:pt x="97" y="25"/>
                      <a:pt x="82" y="25"/>
                    </a:cubicBezTo>
                    <a:cubicBezTo>
                      <a:pt x="73" y="26"/>
                      <a:pt x="64" y="26"/>
                      <a:pt x="55" y="26"/>
                    </a:cubicBezTo>
                    <a:cubicBezTo>
                      <a:pt x="52" y="26"/>
                      <a:pt x="48" y="26"/>
                      <a:pt x="45" y="25"/>
                    </a:cubicBezTo>
                    <a:cubicBezTo>
                      <a:pt x="40" y="25"/>
                      <a:pt x="36" y="25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29" y="24"/>
                      <a:pt x="28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4"/>
                      <a:pt x="23" y="24"/>
                    </a:cubicBezTo>
                    <a:lnTo>
                      <a:pt x="24" y="24"/>
                    </a:lnTo>
                    <a:cubicBezTo>
                      <a:pt x="21" y="24"/>
                      <a:pt x="18" y="23"/>
                      <a:pt x="16" y="23"/>
                    </a:cubicBezTo>
                    <a:cubicBezTo>
                      <a:pt x="13" y="22"/>
                      <a:pt x="9" y="21"/>
                      <a:pt x="6" y="18"/>
                    </a:cubicBezTo>
                    <a:cubicBezTo>
                      <a:pt x="0" y="13"/>
                      <a:pt x="3" y="3"/>
                      <a:pt x="10" y="1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5"/>
                      <a:pt x="32" y="6"/>
                      <a:pt x="35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5" y="7"/>
                      <a:pt x="61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76" y="7"/>
                      <a:pt x="87" y="7"/>
                      <a:pt x="98" y="7"/>
                    </a:cubicBezTo>
                    <a:cubicBezTo>
                      <a:pt x="108" y="6"/>
                      <a:pt x="118" y="6"/>
                      <a:pt x="128" y="6"/>
                    </a:cubicBezTo>
                    <a:lnTo>
                      <a:pt x="127" y="6"/>
                    </a:lnTo>
                    <a:cubicBezTo>
                      <a:pt x="129" y="6"/>
                      <a:pt x="129" y="6"/>
                      <a:pt x="130" y="6"/>
                    </a:cubicBezTo>
                    <a:lnTo>
                      <a:pt x="129" y="6"/>
                    </a:lnTo>
                    <a:cubicBezTo>
                      <a:pt x="134" y="6"/>
                      <a:pt x="140" y="6"/>
                      <a:pt x="146" y="6"/>
                    </a:cubicBezTo>
                    <a:lnTo>
                      <a:pt x="147" y="6"/>
                    </a:lnTo>
                    <a:cubicBezTo>
                      <a:pt x="169" y="6"/>
                      <a:pt x="191" y="7"/>
                      <a:pt x="213" y="9"/>
                    </a:cubicBezTo>
                    <a:cubicBezTo>
                      <a:pt x="218" y="10"/>
                      <a:pt x="222" y="14"/>
                      <a:pt x="221" y="19"/>
                    </a:cubicBezTo>
                    <a:cubicBezTo>
                      <a:pt x="221" y="23"/>
                      <a:pt x="217" y="27"/>
                      <a:pt x="212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" name="Google Shape;1033;p11"/>
              <p:cNvSpPr/>
              <p:nvPr/>
            </p:nvSpPr>
            <p:spPr>
              <a:xfrm>
                <a:off x="-725420" y="4213798"/>
                <a:ext cx="64440" cy="9000"/>
              </a:xfrm>
              <a:custGeom>
                <a:rect b="b" l="l" r="r" t="t"/>
                <a:pathLst>
                  <a:path extrusionOk="0" h="25" w="179">
                    <a:moveTo>
                      <a:pt x="5" y="8"/>
                    </a:moveTo>
                    <a:cubicBezTo>
                      <a:pt x="6" y="7"/>
                      <a:pt x="6" y="7"/>
                      <a:pt x="7" y="7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24" y="4"/>
                      <a:pt x="33" y="3"/>
                      <a:pt x="41" y="3"/>
                    </a:cubicBezTo>
                    <a:cubicBezTo>
                      <a:pt x="52" y="2"/>
                      <a:pt x="62" y="1"/>
                      <a:pt x="72" y="1"/>
                    </a:cubicBezTo>
                    <a:cubicBezTo>
                      <a:pt x="78" y="1"/>
                      <a:pt x="84" y="1"/>
                      <a:pt x="90" y="1"/>
                    </a:cubicBezTo>
                    <a:cubicBezTo>
                      <a:pt x="95" y="0"/>
                      <a:pt x="100" y="0"/>
                      <a:pt x="105" y="0"/>
                    </a:cubicBezTo>
                    <a:cubicBezTo>
                      <a:pt x="115" y="0"/>
                      <a:pt x="125" y="0"/>
                      <a:pt x="134" y="1"/>
                    </a:cubicBezTo>
                    <a:cubicBezTo>
                      <a:pt x="146" y="1"/>
                      <a:pt x="158" y="1"/>
                      <a:pt x="170" y="2"/>
                    </a:cubicBezTo>
                    <a:cubicBezTo>
                      <a:pt x="174" y="2"/>
                      <a:pt x="178" y="7"/>
                      <a:pt x="178" y="12"/>
                    </a:cubicBezTo>
                    <a:cubicBezTo>
                      <a:pt x="178" y="16"/>
                      <a:pt x="174" y="20"/>
                      <a:pt x="169" y="20"/>
                    </a:cubicBezTo>
                    <a:cubicBezTo>
                      <a:pt x="158" y="19"/>
                      <a:pt x="149" y="19"/>
                      <a:pt x="138" y="19"/>
                    </a:cubicBezTo>
                    <a:cubicBezTo>
                      <a:pt x="129" y="19"/>
                      <a:pt x="119" y="19"/>
                      <a:pt x="110" y="18"/>
                    </a:cubicBezTo>
                    <a:cubicBezTo>
                      <a:pt x="102" y="19"/>
                      <a:pt x="95" y="19"/>
                      <a:pt x="87" y="19"/>
                    </a:cubicBezTo>
                    <a:cubicBezTo>
                      <a:pt x="79" y="20"/>
                      <a:pt x="69" y="20"/>
                      <a:pt x="60" y="21"/>
                    </a:cubicBezTo>
                    <a:cubicBezTo>
                      <a:pt x="45" y="22"/>
                      <a:pt x="29" y="23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5" y="24"/>
                      <a:pt x="0" y="14"/>
                      <a:pt x="5" y="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" name="Google Shape;1034;p11"/>
              <p:cNvSpPr/>
              <p:nvPr/>
            </p:nvSpPr>
            <p:spPr>
              <a:xfrm>
                <a:off x="-633260" y="4214518"/>
                <a:ext cx="43560" cy="9720"/>
              </a:xfrm>
              <a:custGeom>
                <a:rect b="b" l="l" r="r" t="t"/>
                <a:pathLst>
                  <a:path extrusionOk="0" h="27" w="121">
                    <a:moveTo>
                      <a:pt x="1" y="18"/>
                    </a:moveTo>
                    <a:cubicBezTo>
                      <a:pt x="0" y="16"/>
                      <a:pt x="1" y="13"/>
                      <a:pt x="3" y="11"/>
                    </a:cubicBezTo>
                    <a:cubicBezTo>
                      <a:pt x="5" y="8"/>
                      <a:pt x="7" y="7"/>
                      <a:pt x="10" y="6"/>
                    </a:cubicBezTo>
                    <a:cubicBezTo>
                      <a:pt x="26" y="5"/>
                      <a:pt x="42" y="3"/>
                      <a:pt x="58" y="3"/>
                    </a:cubicBezTo>
                    <a:cubicBezTo>
                      <a:pt x="75" y="2"/>
                      <a:pt x="92" y="2"/>
                      <a:pt x="109" y="1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20" y="14"/>
                      <a:pt x="116" y="19"/>
                      <a:pt x="111" y="20"/>
                    </a:cubicBezTo>
                    <a:cubicBezTo>
                      <a:pt x="97" y="20"/>
                      <a:pt x="83" y="21"/>
                      <a:pt x="69" y="21"/>
                    </a:cubicBezTo>
                    <a:cubicBezTo>
                      <a:pt x="56" y="21"/>
                      <a:pt x="42" y="23"/>
                      <a:pt x="28" y="24"/>
                    </a:cubicBezTo>
                    <a:cubicBezTo>
                      <a:pt x="26" y="24"/>
                      <a:pt x="23" y="25"/>
                      <a:pt x="21" y="25"/>
                    </a:cubicBezTo>
                    <a:cubicBezTo>
                      <a:pt x="19" y="25"/>
                      <a:pt x="16" y="25"/>
                      <a:pt x="13" y="26"/>
                    </a:cubicBezTo>
                    <a:lnTo>
                      <a:pt x="12" y="26"/>
                    </a:lnTo>
                    <a:cubicBezTo>
                      <a:pt x="6" y="26"/>
                      <a:pt x="2" y="23"/>
                      <a:pt x="1" y="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" name="Google Shape;1035;p11"/>
              <p:cNvSpPr/>
              <p:nvPr/>
            </p:nvSpPr>
            <p:spPr>
              <a:xfrm>
                <a:off x="-553340" y="4211278"/>
                <a:ext cx="26640" cy="9720"/>
              </a:xfrm>
              <a:custGeom>
                <a:rect b="b" l="l" r="r" t="t"/>
                <a:pathLst>
                  <a:path extrusionOk="0" h="27" w="74">
                    <a:moveTo>
                      <a:pt x="62" y="26"/>
                    </a:moveTo>
                    <a:cubicBezTo>
                      <a:pt x="53" y="25"/>
                      <a:pt x="44" y="25"/>
                      <a:pt x="35" y="25"/>
                    </a:cubicBezTo>
                    <a:cubicBezTo>
                      <a:pt x="31" y="24"/>
                      <a:pt x="28" y="24"/>
                      <a:pt x="24" y="24"/>
                    </a:cubicBezTo>
                    <a:cubicBezTo>
                      <a:pt x="22" y="23"/>
                      <a:pt x="19" y="23"/>
                      <a:pt x="16" y="23"/>
                    </a:cubicBezTo>
                    <a:cubicBezTo>
                      <a:pt x="12" y="22"/>
                      <a:pt x="7" y="22"/>
                      <a:pt x="4" y="19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2"/>
                    </a:cubicBezTo>
                    <a:lnTo>
                      <a:pt x="17" y="2"/>
                    </a:lnTo>
                    <a:cubicBezTo>
                      <a:pt x="18" y="3"/>
                      <a:pt x="20" y="4"/>
                      <a:pt x="22" y="4"/>
                    </a:cubicBezTo>
                    <a:cubicBezTo>
                      <a:pt x="36" y="5"/>
                      <a:pt x="50" y="5"/>
                      <a:pt x="63" y="7"/>
                    </a:cubicBezTo>
                    <a:cubicBezTo>
                      <a:pt x="69" y="7"/>
                      <a:pt x="73" y="11"/>
                      <a:pt x="73" y="16"/>
                    </a:cubicBezTo>
                    <a:cubicBezTo>
                      <a:pt x="72" y="22"/>
                      <a:pt x="68" y="26"/>
                      <a:pt x="63" y="26"/>
                    </a:cubicBezTo>
                    <a:lnTo>
                      <a:pt x="62" y="2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6" name="Google Shape;1036;p11"/>
            <p:cNvGrpSpPr/>
            <p:nvPr/>
          </p:nvGrpSpPr>
          <p:grpSpPr>
            <a:xfrm>
              <a:off x="5345721" y="-10"/>
              <a:ext cx="1169447" cy="374068"/>
              <a:chOff x="1605960" y="528480"/>
              <a:chExt cx="543600" cy="173880"/>
            </a:xfrm>
          </p:grpSpPr>
          <p:sp>
            <p:nvSpPr>
              <p:cNvPr id="1037" name="Google Shape;1037;p11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" name="Google Shape;1038;p11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" name="Google Shape;1039;p11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" name="Google Shape;1040;p11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" name="Google Shape;1041;p11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" name="Google Shape;1042;p11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" name="Google Shape;1043;p11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" name="Google Shape;1044;p11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1045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13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048" name="Google Shape;1048;p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1049" name="Google Shape;1049;p13"/>
          <p:cNvSpPr txBox="1"/>
          <p:nvPr>
            <p:ph idx="1" type="subTitle"/>
          </p:nvPr>
        </p:nvSpPr>
        <p:spPr>
          <a:xfrm>
            <a:off x="719976" y="2146504"/>
            <a:ext cx="2305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0" name="Google Shape;1050;p13"/>
          <p:cNvSpPr txBox="1"/>
          <p:nvPr>
            <p:ph idx="2" type="subTitle"/>
          </p:nvPr>
        </p:nvSpPr>
        <p:spPr>
          <a:xfrm>
            <a:off x="3419247" y="2146504"/>
            <a:ext cx="2305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1" name="Google Shape;1051;p13"/>
          <p:cNvSpPr txBox="1"/>
          <p:nvPr>
            <p:ph idx="3" type="subTitle"/>
          </p:nvPr>
        </p:nvSpPr>
        <p:spPr>
          <a:xfrm>
            <a:off x="2069615" y="3826852"/>
            <a:ext cx="2305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2" name="Google Shape;1052;p13"/>
          <p:cNvSpPr txBox="1"/>
          <p:nvPr>
            <p:ph idx="4" type="subTitle"/>
          </p:nvPr>
        </p:nvSpPr>
        <p:spPr>
          <a:xfrm>
            <a:off x="4768885" y="3826852"/>
            <a:ext cx="2305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3" name="Google Shape;1053;p13"/>
          <p:cNvSpPr txBox="1"/>
          <p:nvPr>
            <p:ph idx="5" type="subTitle"/>
          </p:nvPr>
        </p:nvSpPr>
        <p:spPr>
          <a:xfrm>
            <a:off x="6118524" y="2146504"/>
            <a:ext cx="2305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4" name="Google Shape;1054;p13"/>
          <p:cNvSpPr txBox="1"/>
          <p:nvPr>
            <p:ph hasCustomPrompt="1" idx="6" type="title"/>
          </p:nvPr>
        </p:nvSpPr>
        <p:spPr>
          <a:xfrm>
            <a:off x="1505376" y="1369175"/>
            <a:ext cx="7347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5" name="Google Shape;1055;p13"/>
          <p:cNvSpPr txBox="1"/>
          <p:nvPr>
            <p:ph hasCustomPrompt="1" idx="7" type="title"/>
          </p:nvPr>
        </p:nvSpPr>
        <p:spPr>
          <a:xfrm>
            <a:off x="2855015" y="3048937"/>
            <a:ext cx="7347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6" name="Google Shape;1056;p13"/>
          <p:cNvSpPr txBox="1"/>
          <p:nvPr>
            <p:ph hasCustomPrompt="1" idx="8" type="title"/>
          </p:nvPr>
        </p:nvSpPr>
        <p:spPr>
          <a:xfrm>
            <a:off x="4204647" y="1369175"/>
            <a:ext cx="7347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7" name="Google Shape;1057;p13"/>
          <p:cNvSpPr txBox="1"/>
          <p:nvPr>
            <p:ph hasCustomPrompt="1" idx="9" type="title"/>
          </p:nvPr>
        </p:nvSpPr>
        <p:spPr>
          <a:xfrm>
            <a:off x="5554285" y="3048937"/>
            <a:ext cx="7347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8" name="Google Shape;1058;p13"/>
          <p:cNvSpPr txBox="1"/>
          <p:nvPr>
            <p:ph hasCustomPrompt="1" idx="13" type="title"/>
          </p:nvPr>
        </p:nvSpPr>
        <p:spPr>
          <a:xfrm>
            <a:off x="6903924" y="1369175"/>
            <a:ext cx="7347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9" name="Google Shape;1059;p13"/>
          <p:cNvSpPr txBox="1"/>
          <p:nvPr>
            <p:ph idx="14" type="subTitle"/>
          </p:nvPr>
        </p:nvSpPr>
        <p:spPr>
          <a:xfrm>
            <a:off x="719976" y="1814548"/>
            <a:ext cx="23055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1060" name="Google Shape;1060;p13"/>
          <p:cNvSpPr txBox="1"/>
          <p:nvPr>
            <p:ph idx="15" type="subTitle"/>
          </p:nvPr>
        </p:nvSpPr>
        <p:spPr>
          <a:xfrm>
            <a:off x="3419247" y="1814548"/>
            <a:ext cx="23055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1061" name="Google Shape;1061;p13"/>
          <p:cNvSpPr txBox="1"/>
          <p:nvPr>
            <p:ph idx="16" type="subTitle"/>
          </p:nvPr>
        </p:nvSpPr>
        <p:spPr>
          <a:xfrm>
            <a:off x="6118524" y="1814548"/>
            <a:ext cx="23055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1062" name="Google Shape;1062;p13"/>
          <p:cNvSpPr txBox="1"/>
          <p:nvPr>
            <p:ph idx="17" type="subTitle"/>
          </p:nvPr>
        </p:nvSpPr>
        <p:spPr>
          <a:xfrm>
            <a:off x="2069615" y="3494377"/>
            <a:ext cx="23055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1063" name="Google Shape;1063;p13"/>
          <p:cNvSpPr txBox="1"/>
          <p:nvPr>
            <p:ph idx="18" type="subTitle"/>
          </p:nvPr>
        </p:nvSpPr>
        <p:spPr>
          <a:xfrm>
            <a:off x="4768885" y="3494377"/>
            <a:ext cx="23055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1064" name="Google Shape;1064;p13"/>
          <p:cNvGrpSpPr/>
          <p:nvPr/>
        </p:nvGrpSpPr>
        <p:grpSpPr>
          <a:xfrm>
            <a:off x="-146278" y="6"/>
            <a:ext cx="11228264" cy="5426603"/>
            <a:chOff x="-146278" y="6"/>
            <a:chExt cx="11228264" cy="5426603"/>
          </a:xfrm>
        </p:grpSpPr>
        <p:grpSp>
          <p:nvGrpSpPr>
            <p:cNvPr id="1065" name="Google Shape;1065;p13"/>
            <p:cNvGrpSpPr/>
            <p:nvPr/>
          </p:nvGrpSpPr>
          <p:grpSpPr>
            <a:xfrm>
              <a:off x="8424012" y="6"/>
              <a:ext cx="2657974" cy="1278647"/>
              <a:chOff x="3368880" y="572760"/>
              <a:chExt cx="1235520" cy="594360"/>
            </a:xfrm>
          </p:grpSpPr>
          <p:sp>
            <p:nvSpPr>
              <p:cNvPr id="1066" name="Google Shape;1066;p13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rect b="b" l="l" r="r" t="t"/>
                <a:pathLst>
                  <a:path extrusionOk="0" h="1651" w="38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" name="Google Shape;1067;p13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rect b="b" l="l" r="r" t="t"/>
                <a:pathLst>
                  <a:path extrusionOk="0" h="205" w="148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" name="Google Shape;1068;p13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rect b="b" l="l" r="r" t="t"/>
                <a:pathLst>
                  <a:path extrusionOk="0" h="369" w="123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" name="Google Shape;1069;p13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rect b="b" l="l" r="r" t="t"/>
                <a:pathLst>
                  <a:path extrusionOk="0" h="224" w="69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" name="Google Shape;1070;p13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rect b="b" l="l" r="r" t="t"/>
                <a:pathLst>
                  <a:path extrusionOk="0" h="107" w="109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" name="Google Shape;1071;p13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rect b="b" l="l" r="r" t="t"/>
                <a:pathLst>
                  <a:path extrusionOk="0" h="41" w="112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" name="Google Shape;1072;p13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rect b="b" l="l" r="r" t="t"/>
                <a:pathLst>
                  <a:path extrusionOk="0" h="254" w="57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" name="Google Shape;1073;p13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rect b="b" l="l" r="r" t="t"/>
                <a:pathLst>
                  <a:path extrusionOk="0" h="40" w="2878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" name="Google Shape;1074;p13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rect b="b" l="l" r="r" t="t"/>
                <a:pathLst>
                  <a:path extrusionOk="0" h="89" w="263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" name="Google Shape;1075;p13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rect b="b" l="l" r="r" t="t"/>
                <a:pathLst>
                  <a:path extrusionOk="0" h="1443" w="64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" name="Google Shape;1076;p13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rect b="b" l="l" r="r" t="t"/>
                <a:pathLst>
                  <a:path extrusionOk="0" h="832" w="1059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" name="Google Shape;1077;p13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rect b="b" l="l" r="r" t="t"/>
                <a:pathLst>
                  <a:path extrusionOk="0" h="143" w="95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" name="Google Shape;1078;p13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rect b="b" l="l" r="r" t="t"/>
                <a:pathLst>
                  <a:path extrusionOk="0" h="204" w="127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" name="Google Shape;1079;p13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rect b="b" l="l" r="r" t="t"/>
                <a:pathLst>
                  <a:path extrusionOk="0" h="196" w="92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" name="Google Shape;1080;p13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rect b="b" l="l" r="r" t="t"/>
                <a:pathLst>
                  <a:path extrusionOk="0" h="90" w="165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rect b="b" l="l" r="r" t="t"/>
                <a:pathLst>
                  <a:path extrusionOk="0" h="142" w="11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rect b="b" l="l" r="r" t="t"/>
                <a:pathLst>
                  <a:path extrusionOk="0" h="181" w="122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rect b="b" l="l" r="r" t="t"/>
                <a:pathLst>
                  <a:path extrusionOk="0" h="33" w="76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" name="Google Shape;1084;p13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rect b="b" l="l" r="r" t="t"/>
                <a:pathLst>
                  <a:path extrusionOk="0" h="45" w="134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" name="Google Shape;1085;p13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rect b="b" l="l" r="r" t="t"/>
                <a:pathLst>
                  <a:path extrusionOk="0" h="241" w="162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rect b="b" l="l" r="r" t="t"/>
                <a:pathLst>
                  <a:path extrusionOk="0" h="412" w="145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rect b="b" l="l" r="r" t="t"/>
                <a:pathLst>
                  <a:path extrusionOk="0" h="158" w="81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rect b="b" l="l" r="r" t="t"/>
                <a:pathLst>
                  <a:path extrusionOk="0" h="28" w="81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rect b="b" l="l" r="r" t="t"/>
                <a:pathLst>
                  <a:path extrusionOk="0" h="137" w="36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" name="Google Shape;1090;p13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rect b="b" l="l" r="r" t="t"/>
                <a:pathLst>
                  <a:path extrusionOk="0" h="291" w="13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" name="Google Shape;1091;p13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rect b="b" l="l" r="r" t="t"/>
                <a:pathLst>
                  <a:path extrusionOk="0" h="115" w="114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" name="Google Shape;1092;p13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rect b="b" l="l" r="r" t="t"/>
                <a:pathLst>
                  <a:path extrusionOk="0" h="227" w="186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rect b="b" l="l" r="r" t="t"/>
                <a:pathLst>
                  <a:path extrusionOk="0" h="348" w="345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rect b="b" l="l" r="r" t="t"/>
                <a:pathLst>
                  <a:path extrusionOk="0" h="495" w="473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rect b="b" l="l" r="r" t="t"/>
                <a:pathLst>
                  <a:path extrusionOk="0" h="541" w="483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" name="Google Shape;1096;p13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rect b="b" l="l" r="r" t="t"/>
                <a:pathLst>
                  <a:path extrusionOk="0" h="611" w="53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" name="Google Shape;1097;p13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rect b="b" l="l" r="r" t="t"/>
                <a:pathLst>
                  <a:path extrusionOk="0" h="556" w="464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rect b="b" l="l" r="r" t="t"/>
                <a:pathLst>
                  <a:path extrusionOk="0" h="469" w="407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rect b="b" l="l" r="r" t="t"/>
                <a:pathLst>
                  <a:path extrusionOk="0" h="380" w="344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rect b="b" l="l" r="r" t="t"/>
                <a:pathLst>
                  <a:path extrusionOk="0" h="233" w="219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rect b="b" l="l" r="r" t="t"/>
                <a:pathLst>
                  <a:path extrusionOk="0" h="149" w="148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" name="Google Shape;1102;p13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rect b="b" l="l" r="r" t="t"/>
                <a:pathLst>
                  <a:path extrusionOk="0" h="61" w="64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" name="Google Shape;1103;p13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rect b="b" l="l" r="r" t="t"/>
                <a:pathLst>
                  <a:path extrusionOk="0" h="838" w="116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04" name="Google Shape;1104;p13"/>
            <p:cNvGrpSpPr/>
            <p:nvPr/>
          </p:nvGrpSpPr>
          <p:grpSpPr>
            <a:xfrm>
              <a:off x="-146278" y="3887741"/>
              <a:ext cx="1669753" cy="1538868"/>
              <a:chOff x="1321200" y="687960"/>
              <a:chExt cx="776160" cy="715320"/>
            </a:xfrm>
          </p:grpSpPr>
          <p:sp>
            <p:nvSpPr>
              <p:cNvPr id="1105" name="Google Shape;1105;p13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rect b="b" l="l" r="r" t="t"/>
                <a:pathLst>
                  <a:path extrusionOk="0" h="1987" w="44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rect b="b" l="l" r="r" t="t"/>
                <a:pathLst>
                  <a:path extrusionOk="0" h="48" w="2093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rect b="b" l="l" r="r" t="t"/>
                <a:pathLst>
                  <a:path extrusionOk="0" h="70" w="221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" name="Google Shape;1108;p13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rect b="b" l="l" r="r" t="t"/>
                <a:pathLst>
                  <a:path extrusionOk="0" h="220" w="101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" name="Google Shape;1109;p13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rect b="b" l="l" r="r" t="t"/>
                <a:pathLst>
                  <a:path extrusionOk="0" h="78" w="113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rect b="b" l="l" r="r" t="t"/>
                <a:pathLst>
                  <a:path extrusionOk="0" h="197" w="163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rect b="b" l="l" r="r" t="t"/>
                <a:pathLst>
                  <a:path extrusionOk="0" h="361" w="128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rect b="b" l="l" r="r" t="t"/>
                <a:pathLst>
                  <a:path extrusionOk="0" h="1368" w="1381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rect b="b" l="l" r="r" t="t"/>
                <a:pathLst>
                  <a:path extrusionOk="0" h="182" w="10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" name="Google Shape;1114;p13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rect b="b" l="l" r="r" t="t"/>
                <a:pathLst>
                  <a:path extrusionOk="0" h="160" w="85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" name="Google Shape;1115;p13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rect b="b" l="l" r="r" t="t"/>
                <a:pathLst>
                  <a:path extrusionOk="0" h="120" w="115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rect b="b" l="l" r="r" t="t"/>
                <a:pathLst>
                  <a:path extrusionOk="0" h="112" w="3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rect b="b" l="l" r="r" t="t"/>
                <a:pathLst>
                  <a:path extrusionOk="0" h="43" w="192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rect b="b" l="l" r="r" t="t"/>
                <a:pathLst>
                  <a:path extrusionOk="0" h="82" w="97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rect b="b" l="l" r="r" t="t"/>
                <a:pathLst>
                  <a:path extrusionOk="0" h="47" w="92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" name="Google Shape;1120;p13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rect b="b" l="l" r="r" t="t"/>
                <a:pathLst>
                  <a:path extrusionOk="0" h="151" w="184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" name="Google Shape;1121;p13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rect b="b" l="l" r="r" t="t"/>
                <a:pathLst>
                  <a:path extrusionOk="0" h="39" w="45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rect b="b" l="l" r="r" t="t"/>
                <a:pathLst>
                  <a:path extrusionOk="0" h="55" w="71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rect b="b" l="l" r="r" t="t"/>
                <a:pathLst>
                  <a:path extrusionOk="0" h="107" w="206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rect b="b" l="l" r="r" t="t"/>
                <a:pathLst>
                  <a:path extrusionOk="0" h="679" w="708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rect b="b" l="l" r="r" t="t"/>
                <a:pathLst>
                  <a:path extrusionOk="0" h="1415" w="1423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126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14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128" name="Google Shape;1128;p14"/>
          <p:cNvSpPr txBox="1"/>
          <p:nvPr>
            <p:ph type="title"/>
          </p:nvPr>
        </p:nvSpPr>
        <p:spPr>
          <a:xfrm>
            <a:off x="1882800" y="3233137"/>
            <a:ext cx="5378400" cy="6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129" name="Google Shape;1129;p14"/>
          <p:cNvSpPr txBox="1"/>
          <p:nvPr>
            <p:ph idx="1" type="subTitle"/>
          </p:nvPr>
        </p:nvSpPr>
        <p:spPr>
          <a:xfrm>
            <a:off x="1226400" y="1292663"/>
            <a:ext cx="6691200" cy="17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1130" name="Google Shape;1130;p14"/>
          <p:cNvGrpSpPr/>
          <p:nvPr/>
        </p:nvGrpSpPr>
        <p:grpSpPr>
          <a:xfrm>
            <a:off x="2301121" y="-266677"/>
            <a:ext cx="8096941" cy="5824814"/>
            <a:chOff x="2301121" y="-266677"/>
            <a:chExt cx="8096941" cy="5824814"/>
          </a:xfrm>
        </p:grpSpPr>
        <p:grpSp>
          <p:nvGrpSpPr>
            <p:cNvPr id="1131" name="Google Shape;1131;p14"/>
            <p:cNvGrpSpPr/>
            <p:nvPr/>
          </p:nvGrpSpPr>
          <p:grpSpPr>
            <a:xfrm>
              <a:off x="8756964" y="1491493"/>
              <a:ext cx="1641098" cy="440672"/>
              <a:chOff x="283320" y="440280"/>
              <a:chExt cx="762840" cy="204840"/>
            </a:xfrm>
          </p:grpSpPr>
          <p:sp>
            <p:nvSpPr>
              <p:cNvPr id="1132" name="Google Shape;1132;p14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rect b="b" l="l" r="r" t="t"/>
                <a:pathLst>
                  <a:path extrusionOk="0" h="435" w="114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" name="Google Shape;1133;p14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rect b="b" l="l" r="r" t="t"/>
                <a:pathLst>
                  <a:path extrusionOk="0" h="419" w="112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" name="Google Shape;1134;p14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rect b="b" l="l" r="r" t="t"/>
                <a:pathLst>
                  <a:path extrusionOk="0" h="404" w="11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" name="Google Shape;1135;p14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rect b="b" l="l" r="r" t="t"/>
                <a:pathLst>
                  <a:path extrusionOk="0" h="137" w="152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" name="Google Shape;1136;p14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rect b="b" l="l" r="r" t="t"/>
                <a:pathLst>
                  <a:path extrusionOk="0" h="149" w="55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" name="Google Shape;1137;p14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rect b="b" l="l" r="r" t="t"/>
                <a:pathLst>
                  <a:path extrusionOk="0" h="138" w="86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" name="Google Shape;1138;p14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rect b="b" l="l" r="r" t="t"/>
                <a:pathLst>
                  <a:path extrusionOk="0" h="120" w="108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" name="Google Shape;1139;p14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rect b="b" l="l" r="r" t="t"/>
                <a:pathLst>
                  <a:path extrusionOk="0" h="247" w="157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" name="Google Shape;1140;p14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rect b="b" l="l" r="r" t="t"/>
                <a:pathLst>
                  <a:path extrusionOk="0" h="118" w="67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" name="Google Shape;1141;p14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rect b="b" l="l" r="r" t="t"/>
                <a:pathLst>
                  <a:path extrusionOk="0" h="146" w="108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" name="Google Shape;1142;p14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rect b="b" l="l" r="r" t="t"/>
                <a:pathLst>
                  <a:path extrusionOk="0" h="220" w="145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" name="Google Shape;1143;p14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rect b="b" l="l" r="r" t="t"/>
                <a:pathLst>
                  <a:path extrusionOk="0" h="327" w="149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" name="Google Shape;1144;p14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rect b="b" l="l" r="r" t="t"/>
                <a:pathLst>
                  <a:path extrusionOk="0" h="256" w="18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" name="Google Shape;1145;p14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rect b="b" l="l" r="r" t="t"/>
                <a:pathLst>
                  <a:path extrusionOk="0" h="153" w="107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" name="Google Shape;1146;p14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rect b="b" l="l" r="r" t="t"/>
                <a:pathLst>
                  <a:path extrusionOk="0" h="42" w="123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" name="Google Shape;1147;p14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rect b="b" l="l" r="r" t="t"/>
                <a:pathLst>
                  <a:path extrusionOk="0" h="28" w="72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" name="Google Shape;1148;p14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rect b="b" l="l" r="r" t="t"/>
                <a:pathLst>
                  <a:path extrusionOk="0" h="35" w="111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9" name="Google Shape;1149;p14"/>
            <p:cNvGrpSpPr/>
            <p:nvPr/>
          </p:nvGrpSpPr>
          <p:grpSpPr>
            <a:xfrm>
              <a:off x="7006130" y="4604012"/>
              <a:ext cx="2501532" cy="631966"/>
              <a:chOff x="720" y="669960"/>
              <a:chExt cx="1162800" cy="293760"/>
            </a:xfrm>
          </p:grpSpPr>
          <p:sp>
            <p:nvSpPr>
              <p:cNvPr id="1150" name="Google Shape;1150;p14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" name="Google Shape;1151;p14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" name="Google Shape;1152;p14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" name="Google Shape;1153;p14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" name="Google Shape;1154;p14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" name="Google Shape;1155;p14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" name="Google Shape;1156;p14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" name="Google Shape;1157;p14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" name="Google Shape;1158;p14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" name="Google Shape;1159;p14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" name="Google Shape;1160;p14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" name="Google Shape;1161;p14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" name="Google Shape;1162;p14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" name="Google Shape;1163;p14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" name="Google Shape;1164;p14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" name="Google Shape;1165;p14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" name="Google Shape;1166;p14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" name="Google Shape;1167;p14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" name="Google Shape;1168;p14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" name="Google Shape;1169;p14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" name="Google Shape;1170;p14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" name="Google Shape;1171;p14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" name="Google Shape;1172;p14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" name="Google Shape;1173;p14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" name="Google Shape;1174;p14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" name="Google Shape;1175;p14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" name="Google Shape;1176;p14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" name="Google Shape;1177;p14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" name="Google Shape;1178;p14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" name="Google Shape;1179;p14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" name="Google Shape;1180;p14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" name="Google Shape;1181;p14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" name="Google Shape;1182;p14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" name="Google Shape;1183;p14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" name="Google Shape;1184;p14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" name="Google Shape;1185;p14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" name="Google Shape;1186;p14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" name="Google Shape;1187;p14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" name="Google Shape;1188;p14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" name="Google Shape;1189;p14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" name="Google Shape;1190;p14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" name="Google Shape;1191;p14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" name="Google Shape;1192;p14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" name="Google Shape;1193;p14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4" name="Google Shape;1194;p14"/>
            <p:cNvGrpSpPr/>
            <p:nvPr/>
          </p:nvGrpSpPr>
          <p:grpSpPr>
            <a:xfrm>
              <a:off x="8010849" y="-266677"/>
              <a:ext cx="1352996" cy="945625"/>
              <a:chOff x="2379960" y="470880"/>
              <a:chExt cx="628920" cy="439560"/>
            </a:xfrm>
          </p:grpSpPr>
          <p:sp>
            <p:nvSpPr>
              <p:cNvPr id="1195" name="Google Shape;1195;p14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" name="Google Shape;1196;p14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" name="Google Shape;1197;p14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" name="Google Shape;1198;p14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" name="Google Shape;1199;p14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" name="Google Shape;1200;p14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" name="Google Shape;1201;p14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" name="Google Shape;1202;p14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" name="Google Shape;1203;p14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" name="Google Shape;1204;p14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" name="Google Shape;1205;p14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" name="Google Shape;1206;p14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" name="Google Shape;1207;p14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" name="Google Shape;1208;p14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" name="Google Shape;1209;p14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" name="Google Shape;1210;p14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" name="Google Shape;1211;p14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" name="Google Shape;1212;p14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" name="Google Shape;1213;p14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" name="Google Shape;1214;p14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" name="Google Shape;1215;p14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" name="Google Shape;1216;p14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" name="Google Shape;1217;p14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" name="Google Shape;1218;p14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" name="Google Shape;1219;p14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" name="Google Shape;1220;p14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" name="Google Shape;1221;p14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" name="Google Shape;1222;p14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" name="Google Shape;1223;p14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" name="Google Shape;1224;p14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" name="Google Shape;1225;p14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" name="Google Shape;1226;p14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" name="Google Shape;1227;p14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" name="Google Shape;1228;p14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" name="Google Shape;1229;p14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" name="Google Shape;1230;p14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" name="Google Shape;1231;p14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" name="Google Shape;1232;p14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" name="Google Shape;1233;p14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" name="Google Shape;1234;p14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" name="Google Shape;1235;p14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" name="Google Shape;1236;p14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" name="Google Shape;1237;p14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" name="Google Shape;1238;p14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" name="Google Shape;1239;p14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" name="Google Shape;1240;p14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" name="Google Shape;1241;p14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" name="Google Shape;1242;p14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" name="Google Shape;1243;p14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" name="Google Shape;1244;p14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" name="Google Shape;1245;p14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46" name="Google Shape;1246;p14"/>
            <p:cNvGrpSpPr/>
            <p:nvPr/>
          </p:nvGrpSpPr>
          <p:grpSpPr>
            <a:xfrm>
              <a:off x="4021187" y="4603993"/>
              <a:ext cx="1517957" cy="954145"/>
              <a:chOff x="7180" y="3374638"/>
              <a:chExt cx="705600" cy="443520"/>
            </a:xfrm>
          </p:grpSpPr>
          <p:sp>
            <p:nvSpPr>
              <p:cNvPr id="1247" name="Google Shape;1247;p14"/>
              <p:cNvSpPr/>
              <p:nvPr/>
            </p:nvSpPr>
            <p:spPr>
              <a:xfrm>
                <a:off x="116260" y="3465357"/>
                <a:ext cx="7560" cy="349200"/>
              </a:xfrm>
              <a:custGeom>
                <a:rect b="b" l="l" r="r" t="t"/>
                <a:pathLst>
                  <a:path extrusionOk="0" h="970" w="21">
                    <a:moveTo>
                      <a:pt x="9" y="969"/>
                    </a:moveTo>
                    <a:cubicBezTo>
                      <a:pt x="4" y="969"/>
                      <a:pt x="0" y="964"/>
                      <a:pt x="0" y="95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958"/>
                      <a:pt x="20" y="958"/>
                      <a:pt x="20" y="958"/>
                    </a:cubicBezTo>
                    <a:cubicBezTo>
                      <a:pt x="20" y="964"/>
                      <a:pt x="15" y="969"/>
                      <a:pt x="9" y="9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" name="Google Shape;1248;p14"/>
              <p:cNvSpPr/>
              <p:nvPr/>
            </p:nvSpPr>
            <p:spPr>
              <a:xfrm>
                <a:off x="122740" y="3800158"/>
                <a:ext cx="502920" cy="18000"/>
              </a:xfrm>
              <a:custGeom>
                <a:rect b="b" l="l" r="r" t="t"/>
                <a:pathLst>
                  <a:path extrusionOk="0" h="50" w="1397">
                    <a:moveTo>
                      <a:pt x="490" y="49"/>
                    </a:moveTo>
                    <a:cubicBezTo>
                      <a:pt x="326" y="49"/>
                      <a:pt x="167" y="44"/>
                      <a:pt x="10" y="35"/>
                    </a:cubicBezTo>
                    <a:cubicBezTo>
                      <a:pt x="4" y="35"/>
                      <a:pt x="0" y="30"/>
                      <a:pt x="0" y="25"/>
                    </a:cubicBezTo>
                    <a:cubicBezTo>
                      <a:pt x="1" y="19"/>
                      <a:pt x="5" y="15"/>
                      <a:pt x="11" y="15"/>
                    </a:cubicBezTo>
                    <a:cubicBezTo>
                      <a:pt x="396" y="36"/>
                      <a:pt x="797" y="32"/>
                      <a:pt x="1237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92" y="0"/>
                      <a:pt x="1396" y="4"/>
                      <a:pt x="1396" y="9"/>
                    </a:cubicBezTo>
                    <a:cubicBezTo>
                      <a:pt x="1396" y="15"/>
                      <a:pt x="1392" y="20"/>
                      <a:pt x="1386" y="20"/>
                    </a:cubicBezTo>
                    <a:cubicBezTo>
                      <a:pt x="1238" y="20"/>
                      <a:pt x="1238" y="20"/>
                      <a:pt x="1238" y="20"/>
                    </a:cubicBezTo>
                    <a:cubicBezTo>
                      <a:pt x="976" y="39"/>
                      <a:pt x="728" y="49"/>
                      <a:pt x="490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" name="Google Shape;1249;p14"/>
              <p:cNvSpPr/>
              <p:nvPr/>
            </p:nvSpPr>
            <p:spPr>
              <a:xfrm>
                <a:off x="123100" y="3478678"/>
                <a:ext cx="443160" cy="309600"/>
              </a:xfrm>
              <a:custGeom>
                <a:rect b="b" l="l" r="r" t="t"/>
                <a:pathLst>
                  <a:path extrusionOk="0" h="860" w="1231">
                    <a:moveTo>
                      <a:pt x="11" y="859"/>
                    </a:moveTo>
                    <a:cubicBezTo>
                      <a:pt x="9" y="859"/>
                      <a:pt x="6" y="858"/>
                      <a:pt x="4" y="856"/>
                    </a:cubicBezTo>
                    <a:cubicBezTo>
                      <a:pt x="0" y="852"/>
                      <a:pt x="0" y="846"/>
                      <a:pt x="4" y="842"/>
                    </a:cubicBezTo>
                    <a:cubicBezTo>
                      <a:pt x="363" y="502"/>
                      <a:pt x="771" y="220"/>
                      <a:pt x="1214" y="3"/>
                    </a:cubicBezTo>
                    <a:cubicBezTo>
                      <a:pt x="1219" y="0"/>
                      <a:pt x="1225" y="2"/>
                      <a:pt x="1227" y="7"/>
                    </a:cubicBezTo>
                    <a:cubicBezTo>
                      <a:pt x="1230" y="12"/>
                      <a:pt x="1228" y="18"/>
                      <a:pt x="1223" y="21"/>
                    </a:cubicBezTo>
                    <a:cubicBezTo>
                      <a:pt x="781" y="237"/>
                      <a:pt x="376" y="519"/>
                      <a:pt x="18" y="856"/>
                    </a:cubicBezTo>
                    <a:cubicBezTo>
                      <a:pt x="17" y="859"/>
                      <a:pt x="14" y="859"/>
                      <a:pt x="11" y="8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" name="Google Shape;1250;p14"/>
              <p:cNvSpPr/>
              <p:nvPr/>
            </p:nvSpPr>
            <p:spPr>
              <a:xfrm>
                <a:off x="479140" y="3471838"/>
                <a:ext cx="106200" cy="88200"/>
              </a:xfrm>
              <a:custGeom>
                <a:rect b="b" l="l" r="r" t="t"/>
                <a:pathLst>
                  <a:path extrusionOk="0" h="245" w="295">
                    <a:moveTo>
                      <a:pt x="155" y="244"/>
                    </a:moveTo>
                    <a:cubicBezTo>
                      <a:pt x="153" y="244"/>
                      <a:pt x="151" y="243"/>
                      <a:pt x="149" y="243"/>
                    </a:cubicBezTo>
                    <a:cubicBezTo>
                      <a:pt x="145" y="240"/>
                      <a:pt x="143" y="233"/>
                      <a:pt x="146" y="229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56" y="23"/>
                      <a:pt x="248" y="23"/>
                      <a:pt x="239" y="24"/>
                    </a:cubicBezTo>
                    <a:cubicBezTo>
                      <a:pt x="15" y="96"/>
                      <a:pt x="15" y="96"/>
                      <a:pt x="15" y="96"/>
                    </a:cubicBezTo>
                    <a:cubicBezTo>
                      <a:pt x="10" y="98"/>
                      <a:pt x="5" y="96"/>
                      <a:pt x="2" y="91"/>
                    </a:cubicBezTo>
                    <a:cubicBezTo>
                      <a:pt x="0" y="87"/>
                      <a:pt x="2" y="81"/>
                      <a:pt x="7" y="78"/>
                    </a:cubicBezTo>
                    <a:cubicBezTo>
                      <a:pt x="76" y="36"/>
                      <a:pt x="154" y="11"/>
                      <a:pt x="235" y="4"/>
                    </a:cubicBezTo>
                    <a:cubicBezTo>
                      <a:pt x="244" y="1"/>
                      <a:pt x="244" y="1"/>
                      <a:pt x="244" y="1"/>
                    </a:cubicBezTo>
                    <a:cubicBezTo>
                      <a:pt x="248" y="0"/>
                      <a:pt x="251" y="1"/>
                      <a:pt x="254" y="3"/>
                    </a:cubicBezTo>
                    <a:cubicBezTo>
                      <a:pt x="263" y="2"/>
                      <a:pt x="273" y="2"/>
                      <a:pt x="283" y="2"/>
                    </a:cubicBezTo>
                    <a:cubicBezTo>
                      <a:pt x="287" y="2"/>
                      <a:pt x="290" y="4"/>
                      <a:pt x="292" y="7"/>
                    </a:cubicBezTo>
                    <a:cubicBezTo>
                      <a:pt x="294" y="10"/>
                      <a:pt x="294" y="14"/>
                      <a:pt x="292" y="17"/>
                    </a:cubicBezTo>
                    <a:cubicBezTo>
                      <a:pt x="163" y="239"/>
                      <a:pt x="163" y="239"/>
                      <a:pt x="163" y="239"/>
                    </a:cubicBezTo>
                    <a:cubicBezTo>
                      <a:pt x="162" y="242"/>
                      <a:pt x="158" y="244"/>
                      <a:pt x="155" y="2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" name="Google Shape;1251;p14"/>
              <p:cNvSpPr/>
              <p:nvPr/>
            </p:nvSpPr>
            <p:spPr>
              <a:xfrm>
                <a:off x="222820" y="3725998"/>
                <a:ext cx="32400" cy="88560"/>
              </a:xfrm>
              <a:custGeom>
                <a:rect b="b" l="l" r="r" t="t"/>
                <a:pathLst>
                  <a:path extrusionOk="0" h="246" w="90">
                    <a:moveTo>
                      <a:pt x="66" y="245"/>
                    </a:moveTo>
                    <a:lnTo>
                      <a:pt x="65" y="244"/>
                    </a:lnTo>
                    <a:cubicBezTo>
                      <a:pt x="60" y="243"/>
                      <a:pt x="56" y="238"/>
                      <a:pt x="57" y="233"/>
                    </a:cubicBezTo>
                    <a:cubicBezTo>
                      <a:pt x="68" y="157"/>
                      <a:pt x="48" y="79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10" y="0"/>
                      <a:pt x="16" y="0"/>
                      <a:pt x="19" y="5"/>
                    </a:cubicBezTo>
                    <a:cubicBezTo>
                      <a:pt x="68" y="71"/>
                      <a:pt x="89" y="155"/>
                      <a:pt x="76" y="236"/>
                    </a:cubicBezTo>
                    <a:cubicBezTo>
                      <a:pt x="76" y="241"/>
                      <a:pt x="72" y="245"/>
                      <a:pt x="66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" name="Google Shape;1252;p14"/>
              <p:cNvSpPr/>
              <p:nvPr/>
            </p:nvSpPr>
            <p:spPr>
              <a:xfrm>
                <a:off x="298780" y="3663718"/>
                <a:ext cx="61200" cy="50040"/>
              </a:xfrm>
              <a:custGeom>
                <a:rect b="b" l="l" r="r" t="t"/>
                <a:pathLst>
                  <a:path extrusionOk="0" h="139" w="170">
                    <a:moveTo>
                      <a:pt x="71" y="138"/>
                    </a:moveTo>
                    <a:cubicBezTo>
                      <a:pt x="46" y="138"/>
                      <a:pt x="21" y="128"/>
                      <a:pt x="4" y="110"/>
                    </a:cubicBezTo>
                    <a:cubicBezTo>
                      <a:pt x="0" y="106"/>
                      <a:pt x="0" y="100"/>
                      <a:pt x="4" y="96"/>
                    </a:cubicBezTo>
                    <a:cubicBezTo>
                      <a:pt x="8" y="92"/>
                      <a:pt x="15" y="92"/>
                      <a:pt x="19" y="96"/>
                    </a:cubicBezTo>
                    <a:cubicBezTo>
                      <a:pt x="40" y="119"/>
                      <a:pt x="79" y="124"/>
                      <a:pt x="106" y="109"/>
                    </a:cubicBezTo>
                    <a:cubicBezTo>
                      <a:pt x="132" y="93"/>
                      <a:pt x="146" y="59"/>
                      <a:pt x="139" y="29"/>
                    </a:cubicBezTo>
                    <a:cubicBezTo>
                      <a:pt x="121" y="20"/>
                      <a:pt x="101" y="28"/>
                      <a:pt x="89" y="38"/>
                    </a:cubicBezTo>
                    <a:cubicBezTo>
                      <a:pt x="75" y="49"/>
                      <a:pt x="62" y="68"/>
                      <a:pt x="71" y="88"/>
                    </a:cubicBezTo>
                    <a:cubicBezTo>
                      <a:pt x="73" y="94"/>
                      <a:pt x="70" y="99"/>
                      <a:pt x="65" y="101"/>
                    </a:cubicBezTo>
                    <a:cubicBezTo>
                      <a:pt x="59" y="103"/>
                      <a:pt x="54" y="101"/>
                      <a:pt x="52" y="96"/>
                    </a:cubicBezTo>
                    <a:cubicBezTo>
                      <a:pt x="42" y="71"/>
                      <a:pt x="51" y="42"/>
                      <a:pt x="76" y="22"/>
                    </a:cubicBezTo>
                    <a:cubicBezTo>
                      <a:pt x="101" y="3"/>
                      <a:pt x="131" y="0"/>
                      <a:pt x="153" y="15"/>
                    </a:cubicBezTo>
                    <a:cubicBezTo>
                      <a:pt x="155" y="16"/>
                      <a:pt x="156" y="18"/>
                      <a:pt x="157" y="20"/>
                    </a:cubicBezTo>
                    <a:cubicBezTo>
                      <a:pt x="169" y="60"/>
                      <a:pt x="151" y="105"/>
                      <a:pt x="116" y="126"/>
                    </a:cubicBezTo>
                    <a:cubicBezTo>
                      <a:pt x="102" y="134"/>
                      <a:pt x="86" y="138"/>
                      <a:pt x="71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" name="Google Shape;1253;p14"/>
              <p:cNvSpPr/>
              <p:nvPr/>
            </p:nvSpPr>
            <p:spPr>
              <a:xfrm>
                <a:off x="7180" y="3374638"/>
                <a:ext cx="63720" cy="186840"/>
              </a:xfrm>
              <a:custGeom>
                <a:rect b="b" l="l" r="r" t="t"/>
                <a:pathLst>
                  <a:path extrusionOk="0" h="519" w="177">
                    <a:moveTo>
                      <a:pt x="128" y="518"/>
                    </a:moveTo>
                    <a:cubicBezTo>
                      <a:pt x="100" y="517"/>
                      <a:pt x="73" y="503"/>
                      <a:pt x="53" y="480"/>
                    </a:cubicBezTo>
                    <a:cubicBezTo>
                      <a:pt x="33" y="458"/>
                      <a:pt x="23" y="429"/>
                      <a:pt x="25" y="401"/>
                    </a:cubicBezTo>
                    <a:cubicBezTo>
                      <a:pt x="28" y="374"/>
                      <a:pt x="42" y="347"/>
                      <a:pt x="65" y="328"/>
                    </a:cubicBezTo>
                    <a:cubicBezTo>
                      <a:pt x="85" y="311"/>
                      <a:pt x="109" y="302"/>
                      <a:pt x="134" y="302"/>
                    </a:cubicBezTo>
                    <a:cubicBezTo>
                      <a:pt x="148" y="97"/>
                      <a:pt x="148" y="97"/>
                      <a:pt x="148" y="97"/>
                    </a:cubicBezTo>
                    <a:cubicBezTo>
                      <a:pt x="142" y="106"/>
                      <a:pt x="134" y="114"/>
                      <a:pt x="126" y="121"/>
                    </a:cubicBezTo>
                    <a:cubicBezTo>
                      <a:pt x="92" y="150"/>
                      <a:pt x="48" y="162"/>
                      <a:pt x="8" y="153"/>
                    </a:cubicBezTo>
                    <a:cubicBezTo>
                      <a:pt x="3" y="151"/>
                      <a:pt x="0" y="146"/>
                      <a:pt x="1" y="140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5" y="32"/>
                      <a:pt x="30" y="28"/>
                      <a:pt x="36" y="29"/>
                    </a:cubicBezTo>
                    <a:cubicBezTo>
                      <a:pt x="41" y="30"/>
                      <a:pt x="44" y="36"/>
                      <a:pt x="43" y="4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53" y="139"/>
                      <a:pt x="86" y="128"/>
                      <a:pt x="113" y="106"/>
                    </a:cubicBezTo>
                    <a:cubicBezTo>
                      <a:pt x="133" y="88"/>
                      <a:pt x="146" y="66"/>
                      <a:pt x="152" y="43"/>
                    </a:cubicBezTo>
                    <a:cubicBezTo>
                      <a:pt x="155" y="9"/>
                      <a:pt x="155" y="9"/>
                      <a:pt x="155" y="9"/>
                    </a:cubicBezTo>
                    <a:cubicBezTo>
                      <a:pt x="155" y="4"/>
                      <a:pt x="159" y="0"/>
                      <a:pt x="164" y="0"/>
                    </a:cubicBezTo>
                    <a:cubicBezTo>
                      <a:pt x="170" y="0"/>
                      <a:pt x="174" y="4"/>
                      <a:pt x="175" y="9"/>
                    </a:cubicBezTo>
                    <a:cubicBezTo>
                      <a:pt x="176" y="22"/>
                      <a:pt x="175" y="34"/>
                      <a:pt x="172" y="46"/>
                    </a:cubicBezTo>
                    <a:cubicBezTo>
                      <a:pt x="153" y="309"/>
                      <a:pt x="153" y="309"/>
                      <a:pt x="153" y="309"/>
                    </a:cubicBezTo>
                    <a:cubicBezTo>
                      <a:pt x="153" y="311"/>
                      <a:pt x="154" y="312"/>
                      <a:pt x="153" y="313"/>
                    </a:cubicBezTo>
                    <a:cubicBezTo>
                      <a:pt x="153" y="315"/>
                      <a:pt x="153" y="316"/>
                      <a:pt x="152" y="318"/>
                    </a:cubicBezTo>
                    <a:cubicBezTo>
                      <a:pt x="139" y="509"/>
                      <a:pt x="139" y="509"/>
                      <a:pt x="139" y="509"/>
                    </a:cubicBezTo>
                    <a:cubicBezTo>
                      <a:pt x="138" y="514"/>
                      <a:pt x="134" y="518"/>
                      <a:pt x="128" y="518"/>
                    </a:cubicBezTo>
                    <a:moveTo>
                      <a:pt x="132" y="322"/>
                    </a:moveTo>
                    <a:cubicBezTo>
                      <a:pt x="113" y="323"/>
                      <a:pt x="94" y="330"/>
                      <a:pt x="78" y="344"/>
                    </a:cubicBezTo>
                    <a:cubicBezTo>
                      <a:pt x="59" y="359"/>
                      <a:pt x="47" y="381"/>
                      <a:pt x="46" y="403"/>
                    </a:cubicBezTo>
                    <a:cubicBezTo>
                      <a:pt x="44" y="425"/>
                      <a:pt x="52" y="449"/>
                      <a:pt x="68" y="467"/>
                    </a:cubicBezTo>
                    <a:cubicBezTo>
                      <a:pt x="82" y="482"/>
                      <a:pt x="100" y="493"/>
                      <a:pt x="119" y="496"/>
                    </a:cubicBezTo>
                    <a:lnTo>
                      <a:pt x="132" y="3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" name="Google Shape;1254;p14"/>
              <p:cNvSpPr/>
              <p:nvPr/>
            </p:nvSpPr>
            <p:spPr>
              <a:xfrm>
                <a:off x="657340" y="3705838"/>
                <a:ext cx="55440" cy="34920"/>
              </a:xfrm>
              <a:custGeom>
                <a:rect b="b" l="l" r="r" t="t"/>
                <a:pathLst>
                  <a:path extrusionOk="0" h="97" w="154">
                    <a:moveTo>
                      <a:pt x="142" y="96"/>
                    </a:moveTo>
                    <a:cubicBezTo>
                      <a:pt x="140" y="96"/>
                      <a:pt x="139" y="96"/>
                      <a:pt x="137" y="9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2" y="17"/>
                      <a:pt x="0" y="11"/>
                      <a:pt x="3" y="6"/>
                    </a:cubicBezTo>
                    <a:cubicBezTo>
                      <a:pt x="6" y="2"/>
                      <a:pt x="12" y="0"/>
                      <a:pt x="17" y="3"/>
                    </a:cubicBezTo>
                    <a:cubicBezTo>
                      <a:pt x="147" y="77"/>
                      <a:pt x="147" y="77"/>
                      <a:pt x="147" y="77"/>
                    </a:cubicBezTo>
                    <a:cubicBezTo>
                      <a:pt x="152" y="80"/>
                      <a:pt x="153" y="86"/>
                      <a:pt x="151" y="91"/>
                    </a:cubicBezTo>
                    <a:cubicBezTo>
                      <a:pt x="149" y="94"/>
                      <a:pt x="146" y="96"/>
                      <a:pt x="142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" name="Google Shape;1255;p14"/>
              <p:cNvSpPr/>
              <p:nvPr/>
            </p:nvSpPr>
            <p:spPr>
              <a:xfrm>
                <a:off x="657340" y="3681357"/>
                <a:ext cx="48960" cy="79200"/>
              </a:xfrm>
              <a:custGeom>
                <a:rect b="b" l="l" r="r" t="t"/>
                <a:pathLst>
                  <a:path extrusionOk="0" h="220" w="136">
                    <a:moveTo>
                      <a:pt x="12" y="219"/>
                    </a:moveTo>
                    <a:cubicBezTo>
                      <a:pt x="10" y="219"/>
                      <a:pt x="8" y="219"/>
                      <a:pt x="7" y="218"/>
                    </a:cubicBezTo>
                    <a:cubicBezTo>
                      <a:pt x="2" y="215"/>
                      <a:pt x="0" y="210"/>
                      <a:pt x="3" y="205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2" y="91"/>
                      <a:pt x="6" y="90"/>
                      <a:pt x="3" y="85"/>
                    </a:cubicBezTo>
                    <a:cubicBezTo>
                      <a:pt x="0" y="80"/>
                      <a:pt x="2" y="74"/>
                      <a:pt x="6" y="71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2" y="0"/>
                      <a:pt x="128" y="0"/>
                      <a:pt x="131" y="4"/>
                    </a:cubicBezTo>
                    <a:cubicBezTo>
                      <a:pt x="134" y="7"/>
                      <a:pt x="135" y="12"/>
                      <a:pt x="133" y="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9" y="218"/>
                      <a:pt x="15" y="219"/>
                      <a:pt x="12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6" name="Google Shape;1256;p14"/>
            <p:cNvGrpSpPr/>
            <p:nvPr/>
          </p:nvGrpSpPr>
          <p:grpSpPr>
            <a:xfrm>
              <a:off x="2301121" y="-105835"/>
              <a:ext cx="1169447" cy="374068"/>
              <a:chOff x="1605960" y="528480"/>
              <a:chExt cx="543600" cy="173880"/>
            </a:xfrm>
          </p:grpSpPr>
          <p:sp>
            <p:nvSpPr>
              <p:cNvPr id="1257" name="Google Shape;1257;p14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" name="Google Shape;1258;p14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" name="Google Shape;1259;p14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" name="Google Shape;1260;p14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" name="Google Shape;1261;p14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" name="Google Shape;1262;p14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" name="Google Shape;1263;p14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" name="Google Shape;1264;p14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1265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p15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267" name="Google Shape;1267;p1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grpSp>
        <p:nvGrpSpPr>
          <p:cNvPr id="1268" name="Google Shape;1268;p15"/>
          <p:cNvGrpSpPr/>
          <p:nvPr/>
        </p:nvGrpSpPr>
        <p:grpSpPr>
          <a:xfrm>
            <a:off x="-1474854" y="-431679"/>
            <a:ext cx="12176921" cy="5719738"/>
            <a:chOff x="-1474854" y="-431679"/>
            <a:chExt cx="12176921" cy="5719738"/>
          </a:xfrm>
        </p:grpSpPr>
        <p:grpSp>
          <p:nvGrpSpPr>
            <p:cNvPr id="1269" name="Google Shape;1269;p15"/>
            <p:cNvGrpSpPr/>
            <p:nvPr/>
          </p:nvGrpSpPr>
          <p:grpSpPr>
            <a:xfrm>
              <a:off x="7922502" y="4718050"/>
              <a:ext cx="2779566" cy="570008"/>
              <a:chOff x="3240" y="1231560"/>
              <a:chExt cx="1292040" cy="264960"/>
            </a:xfrm>
          </p:grpSpPr>
          <p:sp>
            <p:nvSpPr>
              <p:cNvPr id="1270" name="Google Shape;1270;p1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" name="Google Shape;1271;p1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" name="Google Shape;1272;p1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" name="Google Shape;1273;p1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" name="Google Shape;1274;p1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" name="Google Shape;1275;p1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" name="Google Shape;1276;p1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" name="Google Shape;1277;p1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" name="Google Shape;1278;p1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" name="Google Shape;1279;p1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" name="Google Shape;1280;p1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" name="Google Shape;1281;p1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" name="Google Shape;1282;p1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" name="Google Shape;1283;p1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" name="Google Shape;1284;p1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" name="Google Shape;1285;p1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" name="Google Shape;1286;p1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" name="Google Shape;1287;p1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" name="Google Shape;1288;p1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" name="Google Shape;1289;p1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" name="Google Shape;1290;p1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" name="Google Shape;1291;p1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" name="Google Shape;1292;p1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" name="Google Shape;1293;p1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" name="Google Shape;1294;p1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" name="Google Shape;1295;p1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" name="Google Shape;1296;p1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" name="Google Shape;1297;p1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" name="Google Shape;1298;p1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" name="Google Shape;1299;p1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" name="Google Shape;1300;p1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" name="Google Shape;1301;p1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" name="Google Shape;1302;p1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" name="Google Shape;1303;p1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" name="Google Shape;1304;p1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05" name="Google Shape;1305;p15"/>
            <p:cNvGrpSpPr/>
            <p:nvPr/>
          </p:nvGrpSpPr>
          <p:grpSpPr>
            <a:xfrm>
              <a:off x="-1474854" y="-431679"/>
              <a:ext cx="4126366" cy="876698"/>
              <a:chOff x="71280" y="1648800"/>
              <a:chExt cx="1918080" cy="407520"/>
            </a:xfrm>
          </p:grpSpPr>
          <p:sp>
            <p:nvSpPr>
              <p:cNvPr id="1306" name="Google Shape;1306;p15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rect b="b" l="l" r="r" t="t"/>
                <a:pathLst>
                  <a:path extrusionOk="0" h="441" w="128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" name="Google Shape;1307;p15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rect b="b" l="l" r="r" t="t"/>
                <a:pathLst>
                  <a:path extrusionOk="0" h="162" w="148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" name="Google Shape;1308;p15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rect b="b" l="l" r="r" t="t"/>
                <a:pathLst>
                  <a:path extrusionOk="0" h="183" w="7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" name="Google Shape;1309;p15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rect b="b" l="l" r="r" t="t"/>
                <a:pathLst>
                  <a:path extrusionOk="0" h="219" w="101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" name="Google Shape;1310;p15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rect b="b" l="l" r="r" t="t"/>
                <a:pathLst>
                  <a:path extrusionOk="0" h="251" w="329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" name="Google Shape;1311;p15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rect b="b" l="l" r="r" t="t"/>
                <a:pathLst>
                  <a:path extrusionOk="0" h="136" w="157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" name="Google Shape;1312;p15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rect b="b" l="l" r="r" t="t"/>
                <a:pathLst>
                  <a:path extrusionOk="0" h="317" w="209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" name="Google Shape;1313;p15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rect b="b" l="l" r="r" t="t"/>
                <a:pathLst>
                  <a:path extrusionOk="0" h="438" w="225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" name="Google Shape;1314;p15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rect b="b" l="l" r="r" t="t"/>
                <a:pathLst>
                  <a:path extrusionOk="0" h="428" w="18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" name="Google Shape;1315;p15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rect b="b" l="l" r="r" t="t"/>
                <a:pathLst>
                  <a:path extrusionOk="0" h="155" w="108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" name="Google Shape;1316;p15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rect b="b" l="l" r="r" t="t"/>
                <a:pathLst>
                  <a:path extrusionOk="0" h="188" w="149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" name="Google Shape;1317;p15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rect b="b" l="l" r="r" t="t"/>
                <a:pathLst>
                  <a:path extrusionOk="0" h="167" w="11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" name="Google Shape;1318;p15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rect b="b" l="l" r="r" t="t"/>
                <a:pathLst>
                  <a:path extrusionOk="0" h="144" w="106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" name="Google Shape;1319;p15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rect b="b" l="l" r="r" t="t"/>
                <a:pathLst>
                  <a:path extrusionOk="0" h="195" w="121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" name="Google Shape;1320;p15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rect b="b" l="l" r="r" t="t"/>
                <a:pathLst>
                  <a:path extrusionOk="0" h="150" w="48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" name="Google Shape;1321;p15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rect b="b" l="l" r="r" t="t"/>
                <a:pathLst>
                  <a:path extrusionOk="0" h="26" w="27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" name="Google Shape;1322;p15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rect b="b" l="l" r="r" t="t"/>
                <a:pathLst>
                  <a:path extrusionOk="0" h="181" w="94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" name="Google Shape;1323;p15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rect b="b" l="l" r="r" t="t"/>
                <a:pathLst>
                  <a:path extrusionOk="0" h="376" w="163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" name="Google Shape;1324;p15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rect b="b" l="l" r="r" t="t"/>
                <a:pathLst>
                  <a:path extrusionOk="0" h="448" w="119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" name="Google Shape;1325;p15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rect b="b" l="l" r="r" t="t"/>
                <a:pathLst>
                  <a:path extrusionOk="0" h="119" w="226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" name="Google Shape;1326;p15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rect b="b" l="l" r="r" t="t"/>
                <a:pathLst>
                  <a:path extrusionOk="0" h="312" w="177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" name="Google Shape;1327;p15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rect b="b" l="l" r="r" t="t"/>
                <a:pathLst>
                  <a:path extrusionOk="0" h="157" w="67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" name="Google Shape;1328;p15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rect b="b" l="l" r="r" t="t"/>
                <a:pathLst>
                  <a:path extrusionOk="0" h="216" w="168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" name="Google Shape;1329;p15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rect b="b" l="l" r="r" t="t"/>
                <a:pathLst>
                  <a:path extrusionOk="0" h="52" w="161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" name="Google Shape;1330;p15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rect b="b" l="l" r="r" t="t"/>
                <a:pathLst>
                  <a:path extrusionOk="0" h="152" w="45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" name="Google Shape;1331;p15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rect b="b" l="l" r="r" t="t"/>
                <a:pathLst>
                  <a:path extrusionOk="0" h="445" w="238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" name="Google Shape;1332;p15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rect b="b" l="l" r="r" t="t"/>
                <a:pathLst>
                  <a:path extrusionOk="0" h="316" w="198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" name="Google Shape;1333;p15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rect b="b" l="l" r="r" t="t"/>
                <a:pathLst>
                  <a:path extrusionOk="0" h="422" w="143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" name="Google Shape;1334;p15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rect b="b" l="l" r="r" t="t"/>
                <a:pathLst>
                  <a:path extrusionOk="0" h="221" w="103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" name="Google Shape;1335;p15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rect b="b" l="l" r="r" t="t"/>
                <a:pathLst>
                  <a:path extrusionOk="0" h="229" w="86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" name="Google Shape;1336;p15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rect b="b" l="l" r="r" t="t"/>
                <a:pathLst>
                  <a:path extrusionOk="0" h="336" w="158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" name="Google Shape;1337;p15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rect b="b" l="l" r="r" t="t"/>
                <a:pathLst>
                  <a:path extrusionOk="0" h="252" w="281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" name="Google Shape;1338;p15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rect b="b" l="l" r="r" t="t"/>
                <a:pathLst>
                  <a:path extrusionOk="0" h="177" w="16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" name="Google Shape;1339;p15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rect b="b" l="l" r="r" t="t"/>
                <a:pathLst>
                  <a:path extrusionOk="0" h="426" w="195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" name="Google Shape;1340;p15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rect b="b" l="l" r="r" t="t"/>
                <a:pathLst>
                  <a:path extrusionOk="0" h="145" w="118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" name="Google Shape;1341;p15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rect b="b" l="l" r="r" t="t"/>
                <a:pathLst>
                  <a:path extrusionOk="0" h="214" w="146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" name="Google Shape;1342;p15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rect b="b" l="l" r="r" t="t"/>
                <a:pathLst>
                  <a:path extrusionOk="0" h="175" w="104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" name="Google Shape;1343;p15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rect b="b" l="l" r="r" t="t"/>
                <a:pathLst>
                  <a:path extrusionOk="0" h="151" w="131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" name="Google Shape;1344;p15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" name="Google Shape;1345;p15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rect b="b" l="l" r="r" t="t"/>
                <a:pathLst>
                  <a:path extrusionOk="0" h="168" w="123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" name="Google Shape;1346;p15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rect b="b" l="l" r="r" t="t"/>
                <a:pathLst>
                  <a:path extrusionOk="0" h="225" w="143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" name="Google Shape;1347;p15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rect b="b" l="l" r="r" t="t"/>
                <a:pathLst>
                  <a:path extrusionOk="0" h="399" w="189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" name="Google Shape;1348;p15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rect b="b" l="l" r="r" t="t"/>
                <a:pathLst>
                  <a:path extrusionOk="0" h="466" w="169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" name="Google Shape;1349;p15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rect b="b" l="l" r="r" t="t"/>
                <a:pathLst>
                  <a:path extrusionOk="0" h="102" w="217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" name="Google Shape;1350;p15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rect b="b" l="l" r="r" t="t"/>
                <a:pathLst>
                  <a:path extrusionOk="0" h="278" w="183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" name="Google Shape;1351;p15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rect b="b" l="l" r="r" t="t"/>
                <a:pathLst>
                  <a:path extrusionOk="0" h="181" w="96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" name="Google Shape;1352;p15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rect b="b" l="l" r="r" t="t"/>
                <a:pathLst>
                  <a:path extrusionOk="0" h="229" w="197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" name="Google Shape;1353;p15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rect b="b" l="l" r="r" t="t"/>
                <a:pathLst>
                  <a:path extrusionOk="0" h="38" w="108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" name="Google Shape;1354;p15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rect b="b" l="l" r="r" t="t"/>
                <a:pathLst>
                  <a:path extrusionOk="0" h="85" w="269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1355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16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357" name="Google Shape;1357;p1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grpSp>
        <p:nvGrpSpPr>
          <p:cNvPr id="1358" name="Google Shape;1358;p16"/>
          <p:cNvGrpSpPr/>
          <p:nvPr/>
        </p:nvGrpSpPr>
        <p:grpSpPr>
          <a:xfrm>
            <a:off x="-846151" y="-548249"/>
            <a:ext cx="13183250" cy="5861398"/>
            <a:chOff x="-846151" y="-548249"/>
            <a:chExt cx="13183250" cy="5861398"/>
          </a:xfrm>
        </p:grpSpPr>
        <p:grpSp>
          <p:nvGrpSpPr>
            <p:cNvPr id="1359" name="Google Shape;1359;p16"/>
            <p:cNvGrpSpPr/>
            <p:nvPr/>
          </p:nvGrpSpPr>
          <p:grpSpPr>
            <a:xfrm>
              <a:off x="-846151" y="4367523"/>
              <a:ext cx="1352996" cy="945625"/>
              <a:chOff x="2379960" y="470880"/>
              <a:chExt cx="628920" cy="439560"/>
            </a:xfrm>
          </p:grpSpPr>
          <p:sp>
            <p:nvSpPr>
              <p:cNvPr id="1360" name="Google Shape;1360;p16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1" name="Google Shape;1361;p16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2" name="Google Shape;1362;p16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3" name="Google Shape;1363;p16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4" name="Google Shape;1364;p16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16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" name="Google Shape;1366;p16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7" name="Google Shape;1367;p16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8" name="Google Shape;1368;p16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9" name="Google Shape;1369;p16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0" name="Google Shape;1370;p16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1" name="Google Shape;1371;p16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2" name="Google Shape;1372;p16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3" name="Google Shape;1373;p16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" name="Google Shape;1374;p16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" name="Google Shape;1375;p16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" name="Google Shape;1376;p16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16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" name="Google Shape;1378;p16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" name="Google Shape;1379;p16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" name="Google Shape;1380;p16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" name="Google Shape;1381;p16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" name="Google Shape;1382;p16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" name="Google Shape;1383;p16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" name="Google Shape;1384;p16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" name="Google Shape;1385;p16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" name="Google Shape;1386;p16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" name="Google Shape;1387;p16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" name="Google Shape;1388;p16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" name="Google Shape;1389;p16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" name="Google Shape;1390;p16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" name="Google Shape;1391;p16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" name="Google Shape;1392;p16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" name="Google Shape;1393;p16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" name="Google Shape;1394;p16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" name="Google Shape;1395;p16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" name="Google Shape;1396;p16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" name="Google Shape;1397;p16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" name="Google Shape;1398;p16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" name="Google Shape;1399;p16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" name="Google Shape;1400;p16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" name="Google Shape;1401;p16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" name="Google Shape;1402;p16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" name="Google Shape;1403;p16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" name="Google Shape;1404;p16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" name="Google Shape;1405;p16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" name="Google Shape;1406;p16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" name="Google Shape;1407;p16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" name="Google Shape;1408;p16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" name="Google Shape;1409;p16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" name="Google Shape;1410;p16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1" name="Google Shape;1411;p16"/>
            <p:cNvGrpSpPr/>
            <p:nvPr/>
          </p:nvGrpSpPr>
          <p:grpSpPr>
            <a:xfrm>
              <a:off x="8544529" y="-548249"/>
              <a:ext cx="3792570" cy="2175481"/>
              <a:chOff x="-1039340" y="3405957"/>
              <a:chExt cx="1762920" cy="1011240"/>
            </a:xfrm>
          </p:grpSpPr>
          <p:sp>
            <p:nvSpPr>
              <p:cNvPr id="1412" name="Google Shape;1412;p16"/>
              <p:cNvSpPr/>
              <p:nvPr/>
            </p:nvSpPr>
            <p:spPr>
              <a:xfrm>
                <a:off x="180340" y="3999597"/>
                <a:ext cx="51840" cy="84240"/>
              </a:xfrm>
              <a:custGeom>
                <a:rect b="b" l="l" r="r" t="t"/>
                <a:pathLst>
                  <a:path extrusionOk="0" h="234" w="144">
                    <a:moveTo>
                      <a:pt x="16" y="232"/>
                    </a:moveTo>
                    <a:cubicBezTo>
                      <a:pt x="8" y="229"/>
                      <a:pt x="3" y="221"/>
                      <a:pt x="1" y="213"/>
                    </a:cubicBezTo>
                    <a:cubicBezTo>
                      <a:pt x="0" y="209"/>
                      <a:pt x="1" y="205"/>
                      <a:pt x="2" y="201"/>
                    </a:cubicBezTo>
                    <a:cubicBezTo>
                      <a:pt x="4" y="195"/>
                      <a:pt x="5" y="191"/>
                      <a:pt x="8" y="186"/>
                    </a:cubicBezTo>
                    <a:cubicBezTo>
                      <a:pt x="10" y="180"/>
                      <a:pt x="13" y="175"/>
                      <a:pt x="16" y="169"/>
                    </a:cubicBezTo>
                    <a:cubicBezTo>
                      <a:pt x="19" y="165"/>
                      <a:pt x="24" y="162"/>
                      <a:pt x="30" y="165"/>
                    </a:cubicBezTo>
                    <a:cubicBezTo>
                      <a:pt x="35" y="167"/>
                      <a:pt x="37" y="173"/>
                      <a:pt x="34" y="178"/>
                    </a:cubicBezTo>
                    <a:cubicBezTo>
                      <a:pt x="31" y="184"/>
                      <a:pt x="28" y="191"/>
                      <a:pt x="26" y="197"/>
                    </a:cubicBezTo>
                    <a:cubicBezTo>
                      <a:pt x="24" y="200"/>
                      <a:pt x="23" y="202"/>
                      <a:pt x="23" y="205"/>
                    </a:cubicBezTo>
                    <a:cubicBezTo>
                      <a:pt x="23" y="206"/>
                      <a:pt x="23" y="207"/>
                      <a:pt x="22" y="208"/>
                    </a:cubicBezTo>
                    <a:lnTo>
                      <a:pt x="22" y="209"/>
                    </a:lnTo>
                    <a:cubicBezTo>
                      <a:pt x="23" y="209"/>
                      <a:pt x="23" y="210"/>
                      <a:pt x="23" y="210"/>
                    </a:cubicBezTo>
                    <a:lnTo>
                      <a:pt x="23" y="211"/>
                    </a:lnTo>
                    <a:lnTo>
                      <a:pt x="24" y="211"/>
                    </a:lnTo>
                    <a:cubicBezTo>
                      <a:pt x="25" y="210"/>
                      <a:pt x="26" y="210"/>
                      <a:pt x="27" y="210"/>
                    </a:cubicBezTo>
                    <a:cubicBezTo>
                      <a:pt x="29" y="209"/>
                      <a:pt x="30" y="209"/>
                      <a:pt x="31" y="209"/>
                    </a:cubicBezTo>
                    <a:cubicBezTo>
                      <a:pt x="33" y="208"/>
                      <a:pt x="35" y="208"/>
                      <a:pt x="37" y="207"/>
                    </a:cubicBezTo>
                    <a:cubicBezTo>
                      <a:pt x="40" y="206"/>
                      <a:pt x="43" y="204"/>
                      <a:pt x="46" y="202"/>
                    </a:cubicBezTo>
                    <a:cubicBezTo>
                      <a:pt x="48" y="201"/>
                      <a:pt x="51" y="199"/>
                      <a:pt x="54" y="197"/>
                    </a:cubicBezTo>
                    <a:cubicBezTo>
                      <a:pt x="57" y="195"/>
                      <a:pt x="58" y="193"/>
                      <a:pt x="60" y="191"/>
                    </a:cubicBezTo>
                    <a:cubicBezTo>
                      <a:pt x="62" y="190"/>
                      <a:pt x="63" y="188"/>
                      <a:pt x="64" y="187"/>
                    </a:cubicBezTo>
                    <a:cubicBezTo>
                      <a:pt x="66" y="184"/>
                      <a:pt x="68" y="181"/>
                      <a:pt x="70" y="178"/>
                    </a:cubicBezTo>
                    <a:cubicBezTo>
                      <a:pt x="72" y="173"/>
                      <a:pt x="74" y="169"/>
                      <a:pt x="76" y="164"/>
                    </a:cubicBezTo>
                    <a:cubicBezTo>
                      <a:pt x="78" y="159"/>
                      <a:pt x="80" y="155"/>
                      <a:pt x="82" y="149"/>
                    </a:cubicBezTo>
                    <a:cubicBezTo>
                      <a:pt x="83" y="144"/>
                      <a:pt x="85" y="138"/>
                      <a:pt x="87" y="131"/>
                    </a:cubicBezTo>
                    <a:cubicBezTo>
                      <a:pt x="90" y="121"/>
                      <a:pt x="93" y="110"/>
                      <a:pt x="97" y="100"/>
                    </a:cubicBezTo>
                    <a:cubicBezTo>
                      <a:pt x="97" y="97"/>
                      <a:pt x="98" y="93"/>
                      <a:pt x="99" y="91"/>
                    </a:cubicBezTo>
                    <a:cubicBezTo>
                      <a:pt x="98" y="93"/>
                      <a:pt x="96" y="95"/>
                      <a:pt x="94" y="98"/>
                    </a:cubicBezTo>
                    <a:cubicBezTo>
                      <a:pt x="89" y="105"/>
                      <a:pt x="83" y="112"/>
                      <a:pt x="78" y="120"/>
                    </a:cubicBezTo>
                    <a:cubicBezTo>
                      <a:pt x="78" y="120"/>
                      <a:pt x="79" y="119"/>
                      <a:pt x="79" y="118"/>
                    </a:cubicBezTo>
                    <a:cubicBezTo>
                      <a:pt x="75" y="124"/>
                      <a:pt x="69" y="130"/>
                      <a:pt x="65" y="135"/>
                    </a:cubicBezTo>
                    <a:cubicBezTo>
                      <a:pt x="59" y="141"/>
                      <a:pt x="54" y="146"/>
                      <a:pt x="47" y="151"/>
                    </a:cubicBezTo>
                    <a:cubicBezTo>
                      <a:pt x="42" y="155"/>
                      <a:pt x="36" y="158"/>
                      <a:pt x="29" y="159"/>
                    </a:cubicBezTo>
                    <a:cubicBezTo>
                      <a:pt x="26" y="159"/>
                      <a:pt x="23" y="159"/>
                      <a:pt x="20" y="159"/>
                    </a:cubicBezTo>
                    <a:cubicBezTo>
                      <a:pt x="17" y="158"/>
                      <a:pt x="13" y="156"/>
                      <a:pt x="10" y="153"/>
                    </a:cubicBezTo>
                    <a:cubicBezTo>
                      <a:pt x="6" y="149"/>
                      <a:pt x="5" y="143"/>
                      <a:pt x="4" y="138"/>
                    </a:cubicBezTo>
                    <a:cubicBezTo>
                      <a:pt x="4" y="132"/>
                      <a:pt x="4" y="128"/>
                      <a:pt x="4" y="123"/>
                    </a:cubicBezTo>
                    <a:cubicBezTo>
                      <a:pt x="5" y="117"/>
                      <a:pt x="5" y="111"/>
                      <a:pt x="6" y="106"/>
                    </a:cubicBezTo>
                    <a:cubicBezTo>
                      <a:pt x="7" y="100"/>
                      <a:pt x="8" y="94"/>
                      <a:pt x="9" y="88"/>
                    </a:cubicBezTo>
                    <a:cubicBezTo>
                      <a:pt x="10" y="82"/>
                      <a:pt x="12" y="77"/>
                      <a:pt x="13" y="71"/>
                    </a:cubicBezTo>
                    <a:cubicBezTo>
                      <a:pt x="15" y="60"/>
                      <a:pt x="19" y="49"/>
                      <a:pt x="22" y="37"/>
                    </a:cubicBezTo>
                    <a:cubicBezTo>
                      <a:pt x="25" y="28"/>
                      <a:pt x="28" y="18"/>
                      <a:pt x="31" y="8"/>
                    </a:cubicBezTo>
                    <a:cubicBezTo>
                      <a:pt x="33" y="3"/>
                      <a:pt x="39" y="0"/>
                      <a:pt x="45" y="1"/>
                    </a:cubicBezTo>
                    <a:cubicBezTo>
                      <a:pt x="51" y="3"/>
                      <a:pt x="54" y="10"/>
                      <a:pt x="52" y="15"/>
                    </a:cubicBezTo>
                    <a:cubicBezTo>
                      <a:pt x="49" y="25"/>
                      <a:pt x="45" y="34"/>
                      <a:pt x="43" y="44"/>
                    </a:cubicBezTo>
                    <a:cubicBezTo>
                      <a:pt x="41" y="49"/>
                      <a:pt x="39" y="55"/>
                      <a:pt x="37" y="60"/>
                    </a:cubicBezTo>
                    <a:cubicBezTo>
                      <a:pt x="36" y="65"/>
                      <a:pt x="34" y="70"/>
                      <a:pt x="33" y="75"/>
                    </a:cubicBezTo>
                    <a:cubicBezTo>
                      <a:pt x="32" y="81"/>
                      <a:pt x="30" y="86"/>
                      <a:pt x="29" y="92"/>
                    </a:cubicBezTo>
                    <a:cubicBezTo>
                      <a:pt x="28" y="99"/>
                      <a:pt x="27" y="105"/>
                      <a:pt x="26" y="111"/>
                    </a:cubicBezTo>
                    <a:cubicBezTo>
                      <a:pt x="26" y="118"/>
                      <a:pt x="25" y="125"/>
                      <a:pt x="25" y="132"/>
                    </a:cubicBezTo>
                    <a:cubicBezTo>
                      <a:pt x="25" y="134"/>
                      <a:pt x="25" y="135"/>
                      <a:pt x="26" y="137"/>
                    </a:cubicBezTo>
                    <a:lnTo>
                      <a:pt x="26" y="138"/>
                    </a:lnTo>
                    <a:lnTo>
                      <a:pt x="27" y="138"/>
                    </a:lnTo>
                    <a:cubicBezTo>
                      <a:pt x="27" y="138"/>
                      <a:pt x="27" y="137"/>
                      <a:pt x="28" y="137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6"/>
                      <a:pt x="32" y="135"/>
                      <a:pt x="33" y="135"/>
                    </a:cubicBezTo>
                    <a:cubicBezTo>
                      <a:pt x="35" y="134"/>
                      <a:pt x="37" y="132"/>
                      <a:pt x="40" y="130"/>
                    </a:cubicBezTo>
                    <a:cubicBezTo>
                      <a:pt x="39" y="131"/>
                      <a:pt x="39" y="131"/>
                      <a:pt x="38" y="131"/>
                    </a:cubicBezTo>
                    <a:cubicBezTo>
                      <a:pt x="43" y="128"/>
                      <a:pt x="47" y="124"/>
                      <a:pt x="51" y="120"/>
                    </a:cubicBezTo>
                    <a:cubicBezTo>
                      <a:pt x="59" y="110"/>
                      <a:pt x="67" y="100"/>
                      <a:pt x="75" y="91"/>
                    </a:cubicBezTo>
                    <a:cubicBezTo>
                      <a:pt x="87" y="74"/>
                      <a:pt x="99" y="56"/>
                      <a:pt x="109" y="38"/>
                    </a:cubicBezTo>
                    <a:cubicBezTo>
                      <a:pt x="111" y="36"/>
                      <a:pt x="112" y="33"/>
                      <a:pt x="114" y="31"/>
                    </a:cubicBezTo>
                    <a:cubicBezTo>
                      <a:pt x="113" y="31"/>
                      <a:pt x="113" y="31"/>
                      <a:pt x="112" y="32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4" y="31"/>
                      <a:pt x="114" y="30"/>
                      <a:pt x="114" y="30"/>
                    </a:cubicBezTo>
                    <a:lnTo>
                      <a:pt x="114" y="31"/>
                    </a:lnTo>
                    <a:cubicBezTo>
                      <a:pt x="117" y="25"/>
                      <a:pt x="119" y="19"/>
                      <a:pt x="122" y="13"/>
                    </a:cubicBezTo>
                    <a:cubicBezTo>
                      <a:pt x="125" y="9"/>
                      <a:pt x="131" y="7"/>
                      <a:pt x="135" y="9"/>
                    </a:cubicBezTo>
                    <a:cubicBezTo>
                      <a:pt x="140" y="10"/>
                      <a:pt x="143" y="15"/>
                      <a:pt x="142" y="21"/>
                    </a:cubicBezTo>
                    <a:cubicBezTo>
                      <a:pt x="142" y="25"/>
                      <a:pt x="140" y="29"/>
                      <a:pt x="139" y="33"/>
                    </a:cubicBezTo>
                    <a:cubicBezTo>
                      <a:pt x="137" y="36"/>
                      <a:pt x="136" y="40"/>
                      <a:pt x="135" y="44"/>
                    </a:cubicBezTo>
                    <a:cubicBezTo>
                      <a:pt x="133" y="49"/>
                      <a:pt x="132" y="54"/>
                      <a:pt x="131" y="60"/>
                    </a:cubicBezTo>
                    <a:cubicBezTo>
                      <a:pt x="127" y="70"/>
                      <a:pt x="124" y="81"/>
                      <a:pt x="121" y="91"/>
                    </a:cubicBezTo>
                    <a:cubicBezTo>
                      <a:pt x="114" y="114"/>
                      <a:pt x="107" y="137"/>
                      <a:pt x="100" y="159"/>
                    </a:cubicBezTo>
                    <a:cubicBezTo>
                      <a:pt x="99" y="163"/>
                      <a:pt x="98" y="166"/>
                      <a:pt x="97" y="170"/>
                    </a:cubicBezTo>
                    <a:cubicBezTo>
                      <a:pt x="94" y="177"/>
                      <a:pt x="90" y="184"/>
                      <a:pt x="86" y="192"/>
                    </a:cubicBezTo>
                    <a:cubicBezTo>
                      <a:pt x="81" y="201"/>
                      <a:pt x="74" y="208"/>
                      <a:pt x="66" y="215"/>
                    </a:cubicBezTo>
                    <a:cubicBezTo>
                      <a:pt x="58" y="220"/>
                      <a:pt x="50" y="225"/>
                      <a:pt x="41" y="229"/>
                    </a:cubicBezTo>
                    <a:cubicBezTo>
                      <a:pt x="37" y="230"/>
                      <a:pt x="33" y="232"/>
                      <a:pt x="29" y="232"/>
                    </a:cubicBezTo>
                    <a:cubicBezTo>
                      <a:pt x="27" y="232"/>
                      <a:pt x="24" y="233"/>
                      <a:pt x="23" y="233"/>
                    </a:cubicBezTo>
                    <a:cubicBezTo>
                      <a:pt x="20" y="233"/>
                      <a:pt x="18" y="232"/>
                      <a:pt x="16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" name="Google Shape;1413;p16"/>
              <p:cNvSpPr/>
              <p:nvPr/>
            </p:nvSpPr>
            <p:spPr>
              <a:xfrm>
                <a:off x="244780" y="3988438"/>
                <a:ext cx="24840" cy="29520"/>
              </a:xfrm>
              <a:custGeom>
                <a:rect b="b" l="l" r="r" t="t"/>
                <a:pathLst>
                  <a:path extrusionOk="0" h="82" w="69">
                    <a:moveTo>
                      <a:pt x="26" y="81"/>
                    </a:moveTo>
                    <a:cubicBezTo>
                      <a:pt x="22" y="81"/>
                      <a:pt x="18" y="80"/>
                      <a:pt x="15" y="77"/>
                    </a:cubicBezTo>
                    <a:cubicBezTo>
                      <a:pt x="14" y="75"/>
                      <a:pt x="12" y="74"/>
                      <a:pt x="11" y="73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9" y="61"/>
                      <a:pt x="14" y="56"/>
                      <a:pt x="17" y="50"/>
                    </a:cubicBezTo>
                    <a:cubicBezTo>
                      <a:pt x="17" y="50"/>
                      <a:pt x="17" y="49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1" y="49"/>
                      <a:pt x="5" y="46"/>
                      <a:pt x="3" y="40"/>
                    </a:cubicBezTo>
                    <a:cubicBezTo>
                      <a:pt x="0" y="32"/>
                      <a:pt x="2" y="25"/>
                      <a:pt x="4" y="18"/>
                    </a:cubicBezTo>
                    <a:cubicBezTo>
                      <a:pt x="7" y="12"/>
                      <a:pt x="12" y="6"/>
                      <a:pt x="19" y="3"/>
                    </a:cubicBezTo>
                    <a:cubicBezTo>
                      <a:pt x="22" y="1"/>
                      <a:pt x="25" y="0"/>
                      <a:pt x="29" y="0"/>
                    </a:cubicBezTo>
                    <a:cubicBezTo>
                      <a:pt x="32" y="0"/>
                      <a:pt x="36" y="2"/>
                      <a:pt x="39" y="4"/>
                    </a:cubicBezTo>
                    <a:cubicBezTo>
                      <a:pt x="41" y="6"/>
                      <a:pt x="43" y="10"/>
                      <a:pt x="45" y="13"/>
                    </a:cubicBezTo>
                    <a:cubicBezTo>
                      <a:pt x="46" y="17"/>
                      <a:pt x="46" y="20"/>
                      <a:pt x="46" y="24"/>
                    </a:cubicBezTo>
                    <a:cubicBezTo>
                      <a:pt x="46" y="31"/>
                      <a:pt x="44" y="39"/>
                      <a:pt x="42" y="45"/>
                    </a:cubicBezTo>
                    <a:cubicBezTo>
                      <a:pt x="40" y="49"/>
                      <a:pt x="40" y="52"/>
                      <a:pt x="38" y="56"/>
                    </a:cubicBezTo>
                    <a:cubicBezTo>
                      <a:pt x="38" y="56"/>
                      <a:pt x="38" y="57"/>
                      <a:pt x="37" y="58"/>
                    </a:cubicBezTo>
                    <a:cubicBezTo>
                      <a:pt x="43" y="57"/>
                      <a:pt x="49" y="56"/>
                      <a:pt x="56" y="56"/>
                    </a:cubicBezTo>
                    <a:cubicBezTo>
                      <a:pt x="61" y="55"/>
                      <a:pt x="66" y="59"/>
                      <a:pt x="67" y="63"/>
                    </a:cubicBezTo>
                    <a:cubicBezTo>
                      <a:pt x="68" y="69"/>
                      <a:pt x="64" y="75"/>
                      <a:pt x="59" y="76"/>
                    </a:cubicBezTo>
                    <a:cubicBezTo>
                      <a:pt x="54" y="77"/>
                      <a:pt x="49" y="78"/>
                      <a:pt x="44" y="78"/>
                    </a:cubicBezTo>
                    <a:cubicBezTo>
                      <a:pt x="38" y="80"/>
                      <a:pt x="32" y="81"/>
                      <a:pt x="26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" name="Google Shape;1414;p16"/>
              <p:cNvSpPr/>
              <p:nvPr/>
            </p:nvSpPr>
            <p:spPr>
              <a:xfrm>
                <a:off x="267460" y="4026958"/>
                <a:ext cx="29520" cy="10800"/>
              </a:xfrm>
              <a:custGeom>
                <a:rect b="b" l="l" r="r" t="t"/>
                <a:pathLst>
                  <a:path extrusionOk="0" h="30" w="82">
                    <a:moveTo>
                      <a:pt x="21" y="28"/>
                    </a:moveTo>
                    <a:cubicBezTo>
                      <a:pt x="15" y="28"/>
                      <a:pt x="10" y="27"/>
                      <a:pt x="6" y="24"/>
                    </a:cubicBezTo>
                    <a:cubicBezTo>
                      <a:pt x="3" y="21"/>
                      <a:pt x="0" y="17"/>
                      <a:pt x="1" y="13"/>
                    </a:cubicBezTo>
                    <a:cubicBezTo>
                      <a:pt x="2" y="10"/>
                      <a:pt x="4" y="7"/>
                      <a:pt x="7" y="5"/>
                    </a:cubicBezTo>
                    <a:cubicBezTo>
                      <a:pt x="11" y="2"/>
                      <a:pt x="17" y="3"/>
                      <a:pt x="21" y="6"/>
                    </a:cubicBezTo>
                    <a:lnTo>
                      <a:pt x="22" y="7"/>
                    </a:lnTo>
                    <a:cubicBezTo>
                      <a:pt x="25" y="7"/>
                      <a:pt x="28" y="7"/>
                      <a:pt x="30" y="7"/>
                    </a:cubicBezTo>
                    <a:lnTo>
                      <a:pt x="29" y="7"/>
                    </a:lnTo>
                    <a:cubicBezTo>
                      <a:pt x="30" y="7"/>
                      <a:pt x="30" y="7"/>
                      <a:pt x="30" y="7"/>
                    </a:cubicBezTo>
                    <a:cubicBezTo>
                      <a:pt x="36" y="7"/>
                      <a:pt x="42" y="6"/>
                      <a:pt x="47" y="5"/>
                    </a:cubicBezTo>
                    <a:cubicBezTo>
                      <a:pt x="54" y="4"/>
                      <a:pt x="60" y="3"/>
                      <a:pt x="66" y="2"/>
                    </a:cubicBezTo>
                    <a:cubicBezTo>
                      <a:pt x="72" y="0"/>
                      <a:pt x="78" y="4"/>
                      <a:pt x="79" y="10"/>
                    </a:cubicBezTo>
                    <a:cubicBezTo>
                      <a:pt x="81" y="16"/>
                      <a:pt x="77" y="21"/>
                      <a:pt x="71" y="23"/>
                    </a:cubicBezTo>
                    <a:cubicBezTo>
                      <a:pt x="60" y="25"/>
                      <a:pt x="49" y="27"/>
                      <a:pt x="37" y="28"/>
                    </a:cubicBezTo>
                    <a:cubicBezTo>
                      <a:pt x="33" y="28"/>
                      <a:pt x="29" y="29"/>
                      <a:pt x="25" y="29"/>
                    </a:cubicBezTo>
                    <a:cubicBezTo>
                      <a:pt x="24" y="29"/>
                      <a:pt x="22" y="28"/>
                      <a:pt x="2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" name="Google Shape;1415;p16"/>
              <p:cNvSpPr/>
              <p:nvPr/>
            </p:nvSpPr>
            <p:spPr>
              <a:xfrm>
                <a:off x="262420" y="4037397"/>
                <a:ext cx="48600" cy="15840"/>
              </a:xfrm>
              <a:custGeom>
                <a:rect b="b" l="l" r="r" t="t"/>
                <a:pathLst>
                  <a:path extrusionOk="0" h="44" w="135">
                    <a:moveTo>
                      <a:pt x="8" y="41"/>
                    </a:moveTo>
                    <a:cubicBezTo>
                      <a:pt x="3" y="38"/>
                      <a:pt x="0" y="31"/>
                      <a:pt x="3" y="26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12" y="19"/>
                      <a:pt x="15" y="19"/>
                      <a:pt x="18" y="20"/>
                    </a:cubicBezTo>
                    <a:lnTo>
                      <a:pt x="19" y="21"/>
                    </a:lnTo>
                    <a:cubicBezTo>
                      <a:pt x="21" y="21"/>
                      <a:pt x="24" y="21"/>
                      <a:pt x="26" y="21"/>
                    </a:cubicBezTo>
                    <a:cubicBezTo>
                      <a:pt x="31" y="20"/>
                      <a:pt x="37" y="20"/>
                      <a:pt x="43" y="19"/>
                    </a:cubicBezTo>
                    <a:cubicBezTo>
                      <a:pt x="48" y="18"/>
                      <a:pt x="54" y="18"/>
                      <a:pt x="59" y="16"/>
                    </a:cubicBezTo>
                    <a:cubicBezTo>
                      <a:pt x="66" y="15"/>
                      <a:pt x="72" y="13"/>
                      <a:pt x="79" y="12"/>
                    </a:cubicBezTo>
                    <a:cubicBezTo>
                      <a:pt x="93" y="9"/>
                      <a:pt x="107" y="5"/>
                      <a:pt x="121" y="1"/>
                    </a:cubicBezTo>
                    <a:cubicBezTo>
                      <a:pt x="125" y="0"/>
                      <a:pt x="131" y="3"/>
                      <a:pt x="132" y="8"/>
                    </a:cubicBezTo>
                    <a:cubicBezTo>
                      <a:pt x="134" y="12"/>
                      <a:pt x="131" y="19"/>
                      <a:pt x="126" y="20"/>
                    </a:cubicBezTo>
                    <a:cubicBezTo>
                      <a:pt x="109" y="26"/>
                      <a:pt x="92" y="30"/>
                      <a:pt x="75" y="34"/>
                    </a:cubicBezTo>
                    <a:cubicBezTo>
                      <a:pt x="65" y="36"/>
                      <a:pt x="57" y="38"/>
                      <a:pt x="47" y="40"/>
                    </a:cubicBezTo>
                    <a:cubicBezTo>
                      <a:pt x="43" y="41"/>
                      <a:pt x="39" y="41"/>
                      <a:pt x="35" y="42"/>
                    </a:cubicBezTo>
                    <a:cubicBezTo>
                      <a:pt x="31" y="43"/>
                      <a:pt x="27" y="43"/>
                      <a:pt x="24" y="43"/>
                    </a:cubicBezTo>
                    <a:cubicBezTo>
                      <a:pt x="22" y="43"/>
                      <a:pt x="21" y="43"/>
                      <a:pt x="20" y="43"/>
                    </a:cubicBezTo>
                    <a:cubicBezTo>
                      <a:pt x="16" y="43"/>
                      <a:pt x="12" y="43"/>
                      <a:pt x="8" y="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" name="Google Shape;1416;p16"/>
              <p:cNvSpPr/>
              <p:nvPr/>
            </p:nvSpPr>
            <p:spPr>
              <a:xfrm>
                <a:off x="343420" y="3990598"/>
                <a:ext cx="83520" cy="67320"/>
              </a:xfrm>
              <a:custGeom>
                <a:rect b="b" l="l" r="r" t="t"/>
                <a:pathLst>
                  <a:path extrusionOk="0" h="187" w="232">
                    <a:moveTo>
                      <a:pt x="33" y="186"/>
                    </a:moveTo>
                    <a:cubicBezTo>
                      <a:pt x="26" y="185"/>
                      <a:pt x="20" y="182"/>
                      <a:pt x="15" y="178"/>
                    </a:cubicBezTo>
                    <a:cubicBezTo>
                      <a:pt x="10" y="174"/>
                      <a:pt x="7" y="167"/>
                      <a:pt x="5" y="161"/>
                    </a:cubicBezTo>
                    <a:cubicBezTo>
                      <a:pt x="0" y="146"/>
                      <a:pt x="0" y="129"/>
                      <a:pt x="3" y="114"/>
                    </a:cubicBezTo>
                    <a:cubicBezTo>
                      <a:pt x="4" y="109"/>
                      <a:pt x="5" y="104"/>
                      <a:pt x="7" y="99"/>
                    </a:cubicBezTo>
                    <a:cubicBezTo>
                      <a:pt x="9" y="92"/>
                      <a:pt x="11" y="86"/>
                      <a:pt x="14" y="79"/>
                    </a:cubicBezTo>
                    <a:cubicBezTo>
                      <a:pt x="16" y="69"/>
                      <a:pt x="21" y="61"/>
                      <a:pt x="26" y="52"/>
                    </a:cubicBezTo>
                    <a:cubicBezTo>
                      <a:pt x="31" y="43"/>
                      <a:pt x="37" y="34"/>
                      <a:pt x="43" y="27"/>
                    </a:cubicBezTo>
                    <a:cubicBezTo>
                      <a:pt x="49" y="20"/>
                      <a:pt x="57" y="14"/>
                      <a:pt x="64" y="10"/>
                    </a:cubicBezTo>
                    <a:cubicBezTo>
                      <a:pt x="73" y="6"/>
                      <a:pt x="82" y="5"/>
                      <a:pt x="92" y="8"/>
                    </a:cubicBezTo>
                    <a:cubicBezTo>
                      <a:pt x="95" y="9"/>
                      <a:pt x="98" y="11"/>
                      <a:pt x="100" y="13"/>
                    </a:cubicBezTo>
                    <a:cubicBezTo>
                      <a:pt x="101" y="12"/>
                      <a:pt x="101" y="11"/>
                      <a:pt x="102" y="9"/>
                    </a:cubicBezTo>
                    <a:cubicBezTo>
                      <a:pt x="104" y="4"/>
                      <a:pt x="110" y="0"/>
                      <a:pt x="116" y="2"/>
                    </a:cubicBezTo>
                    <a:cubicBezTo>
                      <a:pt x="122" y="4"/>
                      <a:pt x="125" y="11"/>
                      <a:pt x="123" y="16"/>
                    </a:cubicBezTo>
                    <a:cubicBezTo>
                      <a:pt x="121" y="22"/>
                      <a:pt x="119" y="28"/>
                      <a:pt x="117" y="34"/>
                    </a:cubicBezTo>
                    <a:cubicBezTo>
                      <a:pt x="117" y="37"/>
                      <a:pt x="115" y="40"/>
                      <a:pt x="115" y="43"/>
                    </a:cubicBezTo>
                    <a:cubicBezTo>
                      <a:pt x="114" y="44"/>
                      <a:pt x="114" y="46"/>
                      <a:pt x="113" y="48"/>
                    </a:cubicBezTo>
                    <a:cubicBezTo>
                      <a:pt x="112" y="51"/>
                      <a:pt x="110" y="53"/>
                      <a:pt x="107" y="54"/>
                    </a:cubicBezTo>
                    <a:cubicBezTo>
                      <a:pt x="104" y="56"/>
                      <a:pt x="100" y="56"/>
                      <a:pt x="96" y="54"/>
                    </a:cubicBezTo>
                    <a:cubicBezTo>
                      <a:pt x="93" y="52"/>
                      <a:pt x="91" y="48"/>
                      <a:pt x="91" y="44"/>
                    </a:cubicBezTo>
                    <a:cubicBezTo>
                      <a:pt x="91" y="43"/>
                      <a:pt x="91" y="42"/>
                      <a:pt x="91" y="41"/>
                    </a:cubicBezTo>
                    <a:lnTo>
                      <a:pt x="91" y="40"/>
                    </a:lnTo>
                    <a:cubicBezTo>
                      <a:pt x="91" y="41"/>
                      <a:pt x="91" y="41"/>
                      <a:pt x="91" y="41"/>
                    </a:cubicBezTo>
                    <a:lnTo>
                      <a:pt x="91" y="40"/>
                    </a:lnTo>
                    <a:cubicBezTo>
                      <a:pt x="91" y="39"/>
                      <a:pt x="90" y="38"/>
                      <a:pt x="90" y="37"/>
                    </a:cubicBezTo>
                    <a:cubicBezTo>
                      <a:pt x="90" y="36"/>
                      <a:pt x="90" y="36"/>
                      <a:pt x="89" y="34"/>
                    </a:cubicBezTo>
                    <a:cubicBezTo>
                      <a:pt x="89" y="33"/>
                      <a:pt x="89" y="33"/>
                      <a:pt x="88" y="32"/>
                    </a:cubicBezTo>
                    <a:lnTo>
                      <a:pt x="88" y="31"/>
                    </a:ln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29"/>
                      <a:pt x="85" y="29"/>
                      <a:pt x="85" y="29"/>
                    </a:cubicBezTo>
                    <a:lnTo>
                      <a:pt x="84" y="28"/>
                    </a:lnTo>
                    <a:cubicBezTo>
                      <a:pt x="83" y="28"/>
                      <a:pt x="83" y="28"/>
                      <a:pt x="83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0" y="27"/>
                      <a:pt x="79" y="27"/>
                      <a:pt x="79" y="28"/>
                    </a:cubicBezTo>
                    <a:cubicBezTo>
                      <a:pt x="77" y="28"/>
                      <a:pt x="76" y="28"/>
                      <a:pt x="75" y="29"/>
                    </a:cubicBezTo>
                    <a:cubicBezTo>
                      <a:pt x="75" y="29"/>
                      <a:pt x="76" y="29"/>
                      <a:pt x="76" y="28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2" y="30"/>
                      <a:pt x="71" y="30"/>
                      <a:pt x="70" y="31"/>
                    </a:cubicBezTo>
                    <a:cubicBezTo>
                      <a:pt x="69" y="32"/>
                      <a:pt x="67" y="33"/>
                      <a:pt x="66" y="34"/>
                    </a:cubicBezTo>
                    <a:cubicBezTo>
                      <a:pt x="64" y="36"/>
                      <a:pt x="62" y="37"/>
                      <a:pt x="60" y="39"/>
                    </a:cubicBezTo>
                    <a:cubicBezTo>
                      <a:pt x="58" y="41"/>
                      <a:pt x="55" y="44"/>
                      <a:pt x="54" y="47"/>
                    </a:cubicBezTo>
                    <a:lnTo>
                      <a:pt x="54" y="46"/>
                    </a:lnTo>
                    <a:cubicBezTo>
                      <a:pt x="50" y="52"/>
                      <a:pt x="46" y="59"/>
                      <a:pt x="41" y="66"/>
                    </a:cubicBezTo>
                    <a:cubicBezTo>
                      <a:pt x="38" y="72"/>
                      <a:pt x="36" y="78"/>
                      <a:pt x="33" y="84"/>
                    </a:cubicBezTo>
                    <a:cubicBezTo>
                      <a:pt x="29" y="94"/>
                      <a:pt x="26" y="104"/>
                      <a:pt x="24" y="113"/>
                    </a:cubicBezTo>
                    <a:cubicBezTo>
                      <a:pt x="23" y="118"/>
                      <a:pt x="22" y="122"/>
                      <a:pt x="22" y="126"/>
                    </a:cubicBezTo>
                    <a:cubicBezTo>
                      <a:pt x="22" y="129"/>
                      <a:pt x="22" y="132"/>
                      <a:pt x="22" y="136"/>
                    </a:cubicBezTo>
                    <a:cubicBezTo>
                      <a:pt x="22" y="139"/>
                      <a:pt x="22" y="142"/>
                      <a:pt x="22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6"/>
                      <a:pt x="23" y="146"/>
                      <a:pt x="22" y="146"/>
                    </a:cubicBezTo>
                    <a:cubicBezTo>
                      <a:pt x="23" y="149"/>
                      <a:pt x="23" y="151"/>
                      <a:pt x="25" y="154"/>
                    </a:cubicBezTo>
                    <a:cubicBezTo>
                      <a:pt x="25" y="155"/>
                      <a:pt x="25" y="156"/>
                      <a:pt x="26" y="157"/>
                    </a:cubicBezTo>
                    <a:cubicBezTo>
                      <a:pt x="26" y="158"/>
                      <a:pt x="26" y="159"/>
                      <a:pt x="27" y="160"/>
                    </a:cubicBezTo>
                    <a:cubicBezTo>
                      <a:pt x="27" y="160"/>
                      <a:pt x="26" y="159"/>
                      <a:pt x="26" y="158"/>
                    </a:cubicBezTo>
                    <a:cubicBezTo>
                      <a:pt x="27" y="160"/>
                      <a:pt x="27" y="160"/>
                      <a:pt x="27" y="161"/>
                    </a:cubicBezTo>
                    <a:cubicBezTo>
                      <a:pt x="28" y="161"/>
                      <a:pt x="29" y="162"/>
                      <a:pt x="29" y="163"/>
                    </a:cubicBezTo>
                    <a:lnTo>
                      <a:pt x="29" y="162"/>
                    </a:lnTo>
                    <a:cubicBezTo>
                      <a:pt x="29" y="163"/>
                      <a:pt x="29" y="163"/>
                      <a:pt x="30" y="163"/>
                    </a:cubicBezTo>
                    <a:lnTo>
                      <a:pt x="30" y="164"/>
                    </a:lnTo>
                    <a:cubicBezTo>
                      <a:pt x="31" y="164"/>
                      <a:pt x="31" y="164"/>
                      <a:pt x="31" y="164"/>
                    </a:cubicBezTo>
                    <a:cubicBezTo>
                      <a:pt x="32" y="164"/>
                      <a:pt x="32" y="164"/>
                      <a:pt x="33" y="164"/>
                    </a:cubicBezTo>
                    <a:lnTo>
                      <a:pt x="34" y="164"/>
                    </a:lnTo>
                    <a:lnTo>
                      <a:pt x="36" y="164"/>
                    </a:lnTo>
                    <a:lnTo>
                      <a:pt x="37" y="164"/>
                    </a:lnTo>
                    <a:cubicBezTo>
                      <a:pt x="39" y="164"/>
                      <a:pt x="40" y="164"/>
                      <a:pt x="41" y="164"/>
                    </a:cubicBezTo>
                    <a:cubicBezTo>
                      <a:pt x="43" y="163"/>
                      <a:pt x="46" y="162"/>
                      <a:pt x="48" y="161"/>
                    </a:cubicBezTo>
                    <a:cubicBezTo>
                      <a:pt x="50" y="160"/>
                      <a:pt x="53" y="158"/>
                      <a:pt x="55" y="157"/>
                    </a:cubicBezTo>
                    <a:cubicBezTo>
                      <a:pt x="57" y="156"/>
                      <a:pt x="60" y="154"/>
                      <a:pt x="61" y="153"/>
                    </a:cubicBezTo>
                    <a:cubicBezTo>
                      <a:pt x="67" y="149"/>
                      <a:pt x="71" y="144"/>
                      <a:pt x="75" y="140"/>
                    </a:cubicBezTo>
                    <a:cubicBezTo>
                      <a:pt x="79" y="137"/>
                      <a:pt x="82" y="133"/>
                      <a:pt x="85" y="130"/>
                    </a:cubicBezTo>
                    <a:cubicBezTo>
                      <a:pt x="88" y="126"/>
                      <a:pt x="92" y="122"/>
                      <a:pt x="95" y="117"/>
                    </a:cubicBezTo>
                    <a:cubicBezTo>
                      <a:pt x="95" y="118"/>
                      <a:pt x="94" y="118"/>
                      <a:pt x="94" y="118"/>
                    </a:cubicBezTo>
                    <a:cubicBezTo>
                      <a:pt x="97" y="115"/>
                      <a:pt x="99" y="111"/>
                      <a:pt x="101" y="107"/>
                    </a:cubicBezTo>
                    <a:cubicBezTo>
                      <a:pt x="105" y="101"/>
                      <a:pt x="108" y="94"/>
                      <a:pt x="111" y="87"/>
                    </a:cubicBezTo>
                    <a:cubicBezTo>
                      <a:pt x="111" y="86"/>
                      <a:pt x="112" y="85"/>
                      <a:pt x="112" y="84"/>
                    </a:cubicBezTo>
                    <a:cubicBezTo>
                      <a:pt x="113" y="83"/>
                      <a:pt x="113" y="82"/>
                      <a:pt x="113" y="82"/>
                    </a:cubicBezTo>
                    <a:cubicBezTo>
                      <a:pt x="115" y="76"/>
                      <a:pt x="121" y="73"/>
                      <a:pt x="127" y="75"/>
                    </a:cubicBezTo>
                    <a:cubicBezTo>
                      <a:pt x="132" y="76"/>
                      <a:pt x="136" y="83"/>
                      <a:pt x="134" y="89"/>
                    </a:cubicBezTo>
                    <a:lnTo>
                      <a:pt x="134" y="90"/>
                    </a:lnTo>
                    <a:cubicBezTo>
                      <a:pt x="133" y="91"/>
                      <a:pt x="132" y="93"/>
                      <a:pt x="132" y="94"/>
                    </a:cubicBezTo>
                    <a:cubicBezTo>
                      <a:pt x="131" y="97"/>
                      <a:pt x="131" y="100"/>
                      <a:pt x="131" y="103"/>
                    </a:cubicBezTo>
                    <a:cubicBezTo>
                      <a:pt x="131" y="105"/>
                      <a:pt x="130" y="108"/>
                      <a:pt x="130" y="110"/>
                    </a:cubicBezTo>
                    <a:cubicBezTo>
                      <a:pt x="130" y="112"/>
                      <a:pt x="131" y="115"/>
                      <a:pt x="131" y="117"/>
                    </a:cubicBezTo>
                    <a:cubicBezTo>
                      <a:pt x="131" y="118"/>
                      <a:pt x="131" y="119"/>
                      <a:pt x="132" y="121"/>
                    </a:cubicBezTo>
                    <a:cubicBezTo>
                      <a:pt x="132" y="121"/>
                      <a:pt x="132" y="122"/>
                      <a:pt x="132" y="123"/>
                    </a:cubicBezTo>
                    <a:cubicBezTo>
                      <a:pt x="133" y="124"/>
                      <a:pt x="134" y="125"/>
                      <a:pt x="134" y="125"/>
                    </a:cubicBezTo>
                    <a:cubicBezTo>
                      <a:pt x="134" y="126"/>
                      <a:pt x="135" y="126"/>
                      <a:pt x="135" y="126"/>
                    </a:cubicBezTo>
                    <a:cubicBezTo>
                      <a:pt x="135" y="127"/>
                      <a:pt x="136" y="128"/>
                      <a:pt x="136" y="128"/>
                    </a:cubicBezTo>
                    <a:lnTo>
                      <a:pt x="137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8"/>
                    </a:lnTo>
                    <a:lnTo>
                      <a:pt x="136" y="129"/>
                    </a:lnTo>
                    <a:lnTo>
                      <a:pt x="137" y="129"/>
                    </a:lnTo>
                    <a:lnTo>
                      <a:pt x="138" y="129"/>
                    </a:ln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1" y="130"/>
                      <a:pt x="141" y="130"/>
                    </a:cubicBezTo>
                    <a:cubicBezTo>
                      <a:pt x="141" y="130"/>
                      <a:pt x="142" y="130"/>
                      <a:pt x="142" y="131"/>
                    </a:cubicBezTo>
                    <a:cubicBezTo>
                      <a:pt x="142" y="130"/>
                      <a:pt x="143" y="130"/>
                      <a:pt x="143" y="130"/>
                    </a:cubicBezTo>
                    <a:cubicBezTo>
                      <a:pt x="145" y="130"/>
                      <a:pt x="146" y="129"/>
                      <a:pt x="147" y="129"/>
                    </a:cubicBezTo>
                    <a:cubicBezTo>
                      <a:pt x="149" y="129"/>
                      <a:pt x="150" y="128"/>
                      <a:pt x="152" y="128"/>
                    </a:cubicBezTo>
                    <a:cubicBezTo>
                      <a:pt x="153" y="127"/>
                      <a:pt x="154" y="126"/>
                      <a:pt x="156" y="126"/>
                    </a:cubicBezTo>
                    <a:cubicBezTo>
                      <a:pt x="157" y="125"/>
                      <a:pt x="159" y="124"/>
                      <a:pt x="161" y="122"/>
                    </a:cubicBezTo>
                    <a:cubicBezTo>
                      <a:pt x="164" y="119"/>
                      <a:pt x="167" y="117"/>
                      <a:pt x="170" y="114"/>
                    </a:cubicBezTo>
                    <a:cubicBezTo>
                      <a:pt x="174" y="109"/>
                      <a:pt x="178" y="104"/>
                      <a:pt x="182" y="99"/>
                    </a:cubicBezTo>
                    <a:cubicBezTo>
                      <a:pt x="189" y="89"/>
                      <a:pt x="196" y="79"/>
                      <a:pt x="202" y="68"/>
                    </a:cubicBezTo>
                    <a:cubicBezTo>
                      <a:pt x="204" y="65"/>
                      <a:pt x="205" y="62"/>
                      <a:pt x="206" y="59"/>
                    </a:cubicBezTo>
                    <a:cubicBezTo>
                      <a:pt x="207" y="58"/>
                      <a:pt x="208" y="56"/>
                      <a:pt x="208" y="54"/>
                    </a:cubicBezTo>
                    <a:cubicBezTo>
                      <a:pt x="208" y="53"/>
                      <a:pt x="209" y="51"/>
                      <a:pt x="209" y="50"/>
                    </a:cubicBezTo>
                    <a:cubicBezTo>
                      <a:pt x="209" y="49"/>
                      <a:pt x="209" y="48"/>
                      <a:pt x="209" y="47"/>
                    </a:cubicBezTo>
                    <a:cubicBezTo>
                      <a:pt x="209" y="48"/>
                      <a:pt x="209" y="48"/>
                      <a:pt x="209" y="49"/>
                    </a:cubicBezTo>
                    <a:cubicBezTo>
                      <a:pt x="209" y="48"/>
                      <a:pt x="209" y="47"/>
                      <a:pt x="209" y="45"/>
                    </a:cubicBezTo>
                    <a:cubicBezTo>
                      <a:pt x="209" y="45"/>
                      <a:pt x="209" y="44"/>
                      <a:pt x="208" y="43"/>
                    </a:cubicBezTo>
                    <a:cubicBezTo>
                      <a:pt x="208" y="41"/>
                      <a:pt x="207" y="40"/>
                      <a:pt x="206" y="38"/>
                    </a:cubicBezTo>
                    <a:lnTo>
                      <a:pt x="206" y="37"/>
                    </a:lnTo>
                    <a:lnTo>
                      <a:pt x="206" y="36"/>
                    </a:lnTo>
                    <a:cubicBezTo>
                      <a:pt x="205" y="36"/>
                      <a:pt x="204" y="35"/>
                      <a:pt x="203" y="34"/>
                    </a:cubicBezTo>
                    <a:lnTo>
                      <a:pt x="202" y="33"/>
                    </a:lnTo>
                    <a:lnTo>
                      <a:pt x="201" y="32"/>
                    </a:lnTo>
                    <a:cubicBezTo>
                      <a:pt x="200" y="32"/>
                      <a:pt x="199" y="32"/>
                      <a:pt x="199" y="31"/>
                    </a:cubicBezTo>
                    <a:cubicBezTo>
                      <a:pt x="198" y="30"/>
                      <a:pt x="196" y="30"/>
                      <a:pt x="195" y="30"/>
                    </a:cubicBezTo>
                    <a:cubicBezTo>
                      <a:pt x="194" y="30"/>
                      <a:pt x="193" y="29"/>
                      <a:pt x="192" y="29"/>
                    </a:cubicBezTo>
                    <a:cubicBezTo>
                      <a:pt x="191" y="29"/>
                      <a:pt x="189" y="29"/>
                      <a:pt x="188" y="29"/>
                    </a:cubicBezTo>
                    <a:cubicBezTo>
                      <a:pt x="187" y="29"/>
                      <a:pt x="186" y="29"/>
                      <a:pt x="185" y="29"/>
                    </a:cubicBezTo>
                    <a:cubicBezTo>
                      <a:pt x="184" y="30"/>
                      <a:pt x="182" y="30"/>
                      <a:pt x="181" y="30"/>
                    </a:cubicBezTo>
                    <a:cubicBezTo>
                      <a:pt x="180" y="31"/>
                      <a:pt x="178" y="32"/>
                      <a:pt x="177" y="32"/>
                    </a:cubicBezTo>
                    <a:cubicBezTo>
                      <a:pt x="174" y="33"/>
                      <a:pt x="172" y="34"/>
                      <a:pt x="170" y="36"/>
                    </a:cubicBezTo>
                    <a:cubicBezTo>
                      <a:pt x="167" y="37"/>
                      <a:pt x="165" y="39"/>
                      <a:pt x="163" y="41"/>
                    </a:cubicBezTo>
                    <a:cubicBezTo>
                      <a:pt x="162" y="41"/>
                      <a:pt x="161" y="42"/>
                      <a:pt x="160" y="43"/>
                    </a:cubicBezTo>
                    <a:cubicBezTo>
                      <a:pt x="159" y="44"/>
                      <a:pt x="158" y="45"/>
                      <a:pt x="157" y="46"/>
                    </a:cubicBezTo>
                    <a:cubicBezTo>
                      <a:pt x="153" y="51"/>
                      <a:pt x="147" y="51"/>
                      <a:pt x="142" y="47"/>
                    </a:cubicBezTo>
                    <a:cubicBezTo>
                      <a:pt x="138" y="44"/>
                      <a:pt x="138" y="37"/>
                      <a:pt x="141" y="33"/>
                    </a:cubicBezTo>
                    <a:cubicBezTo>
                      <a:pt x="143" y="30"/>
                      <a:pt x="145" y="28"/>
                      <a:pt x="148" y="26"/>
                    </a:cubicBezTo>
                    <a:cubicBezTo>
                      <a:pt x="150" y="23"/>
                      <a:pt x="153" y="22"/>
                      <a:pt x="156" y="19"/>
                    </a:cubicBezTo>
                    <a:cubicBezTo>
                      <a:pt x="162" y="15"/>
                      <a:pt x="169" y="12"/>
                      <a:pt x="175" y="9"/>
                    </a:cubicBezTo>
                    <a:cubicBezTo>
                      <a:pt x="188" y="6"/>
                      <a:pt x="204" y="7"/>
                      <a:pt x="215" y="16"/>
                    </a:cubicBezTo>
                    <a:cubicBezTo>
                      <a:pt x="220" y="19"/>
                      <a:pt x="224" y="25"/>
                      <a:pt x="227" y="30"/>
                    </a:cubicBezTo>
                    <a:cubicBezTo>
                      <a:pt x="230" y="37"/>
                      <a:pt x="231" y="44"/>
                      <a:pt x="230" y="52"/>
                    </a:cubicBezTo>
                    <a:cubicBezTo>
                      <a:pt x="229" y="63"/>
                      <a:pt x="223" y="74"/>
                      <a:pt x="217" y="84"/>
                    </a:cubicBezTo>
                    <a:cubicBezTo>
                      <a:pt x="215" y="89"/>
                      <a:pt x="212" y="93"/>
                      <a:pt x="209" y="98"/>
                    </a:cubicBezTo>
                    <a:cubicBezTo>
                      <a:pt x="202" y="108"/>
                      <a:pt x="195" y="118"/>
                      <a:pt x="187" y="126"/>
                    </a:cubicBezTo>
                    <a:cubicBezTo>
                      <a:pt x="182" y="132"/>
                      <a:pt x="177" y="137"/>
                      <a:pt x="170" y="142"/>
                    </a:cubicBezTo>
                    <a:cubicBezTo>
                      <a:pt x="164" y="146"/>
                      <a:pt x="157" y="149"/>
                      <a:pt x="149" y="151"/>
                    </a:cubicBezTo>
                    <a:cubicBezTo>
                      <a:pt x="143" y="153"/>
                      <a:pt x="136" y="152"/>
                      <a:pt x="130" y="150"/>
                    </a:cubicBezTo>
                    <a:cubicBezTo>
                      <a:pt x="124" y="147"/>
                      <a:pt x="118" y="142"/>
                      <a:pt x="114" y="136"/>
                    </a:cubicBezTo>
                    <a:cubicBezTo>
                      <a:pt x="113" y="133"/>
                      <a:pt x="113" y="131"/>
                      <a:pt x="111" y="129"/>
                    </a:cubicBezTo>
                    <a:cubicBezTo>
                      <a:pt x="107" y="135"/>
                      <a:pt x="101" y="142"/>
                      <a:pt x="96" y="147"/>
                    </a:cubicBezTo>
                    <a:cubicBezTo>
                      <a:pt x="89" y="156"/>
                      <a:pt x="81" y="164"/>
                      <a:pt x="72" y="170"/>
                    </a:cubicBezTo>
                    <a:cubicBezTo>
                      <a:pt x="67" y="175"/>
                      <a:pt x="61" y="178"/>
                      <a:pt x="55" y="181"/>
                    </a:cubicBezTo>
                    <a:cubicBezTo>
                      <a:pt x="48" y="184"/>
                      <a:pt x="41" y="186"/>
                      <a:pt x="34" y="186"/>
                    </a:cubicBezTo>
                    <a:lnTo>
                      <a:pt x="33" y="18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" name="Google Shape;1417;p16"/>
              <p:cNvSpPr/>
              <p:nvPr/>
            </p:nvSpPr>
            <p:spPr>
              <a:xfrm>
                <a:off x="421540" y="3990958"/>
                <a:ext cx="39960" cy="61560"/>
              </a:xfrm>
              <a:custGeom>
                <a:rect b="b" l="l" r="r" t="t"/>
                <a:pathLst>
                  <a:path extrusionOk="0" h="171" w="111">
                    <a:moveTo>
                      <a:pt x="1" y="160"/>
                    </a:moveTo>
                    <a:cubicBezTo>
                      <a:pt x="0" y="155"/>
                      <a:pt x="5" y="149"/>
                      <a:pt x="10" y="148"/>
                    </a:cubicBezTo>
                    <a:cubicBezTo>
                      <a:pt x="17" y="148"/>
                      <a:pt x="24" y="148"/>
                      <a:pt x="31" y="147"/>
                    </a:cubicBezTo>
                    <a:cubicBezTo>
                      <a:pt x="38" y="145"/>
                      <a:pt x="44" y="144"/>
                      <a:pt x="50" y="143"/>
                    </a:cubicBezTo>
                    <a:cubicBezTo>
                      <a:pt x="52" y="142"/>
                      <a:pt x="55" y="141"/>
                      <a:pt x="57" y="140"/>
                    </a:cubicBezTo>
                    <a:cubicBezTo>
                      <a:pt x="58" y="140"/>
                      <a:pt x="58" y="140"/>
                      <a:pt x="59" y="140"/>
                    </a:cubicBezTo>
                    <a:cubicBezTo>
                      <a:pt x="59" y="139"/>
                      <a:pt x="60" y="139"/>
                      <a:pt x="60" y="138"/>
                    </a:cubicBezTo>
                    <a:cubicBezTo>
                      <a:pt x="60" y="138"/>
                      <a:pt x="59" y="138"/>
                      <a:pt x="59" y="137"/>
                    </a:cubicBezTo>
                    <a:cubicBezTo>
                      <a:pt x="59" y="138"/>
                      <a:pt x="60" y="138"/>
                      <a:pt x="60" y="138"/>
                    </a:cubicBezTo>
                    <a:cubicBezTo>
                      <a:pt x="56" y="134"/>
                      <a:pt x="51" y="130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1" y="120"/>
                      <a:pt x="34" y="113"/>
                      <a:pt x="28" y="106"/>
                    </a:cubicBezTo>
                    <a:cubicBezTo>
                      <a:pt x="24" y="102"/>
                      <a:pt x="21" y="97"/>
                      <a:pt x="18" y="92"/>
                    </a:cubicBezTo>
                    <a:cubicBezTo>
                      <a:pt x="16" y="88"/>
                      <a:pt x="13" y="83"/>
                      <a:pt x="12" y="78"/>
                    </a:cubicBezTo>
                    <a:cubicBezTo>
                      <a:pt x="9" y="67"/>
                      <a:pt x="10" y="56"/>
                      <a:pt x="14" y="45"/>
                    </a:cubicBezTo>
                    <a:cubicBezTo>
                      <a:pt x="17" y="35"/>
                      <a:pt x="24" y="27"/>
                      <a:pt x="32" y="20"/>
                    </a:cubicBezTo>
                    <a:cubicBezTo>
                      <a:pt x="40" y="13"/>
                      <a:pt x="51" y="8"/>
                      <a:pt x="61" y="4"/>
                    </a:cubicBezTo>
                    <a:cubicBezTo>
                      <a:pt x="66" y="3"/>
                      <a:pt x="72" y="2"/>
                      <a:pt x="76" y="2"/>
                    </a:cubicBezTo>
                    <a:cubicBezTo>
                      <a:pt x="83" y="0"/>
                      <a:pt x="88" y="2"/>
                      <a:pt x="94" y="3"/>
                    </a:cubicBezTo>
                    <a:cubicBezTo>
                      <a:pt x="102" y="6"/>
                      <a:pt x="109" y="12"/>
                      <a:pt x="110" y="20"/>
                    </a:cubicBezTo>
                    <a:cubicBezTo>
                      <a:pt x="110" y="22"/>
                      <a:pt x="110" y="24"/>
                      <a:pt x="109" y="25"/>
                    </a:cubicBezTo>
                    <a:cubicBezTo>
                      <a:pt x="109" y="27"/>
                      <a:pt x="108" y="29"/>
                      <a:pt x="106" y="30"/>
                    </a:cubicBezTo>
                    <a:cubicBezTo>
                      <a:pt x="104" y="33"/>
                      <a:pt x="100" y="34"/>
                      <a:pt x="95" y="32"/>
                    </a:cubicBezTo>
                    <a:cubicBezTo>
                      <a:pt x="92" y="31"/>
                      <a:pt x="89" y="28"/>
                      <a:pt x="88" y="25"/>
                    </a:cubicBezTo>
                    <a:cubicBezTo>
                      <a:pt x="88" y="25"/>
                      <a:pt x="88" y="24"/>
                      <a:pt x="87" y="24"/>
                    </a:cubicBezTo>
                    <a:lnTo>
                      <a:pt x="86" y="24"/>
                    </a:lnTo>
                    <a:cubicBezTo>
                      <a:pt x="85" y="24"/>
                      <a:pt x="83" y="24"/>
                      <a:pt x="82" y="23"/>
                    </a:cubicBezTo>
                    <a:cubicBezTo>
                      <a:pt x="81" y="23"/>
                      <a:pt x="80" y="23"/>
                      <a:pt x="79" y="23"/>
                    </a:cubicBezTo>
                    <a:lnTo>
                      <a:pt x="80" y="23"/>
                    </a:lnTo>
                    <a:cubicBezTo>
                      <a:pt x="79" y="23"/>
                      <a:pt x="77" y="24"/>
                      <a:pt x="76" y="24"/>
                    </a:cubicBezTo>
                    <a:cubicBezTo>
                      <a:pt x="73" y="24"/>
                      <a:pt x="70" y="25"/>
                      <a:pt x="68" y="25"/>
                    </a:cubicBezTo>
                    <a:cubicBezTo>
                      <a:pt x="65" y="27"/>
                      <a:pt x="60" y="28"/>
                      <a:pt x="58" y="30"/>
                    </a:cubicBezTo>
                    <a:cubicBezTo>
                      <a:pt x="55" y="30"/>
                      <a:pt x="53" y="31"/>
                      <a:pt x="51" y="32"/>
                    </a:cubicBezTo>
                    <a:cubicBezTo>
                      <a:pt x="50" y="34"/>
                      <a:pt x="48" y="35"/>
                      <a:pt x="46" y="36"/>
                    </a:cubicBezTo>
                    <a:cubicBezTo>
                      <a:pt x="45" y="37"/>
                      <a:pt x="44" y="38"/>
                      <a:pt x="43" y="39"/>
                    </a:cubicBezTo>
                    <a:cubicBezTo>
                      <a:pt x="42" y="41"/>
                      <a:pt x="41" y="42"/>
                      <a:pt x="39" y="43"/>
                    </a:cubicBezTo>
                    <a:cubicBezTo>
                      <a:pt x="38" y="45"/>
                      <a:pt x="37" y="47"/>
                      <a:pt x="36" y="48"/>
                    </a:cubicBezTo>
                    <a:cubicBezTo>
                      <a:pt x="35" y="49"/>
                      <a:pt x="35" y="51"/>
                      <a:pt x="34" y="52"/>
                    </a:cubicBezTo>
                    <a:cubicBezTo>
                      <a:pt x="34" y="53"/>
                      <a:pt x="33" y="55"/>
                      <a:pt x="33" y="56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1"/>
                      <a:pt x="32" y="62"/>
                      <a:pt x="32" y="64"/>
                    </a:cubicBezTo>
                    <a:cubicBezTo>
                      <a:pt x="32" y="66"/>
                      <a:pt x="32" y="67"/>
                      <a:pt x="32" y="70"/>
                    </a:cubicBezTo>
                    <a:cubicBezTo>
                      <a:pt x="33" y="71"/>
                      <a:pt x="33" y="73"/>
                      <a:pt x="34" y="74"/>
                    </a:cubicBezTo>
                    <a:cubicBezTo>
                      <a:pt x="34" y="75"/>
                      <a:pt x="35" y="77"/>
                      <a:pt x="35" y="78"/>
                    </a:cubicBezTo>
                    <a:cubicBezTo>
                      <a:pt x="36" y="80"/>
                      <a:pt x="37" y="81"/>
                      <a:pt x="37" y="82"/>
                    </a:cubicBezTo>
                    <a:cubicBezTo>
                      <a:pt x="38" y="84"/>
                      <a:pt x="40" y="87"/>
                      <a:pt x="42" y="89"/>
                    </a:cubicBezTo>
                    <a:cubicBezTo>
                      <a:pt x="48" y="96"/>
                      <a:pt x="55" y="103"/>
                      <a:pt x="62" y="110"/>
                    </a:cubicBezTo>
                    <a:cubicBezTo>
                      <a:pt x="66" y="113"/>
                      <a:pt x="69" y="116"/>
                      <a:pt x="72" y="119"/>
                    </a:cubicBezTo>
                    <a:cubicBezTo>
                      <a:pt x="75" y="122"/>
                      <a:pt x="79" y="124"/>
                      <a:pt x="80" y="129"/>
                    </a:cubicBezTo>
                    <a:cubicBezTo>
                      <a:pt x="81" y="131"/>
                      <a:pt x="83" y="133"/>
                      <a:pt x="83" y="135"/>
                    </a:cubicBezTo>
                    <a:cubicBezTo>
                      <a:pt x="83" y="138"/>
                      <a:pt x="83" y="141"/>
                      <a:pt x="82" y="145"/>
                    </a:cubicBezTo>
                    <a:cubicBezTo>
                      <a:pt x="80" y="150"/>
                      <a:pt x="76" y="154"/>
                      <a:pt x="72" y="157"/>
                    </a:cubicBezTo>
                    <a:cubicBezTo>
                      <a:pt x="67" y="160"/>
                      <a:pt x="62" y="162"/>
                      <a:pt x="56" y="163"/>
                    </a:cubicBezTo>
                    <a:cubicBezTo>
                      <a:pt x="49" y="165"/>
                      <a:pt x="42" y="166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28" y="169"/>
                      <a:pt x="20" y="169"/>
                      <a:pt x="13" y="170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6" y="170"/>
                      <a:pt x="2" y="166"/>
                      <a:pt x="1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" name="Google Shape;1418;p16"/>
              <p:cNvSpPr/>
              <p:nvPr/>
            </p:nvSpPr>
            <p:spPr>
              <a:xfrm>
                <a:off x="468700" y="3988438"/>
                <a:ext cx="52920" cy="68400"/>
              </a:xfrm>
              <a:custGeom>
                <a:rect b="b" l="l" r="r" t="t"/>
                <a:pathLst>
                  <a:path extrusionOk="0" h="190" w="147">
                    <a:moveTo>
                      <a:pt x="23" y="162"/>
                    </a:moveTo>
                    <a:cubicBezTo>
                      <a:pt x="24" y="161"/>
                      <a:pt x="25" y="160"/>
                      <a:pt x="26" y="159"/>
                    </a:cubicBezTo>
                    <a:cubicBezTo>
                      <a:pt x="30" y="155"/>
                      <a:pt x="34" y="150"/>
                      <a:pt x="38" y="146"/>
                    </a:cubicBezTo>
                    <a:cubicBezTo>
                      <a:pt x="37" y="146"/>
                      <a:pt x="37" y="146"/>
                      <a:pt x="36" y="147"/>
                    </a:cubicBezTo>
                    <a:cubicBezTo>
                      <a:pt x="35" y="147"/>
                      <a:pt x="33" y="148"/>
                      <a:pt x="32" y="148"/>
                    </a:cubicBezTo>
                    <a:cubicBezTo>
                      <a:pt x="32" y="149"/>
                      <a:pt x="31" y="149"/>
                      <a:pt x="30" y="149"/>
                    </a:cubicBezTo>
                    <a:cubicBezTo>
                      <a:pt x="29" y="151"/>
                      <a:pt x="29" y="151"/>
                      <a:pt x="28" y="152"/>
                    </a:cubicBezTo>
                    <a:cubicBezTo>
                      <a:pt x="27" y="154"/>
                      <a:pt x="26" y="155"/>
                      <a:pt x="25" y="156"/>
                    </a:cubicBezTo>
                    <a:cubicBezTo>
                      <a:pt x="25" y="157"/>
                      <a:pt x="25" y="158"/>
                      <a:pt x="24" y="159"/>
                    </a:cubicBezTo>
                    <a:cubicBezTo>
                      <a:pt x="23" y="160"/>
                      <a:pt x="23" y="161"/>
                      <a:pt x="23" y="161"/>
                    </a:cubicBezTo>
                    <a:cubicBezTo>
                      <a:pt x="23" y="162"/>
                      <a:pt x="23" y="162"/>
                      <a:pt x="23" y="162"/>
                    </a:cubicBezTo>
                    <a:moveTo>
                      <a:pt x="12" y="187"/>
                    </a:moveTo>
                    <a:cubicBezTo>
                      <a:pt x="7" y="185"/>
                      <a:pt x="3" y="180"/>
                      <a:pt x="1" y="175"/>
                    </a:cubicBezTo>
                    <a:cubicBezTo>
                      <a:pt x="0" y="168"/>
                      <a:pt x="1" y="161"/>
                      <a:pt x="3" y="154"/>
                    </a:cubicBezTo>
                    <a:cubicBezTo>
                      <a:pt x="5" y="148"/>
                      <a:pt x="8" y="141"/>
                      <a:pt x="13" y="137"/>
                    </a:cubicBezTo>
                    <a:cubicBezTo>
                      <a:pt x="18" y="131"/>
                      <a:pt x="25" y="128"/>
                      <a:pt x="32" y="126"/>
                    </a:cubicBezTo>
                    <a:cubicBezTo>
                      <a:pt x="39" y="123"/>
                      <a:pt x="46" y="122"/>
                      <a:pt x="53" y="122"/>
                    </a:cubicBezTo>
                    <a:cubicBezTo>
                      <a:pt x="54" y="122"/>
                      <a:pt x="54" y="122"/>
                      <a:pt x="55" y="122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9" y="115"/>
                      <a:pt x="62" y="110"/>
                      <a:pt x="65" y="105"/>
                    </a:cubicBezTo>
                    <a:cubicBezTo>
                      <a:pt x="68" y="99"/>
                      <a:pt x="71" y="93"/>
                      <a:pt x="74" y="87"/>
                    </a:cubicBezTo>
                    <a:cubicBezTo>
                      <a:pt x="75" y="84"/>
                      <a:pt x="76" y="81"/>
                      <a:pt x="78" y="78"/>
                    </a:cubicBezTo>
                    <a:cubicBezTo>
                      <a:pt x="78" y="78"/>
                      <a:pt x="78" y="77"/>
                      <a:pt x="79" y="76"/>
                    </a:cubicBezTo>
                    <a:cubicBezTo>
                      <a:pt x="77" y="76"/>
                      <a:pt x="76" y="77"/>
                      <a:pt x="74" y="76"/>
                    </a:cubicBezTo>
                    <a:cubicBezTo>
                      <a:pt x="68" y="75"/>
                      <a:pt x="64" y="70"/>
                      <a:pt x="64" y="64"/>
                    </a:cubicBezTo>
                    <a:cubicBezTo>
                      <a:pt x="65" y="57"/>
                      <a:pt x="67" y="50"/>
                      <a:pt x="69" y="44"/>
                    </a:cubicBezTo>
                    <a:cubicBezTo>
                      <a:pt x="71" y="41"/>
                      <a:pt x="72" y="39"/>
                      <a:pt x="73" y="36"/>
                    </a:cubicBezTo>
                    <a:cubicBezTo>
                      <a:pt x="75" y="31"/>
                      <a:pt x="78" y="26"/>
                      <a:pt x="81" y="21"/>
                    </a:cubicBezTo>
                    <a:cubicBezTo>
                      <a:pt x="83" y="16"/>
                      <a:pt x="85" y="12"/>
                      <a:pt x="88" y="8"/>
                    </a:cubicBezTo>
                    <a:cubicBezTo>
                      <a:pt x="90" y="6"/>
                      <a:pt x="92" y="3"/>
                      <a:pt x="94" y="2"/>
                    </a:cubicBezTo>
                    <a:cubicBezTo>
                      <a:pt x="97" y="1"/>
                      <a:pt x="100" y="0"/>
                      <a:pt x="103" y="1"/>
                    </a:cubicBezTo>
                    <a:cubicBezTo>
                      <a:pt x="109" y="2"/>
                      <a:pt x="113" y="7"/>
                      <a:pt x="114" y="12"/>
                    </a:cubicBezTo>
                    <a:cubicBezTo>
                      <a:pt x="116" y="20"/>
                      <a:pt x="114" y="27"/>
                      <a:pt x="113" y="34"/>
                    </a:cubicBezTo>
                    <a:cubicBezTo>
                      <a:pt x="112" y="42"/>
                      <a:pt x="110" y="49"/>
                      <a:pt x="108" y="56"/>
                    </a:cubicBezTo>
                    <a:cubicBezTo>
                      <a:pt x="106" y="63"/>
                      <a:pt x="103" y="70"/>
                      <a:pt x="100" y="77"/>
                    </a:cubicBezTo>
                    <a:cubicBezTo>
                      <a:pt x="97" y="84"/>
                      <a:pt x="95" y="89"/>
                      <a:pt x="92" y="95"/>
                    </a:cubicBezTo>
                    <a:cubicBezTo>
                      <a:pt x="90" y="101"/>
                      <a:pt x="87" y="106"/>
                      <a:pt x="84" y="112"/>
                    </a:cubicBezTo>
                    <a:cubicBezTo>
                      <a:pt x="82" y="116"/>
                      <a:pt x="80" y="120"/>
                      <a:pt x="77" y="124"/>
                    </a:cubicBezTo>
                    <a:cubicBezTo>
                      <a:pt x="89" y="127"/>
                      <a:pt x="100" y="133"/>
                      <a:pt x="110" y="138"/>
                    </a:cubicBezTo>
                    <a:cubicBezTo>
                      <a:pt x="118" y="143"/>
                      <a:pt x="125" y="147"/>
                      <a:pt x="134" y="152"/>
                    </a:cubicBezTo>
                    <a:cubicBezTo>
                      <a:pt x="135" y="152"/>
                      <a:pt x="137" y="154"/>
                      <a:pt x="139" y="154"/>
                    </a:cubicBezTo>
                    <a:cubicBezTo>
                      <a:pt x="144" y="156"/>
                      <a:pt x="146" y="163"/>
                      <a:pt x="143" y="169"/>
                    </a:cubicBezTo>
                    <a:cubicBezTo>
                      <a:pt x="141" y="174"/>
                      <a:pt x="135" y="176"/>
                      <a:pt x="129" y="174"/>
                    </a:cubicBezTo>
                    <a:cubicBezTo>
                      <a:pt x="118" y="169"/>
                      <a:pt x="109" y="162"/>
                      <a:pt x="98" y="156"/>
                    </a:cubicBezTo>
                    <a:cubicBezTo>
                      <a:pt x="92" y="153"/>
                      <a:pt x="86" y="150"/>
                      <a:pt x="80" y="147"/>
                    </a:cubicBezTo>
                    <a:cubicBezTo>
                      <a:pt x="80" y="147"/>
                      <a:pt x="81" y="147"/>
                      <a:pt x="81" y="148"/>
                    </a:cubicBezTo>
                    <a:cubicBezTo>
                      <a:pt x="81" y="147"/>
                      <a:pt x="80" y="147"/>
                      <a:pt x="80" y="147"/>
                    </a:cubicBezTo>
                    <a:lnTo>
                      <a:pt x="79" y="147"/>
                    </a:lnTo>
                    <a:lnTo>
                      <a:pt x="80" y="147"/>
                    </a:lnTo>
                    <a:cubicBezTo>
                      <a:pt x="76" y="146"/>
                      <a:pt x="74" y="145"/>
                      <a:pt x="70" y="144"/>
                    </a:cubicBezTo>
                    <a:cubicBezTo>
                      <a:pt x="69" y="144"/>
                      <a:pt x="67" y="144"/>
                      <a:pt x="65" y="143"/>
                    </a:cubicBezTo>
                    <a:cubicBezTo>
                      <a:pt x="59" y="152"/>
                      <a:pt x="52" y="162"/>
                      <a:pt x="45" y="170"/>
                    </a:cubicBezTo>
                    <a:cubicBezTo>
                      <a:pt x="40" y="176"/>
                      <a:pt x="36" y="181"/>
                      <a:pt x="30" y="184"/>
                    </a:cubicBezTo>
                    <a:cubicBezTo>
                      <a:pt x="26" y="187"/>
                      <a:pt x="22" y="189"/>
                      <a:pt x="18" y="189"/>
                    </a:cubicBezTo>
                    <a:cubicBezTo>
                      <a:pt x="16" y="189"/>
                      <a:pt x="14" y="189"/>
                      <a:pt x="12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" name="Google Shape;1419;p16"/>
              <p:cNvSpPr/>
              <p:nvPr/>
            </p:nvSpPr>
            <p:spPr>
              <a:xfrm>
                <a:off x="536740" y="4004638"/>
                <a:ext cx="18000" cy="32760"/>
              </a:xfrm>
              <a:custGeom>
                <a:rect b="b" l="l" r="r" t="t"/>
                <a:pathLst>
                  <a:path extrusionOk="0" h="91" w="50">
                    <a:moveTo>
                      <a:pt x="25" y="82"/>
                    </a:moveTo>
                    <a:cubicBezTo>
                      <a:pt x="21" y="70"/>
                      <a:pt x="15" y="58"/>
                      <a:pt x="10" y="46"/>
                    </a:cubicBezTo>
                    <a:cubicBezTo>
                      <a:pt x="6" y="37"/>
                      <a:pt x="3" y="28"/>
                      <a:pt x="1" y="18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2" y="7"/>
                      <a:pt x="4" y="4"/>
                      <a:pt x="6" y="3"/>
                    </a:cubicBezTo>
                    <a:cubicBezTo>
                      <a:pt x="9" y="1"/>
                      <a:pt x="13" y="0"/>
                      <a:pt x="16" y="1"/>
                    </a:cubicBezTo>
                    <a:cubicBezTo>
                      <a:pt x="17" y="1"/>
                      <a:pt x="18" y="1"/>
                      <a:pt x="20" y="2"/>
                    </a:cubicBezTo>
                    <a:cubicBezTo>
                      <a:pt x="26" y="4"/>
                      <a:pt x="29" y="10"/>
                      <a:pt x="27" y="16"/>
                    </a:cubicBezTo>
                    <a:cubicBezTo>
                      <a:pt x="27" y="18"/>
                      <a:pt x="26" y="19"/>
                      <a:pt x="24" y="21"/>
                    </a:cubicBezTo>
                    <a:cubicBezTo>
                      <a:pt x="27" y="30"/>
                      <a:pt x="31" y="40"/>
                      <a:pt x="35" y="49"/>
                    </a:cubicBezTo>
                    <a:cubicBezTo>
                      <a:pt x="39" y="57"/>
                      <a:pt x="42" y="66"/>
                      <a:pt x="46" y="75"/>
                    </a:cubicBezTo>
                    <a:cubicBezTo>
                      <a:pt x="49" y="81"/>
                      <a:pt x="45" y="87"/>
                      <a:pt x="39" y="89"/>
                    </a:cubicBezTo>
                    <a:cubicBezTo>
                      <a:pt x="38" y="89"/>
                      <a:pt x="37" y="90"/>
                      <a:pt x="36" y="90"/>
                    </a:cubicBezTo>
                    <a:cubicBezTo>
                      <a:pt x="31" y="89"/>
                      <a:pt x="27" y="87"/>
                      <a:pt x="25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" name="Google Shape;1420;p16"/>
              <p:cNvSpPr/>
              <p:nvPr/>
            </p:nvSpPr>
            <p:spPr>
              <a:xfrm>
                <a:off x="527020" y="4007158"/>
                <a:ext cx="45360" cy="43920"/>
              </a:xfrm>
              <a:custGeom>
                <a:rect b="b" l="l" r="r" t="t"/>
                <a:pathLst>
                  <a:path extrusionOk="0" h="122" w="126">
                    <a:moveTo>
                      <a:pt x="5" y="118"/>
                    </a:moveTo>
                    <a:cubicBezTo>
                      <a:pt x="1" y="115"/>
                      <a:pt x="0" y="108"/>
                      <a:pt x="4" y="103"/>
                    </a:cubicBezTo>
                    <a:cubicBezTo>
                      <a:pt x="17" y="88"/>
                      <a:pt x="31" y="72"/>
                      <a:pt x="45" y="56"/>
                    </a:cubicBezTo>
                    <a:cubicBezTo>
                      <a:pt x="52" y="48"/>
                      <a:pt x="59" y="39"/>
                      <a:pt x="67" y="31"/>
                    </a:cubicBezTo>
                    <a:cubicBezTo>
                      <a:pt x="75" y="22"/>
                      <a:pt x="84" y="13"/>
                      <a:pt x="94" y="5"/>
                    </a:cubicBezTo>
                    <a:cubicBezTo>
                      <a:pt x="98" y="3"/>
                      <a:pt x="104" y="0"/>
                      <a:pt x="109" y="0"/>
                    </a:cubicBezTo>
                    <a:cubicBezTo>
                      <a:pt x="114" y="0"/>
                      <a:pt x="118" y="1"/>
                      <a:pt x="122" y="5"/>
                    </a:cubicBezTo>
                    <a:cubicBezTo>
                      <a:pt x="125" y="10"/>
                      <a:pt x="125" y="16"/>
                      <a:pt x="121" y="21"/>
                    </a:cubicBezTo>
                    <a:cubicBezTo>
                      <a:pt x="117" y="24"/>
                      <a:pt x="112" y="25"/>
                      <a:pt x="108" y="22"/>
                    </a:cubicBezTo>
                    <a:lnTo>
                      <a:pt x="108" y="23"/>
                    </a:lnTo>
                    <a:cubicBezTo>
                      <a:pt x="107" y="24"/>
                      <a:pt x="105" y="25"/>
                      <a:pt x="103" y="26"/>
                    </a:cubicBezTo>
                    <a:cubicBezTo>
                      <a:pt x="98" y="30"/>
                      <a:pt x="93" y="35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77" y="51"/>
                      <a:pt x="65" y="65"/>
                      <a:pt x="54" y="78"/>
                    </a:cubicBezTo>
                    <a:cubicBezTo>
                      <a:pt x="42" y="91"/>
                      <a:pt x="31" y="104"/>
                      <a:pt x="21" y="117"/>
                    </a:cubicBezTo>
                    <a:cubicBezTo>
                      <a:pt x="19" y="120"/>
                      <a:pt x="16" y="121"/>
                      <a:pt x="12" y="121"/>
                    </a:cubicBezTo>
                    <a:cubicBezTo>
                      <a:pt x="10" y="121"/>
                      <a:pt x="8" y="120"/>
                      <a:pt x="5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" name="Google Shape;1421;p16"/>
              <p:cNvSpPr/>
              <p:nvPr/>
            </p:nvSpPr>
            <p:spPr>
              <a:xfrm>
                <a:off x="576340" y="3984838"/>
                <a:ext cx="64800" cy="40320"/>
              </a:xfrm>
              <a:custGeom>
                <a:rect b="b" l="l" r="r" t="t"/>
                <a:pathLst>
                  <a:path extrusionOk="0" h="112" w="180">
                    <a:moveTo>
                      <a:pt x="30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cubicBezTo>
                      <a:pt x="28" y="23"/>
                      <a:pt x="28" y="23"/>
                      <a:pt x="30" y="23"/>
                    </a:cubicBezTo>
                    <a:moveTo>
                      <a:pt x="37" y="110"/>
                    </a:moveTo>
                    <a:cubicBezTo>
                      <a:pt x="36" y="109"/>
                      <a:pt x="35" y="109"/>
                      <a:pt x="34" y="109"/>
                    </a:cubicBezTo>
                    <a:cubicBezTo>
                      <a:pt x="32" y="108"/>
                      <a:pt x="32" y="107"/>
                      <a:pt x="31" y="106"/>
                    </a:cubicBezTo>
                    <a:cubicBezTo>
                      <a:pt x="28" y="105"/>
                      <a:pt x="27" y="102"/>
                      <a:pt x="26" y="99"/>
                    </a:cubicBezTo>
                    <a:cubicBezTo>
                      <a:pt x="24" y="94"/>
                      <a:pt x="26" y="89"/>
                      <a:pt x="27" y="84"/>
                    </a:cubicBezTo>
                    <a:cubicBezTo>
                      <a:pt x="30" y="75"/>
                      <a:pt x="31" y="66"/>
                      <a:pt x="32" y="56"/>
                    </a:cubicBezTo>
                    <a:cubicBezTo>
                      <a:pt x="32" y="53"/>
                      <a:pt x="32" y="49"/>
                      <a:pt x="32" y="46"/>
                    </a:cubicBezTo>
                    <a:cubicBezTo>
                      <a:pt x="30" y="47"/>
                      <a:pt x="28" y="46"/>
                      <a:pt x="25" y="45"/>
                    </a:cubicBezTo>
                    <a:lnTo>
                      <a:pt x="24" y="45"/>
                    </a:lnTo>
                    <a:cubicBezTo>
                      <a:pt x="19" y="44"/>
                      <a:pt x="13" y="44"/>
                      <a:pt x="9" y="40"/>
                    </a:cubicBezTo>
                    <a:cubicBezTo>
                      <a:pt x="2" y="34"/>
                      <a:pt x="0" y="24"/>
                      <a:pt x="4" y="16"/>
                    </a:cubicBezTo>
                    <a:cubicBezTo>
                      <a:pt x="6" y="12"/>
                      <a:pt x="9" y="7"/>
                      <a:pt x="13" y="5"/>
                    </a:cubicBezTo>
                    <a:cubicBezTo>
                      <a:pt x="17" y="2"/>
                      <a:pt x="21" y="0"/>
                      <a:pt x="27" y="0"/>
                    </a:cubicBezTo>
                    <a:cubicBezTo>
                      <a:pt x="36" y="0"/>
                      <a:pt x="45" y="5"/>
                      <a:pt x="49" y="13"/>
                    </a:cubicBezTo>
                    <a:cubicBezTo>
                      <a:pt x="55" y="23"/>
                      <a:pt x="55" y="35"/>
                      <a:pt x="55" y="46"/>
                    </a:cubicBezTo>
                    <a:cubicBezTo>
                      <a:pt x="54" y="53"/>
                      <a:pt x="53" y="60"/>
                      <a:pt x="52" y="68"/>
                    </a:cubicBezTo>
                    <a:cubicBezTo>
                      <a:pt x="52" y="72"/>
                      <a:pt x="51" y="76"/>
                      <a:pt x="51" y="80"/>
                    </a:cubicBezTo>
                    <a:cubicBezTo>
                      <a:pt x="50" y="82"/>
                      <a:pt x="49" y="85"/>
                      <a:pt x="49" y="88"/>
                    </a:cubicBezTo>
                    <a:cubicBezTo>
                      <a:pt x="52" y="87"/>
                      <a:pt x="55" y="87"/>
                      <a:pt x="58" y="85"/>
                    </a:cubicBezTo>
                    <a:cubicBezTo>
                      <a:pt x="71" y="82"/>
                      <a:pt x="83" y="77"/>
                      <a:pt x="95" y="72"/>
                    </a:cubicBezTo>
                    <a:cubicBezTo>
                      <a:pt x="102" y="69"/>
                      <a:pt x="108" y="66"/>
                      <a:pt x="115" y="63"/>
                    </a:cubicBezTo>
                    <a:cubicBezTo>
                      <a:pt x="132" y="56"/>
                      <a:pt x="148" y="50"/>
                      <a:pt x="164" y="43"/>
                    </a:cubicBezTo>
                    <a:cubicBezTo>
                      <a:pt x="169" y="41"/>
                      <a:pt x="175" y="44"/>
                      <a:pt x="176" y="49"/>
                    </a:cubicBezTo>
                    <a:cubicBezTo>
                      <a:pt x="179" y="54"/>
                      <a:pt x="176" y="59"/>
                      <a:pt x="171" y="62"/>
                    </a:cubicBezTo>
                    <a:cubicBezTo>
                      <a:pt x="152" y="70"/>
                      <a:pt x="133" y="78"/>
                      <a:pt x="114" y="85"/>
                    </a:cubicBezTo>
                    <a:cubicBezTo>
                      <a:pt x="101" y="91"/>
                      <a:pt x="87" y="97"/>
                      <a:pt x="74" y="102"/>
                    </a:cubicBezTo>
                    <a:cubicBezTo>
                      <a:pt x="68" y="105"/>
                      <a:pt x="62" y="107"/>
                      <a:pt x="55" y="109"/>
                    </a:cubicBezTo>
                    <a:cubicBezTo>
                      <a:pt x="52" y="109"/>
                      <a:pt x="49" y="110"/>
                      <a:pt x="46" y="111"/>
                    </a:cubicBezTo>
                    <a:cubicBezTo>
                      <a:pt x="45" y="111"/>
                      <a:pt x="44" y="111"/>
                      <a:pt x="42" y="111"/>
                    </a:cubicBezTo>
                    <a:cubicBezTo>
                      <a:pt x="40" y="111"/>
                      <a:pt x="38" y="110"/>
                      <a:pt x="37" y="1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" name="Google Shape;1422;p16"/>
              <p:cNvSpPr/>
              <p:nvPr/>
            </p:nvSpPr>
            <p:spPr>
              <a:xfrm>
                <a:off x="-115580" y="4234318"/>
                <a:ext cx="70200" cy="128520"/>
              </a:xfrm>
              <a:custGeom>
                <a:rect b="b" l="l" r="r" t="t"/>
                <a:pathLst>
                  <a:path extrusionOk="0" h="357" w="195">
                    <a:moveTo>
                      <a:pt x="32" y="354"/>
                    </a:moveTo>
                    <a:cubicBezTo>
                      <a:pt x="28" y="353"/>
                      <a:pt x="24" y="350"/>
                      <a:pt x="21" y="347"/>
                    </a:cubicBezTo>
                    <a:cubicBezTo>
                      <a:pt x="6" y="332"/>
                      <a:pt x="0" y="310"/>
                      <a:pt x="0" y="289"/>
                    </a:cubicBezTo>
                    <a:cubicBezTo>
                      <a:pt x="1" y="279"/>
                      <a:pt x="4" y="268"/>
                      <a:pt x="8" y="259"/>
                    </a:cubicBezTo>
                    <a:cubicBezTo>
                      <a:pt x="13" y="249"/>
                      <a:pt x="18" y="240"/>
                      <a:pt x="25" y="231"/>
                    </a:cubicBezTo>
                    <a:cubicBezTo>
                      <a:pt x="32" y="223"/>
                      <a:pt x="39" y="215"/>
                      <a:pt x="47" y="206"/>
                    </a:cubicBezTo>
                    <a:cubicBezTo>
                      <a:pt x="51" y="202"/>
                      <a:pt x="57" y="202"/>
                      <a:pt x="61" y="205"/>
                    </a:cubicBezTo>
                    <a:cubicBezTo>
                      <a:pt x="65" y="209"/>
                      <a:pt x="66" y="215"/>
                      <a:pt x="62" y="219"/>
                    </a:cubicBezTo>
                    <a:cubicBezTo>
                      <a:pt x="55" y="227"/>
                      <a:pt x="47" y="236"/>
                      <a:pt x="40" y="245"/>
                    </a:cubicBezTo>
                    <a:cubicBezTo>
                      <a:pt x="37" y="250"/>
                      <a:pt x="34" y="254"/>
                      <a:pt x="31" y="259"/>
                    </a:cubicBezTo>
                    <a:cubicBezTo>
                      <a:pt x="29" y="262"/>
                      <a:pt x="28" y="265"/>
                      <a:pt x="27" y="269"/>
                    </a:cubicBezTo>
                    <a:cubicBezTo>
                      <a:pt x="25" y="272"/>
                      <a:pt x="24" y="276"/>
                      <a:pt x="23" y="279"/>
                    </a:cubicBezTo>
                    <a:cubicBezTo>
                      <a:pt x="22" y="282"/>
                      <a:pt x="22" y="284"/>
                      <a:pt x="22" y="287"/>
                    </a:cubicBezTo>
                    <a:cubicBezTo>
                      <a:pt x="22" y="289"/>
                      <a:pt x="21" y="291"/>
                      <a:pt x="21" y="293"/>
                    </a:cubicBezTo>
                    <a:cubicBezTo>
                      <a:pt x="22" y="297"/>
                      <a:pt x="22" y="300"/>
                      <a:pt x="22" y="303"/>
                    </a:cubicBezTo>
                    <a:cubicBezTo>
                      <a:pt x="23" y="306"/>
                      <a:pt x="24" y="309"/>
                      <a:pt x="24" y="312"/>
                    </a:cubicBezTo>
                    <a:cubicBezTo>
                      <a:pt x="25" y="314"/>
                      <a:pt x="26" y="316"/>
                      <a:pt x="27" y="318"/>
                    </a:cubicBezTo>
                    <a:cubicBezTo>
                      <a:pt x="28" y="320"/>
                      <a:pt x="28" y="322"/>
                      <a:pt x="29" y="324"/>
                    </a:cubicBezTo>
                    <a:cubicBezTo>
                      <a:pt x="31" y="325"/>
                      <a:pt x="31" y="326"/>
                      <a:pt x="32" y="328"/>
                    </a:cubicBezTo>
                    <a:cubicBezTo>
                      <a:pt x="34" y="329"/>
                      <a:pt x="34" y="330"/>
                      <a:pt x="35" y="331"/>
                    </a:cubicBezTo>
                    <a:cubicBezTo>
                      <a:pt x="36" y="332"/>
                      <a:pt x="36" y="332"/>
                      <a:pt x="38" y="333"/>
                    </a:cubicBezTo>
                    <a:cubicBezTo>
                      <a:pt x="39" y="334"/>
                      <a:pt x="39" y="334"/>
                      <a:pt x="40" y="335"/>
                    </a:cubicBezTo>
                    <a:lnTo>
                      <a:pt x="41" y="335"/>
                    </a:lnTo>
                    <a:lnTo>
                      <a:pt x="42" y="335"/>
                    </a:lnTo>
                    <a:cubicBezTo>
                      <a:pt x="43" y="335"/>
                      <a:pt x="43" y="335"/>
                      <a:pt x="43" y="335"/>
                    </a:cubicBezTo>
                    <a:cubicBezTo>
                      <a:pt x="45" y="335"/>
                      <a:pt x="46" y="334"/>
                      <a:pt x="48" y="334"/>
                    </a:cubicBezTo>
                    <a:cubicBezTo>
                      <a:pt x="49" y="333"/>
                      <a:pt x="49" y="333"/>
                      <a:pt x="50" y="333"/>
                    </a:cubicBezTo>
                    <a:cubicBezTo>
                      <a:pt x="52" y="332"/>
                      <a:pt x="52" y="332"/>
                      <a:pt x="53" y="331"/>
                    </a:cubicBezTo>
                    <a:cubicBezTo>
                      <a:pt x="54" y="331"/>
                      <a:pt x="55" y="331"/>
                      <a:pt x="55" y="331"/>
                    </a:cubicBezTo>
                    <a:cubicBezTo>
                      <a:pt x="56" y="330"/>
                      <a:pt x="56" y="329"/>
                      <a:pt x="56" y="329"/>
                    </a:cubicBezTo>
                    <a:cubicBezTo>
                      <a:pt x="59" y="327"/>
                      <a:pt x="60" y="325"/>
                      <a:pt x="62" y="322"/>
                    </a:cubicBezTo>
                    <a:lnTo>
                      <a:pt x="62" y="323"/>
                    </a:lnTo>
                    <a:cubicBezTo>
                      <a:pt x="62" y="322"/>
                      <a:pt x="62" y="322"/>
                      <a:pt x="62" y="322"/>
                    </a:cubicBezTo>
                    <a:lnTo>
                      <a:pt x="63" y="322"/>
                    </a:lnTo>
                    <a:lnTo>
                      <a:pt x="62" y="322"/>
                    </a:lnTo>
                    <a:cubicBezTo>
                      <a:pt x="66" y="318"/>
                      <a:pt x="68" y="313"/>
                      <a:pt x="71" y="308"/>
                    </a:cubicBezTo>
                    <a:cubicBezTo>
                      <a:pt x="75" y="301"/>
                      <a:pt x="78" y="294"/>
                      <a:pt x="81" y="287"/>
                    </a:cubicBezTo>
                    <a:lnTo>
                      <a:pt x="81" y="288"/>
                    </a:lnTo>
                    <a:cubicBezTo>
                      <a:pt x="83" y="283"/>
                      <a:pt x="85" y="277"/>
                      <a:pt x="87" y="273"/>
                    </a:cubicBezTo>
                    <a:cubicBezTo>
                      <a:pt x="89" y="268"/>
                      <a:pt x="91" y="262"/>
                      <a:pt x="92" y="257"/>
                    </a:cubicBezTo>
                    <a:cubicBezTo>
                      <a:pt x="96" y="246"/>
                      <a:pt x="99" y="235"/>
                      <a:pt x="102" y="224"/>
                    </a:cubicBezTo>
                    <a:cubicBezTo>
                      <a:pt x="109" y="202"/>
                      <a:pt x="116" y="180"/>
                      <a:pt x="123" y="158"/>
                    </a:cubicBezTo>
                    <a:cubicBezTo>
                      <a:pt x="129" y="137"/>
                      <a:pt x="136" y="116"/>
                      <a:pt x="143" y="95"/>
                    </a:cubicBezTo>
                    <a:cubicBezTo>
                      <a:pt x="144" y="92"/>
                      <a:pt x="145" y="89"/>
                      <a:pt x="146" y="86"/>
                    </a:cubicBezTo>
                    <a:cubicBezTo>
                      <a:pt x="145" y="88"/>
                      <a:pt x="143" y="90"/>
                      <a:pt x="141" y="92"/>
                    </a:cubicBezTo>
                    <a:cubicBezTo>
                      <a:pt x="139" y="94"/>
                      <a:pt x="137" y="96"/>
                      <a:pt x="135" y="99"/>
                    </a:cubicBezTo>
                    <a:cubicBezTo>
                      <a:pt x="130" y="104"/>
                      <a:pt x="125" y="109"/>
                      <a:pt x="120" y="113"/>
                    </a:cubicBezTo>
                    <a:cubicBezTo>
                      <a:pt x="115" y="119"/>
                      <a:pt x="109" y="124"/>
                      <a:pt x="102" y="129"/>
                    </a:cubicBezTo>
                    <a:cubicBezTo>
                      <a:pt x="92" y="137"/>
                      <a:pt x="78" y="145"/>
                      <a:pt x="65" y="142"/>
                    </a:cubicBezTo>
                    <a:cubicBezTo>
                      <a:pt x="59" y="141"/>
                      <a:pt x="54" y="136"/>
                      <a:pt x="50" y="131"/>
                    </a:cubicBezTo>
                    <a:cubicBezTo>
                      <a:pt x="46" y="125"/>
                      <a:pt x="46" y="118"/>
                      <a:pt x="46" y="111"/>
                    </a:cubicBezTo>
                    <a:cubicBezTo>
                      <a:pt x="47" y="94"/>
                      <a:pt x="50" y="77"/>
                      <a:pt x="54" y="59"/>
                    </a:cubicBezTo>
                    <a:cubicBezTo>
                      <a:pt x="55" y="50"/>
                      <a:pt x="57" y="42"/>
                      <a:pt x="60" y="33"/>
                    </a:cubicBezTo>
                    <a:cubicBezTo>
                      <a:pt x="62" y="26"/>
                      <a:pt x="64" y="18"/>
                      <a:pt x="66" y="11"/>
                    </a:cubicBezTo>
                    <a:cubicBezTo>
                      <a:pt x="66" y="10"/>
                      <a:pt x="66" y="10"/>
                      <a:pt x="67" y="9"/>
                    </a:cubicBezTo>
                    <a:cubicBezTo>
                      <a:pt x="66" y="9"/>
                      <a:pt x="66" y="10"/>
                      <a:pt x="66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3"/>
                      <a:pt x="74" y="0"/>
                      <a:pt x="81" y="1"/>
                    </a:cubicBezTo>
                    <a:cubicBezTo>
                      <a:pt x="86" y="3"/>
                      <a:pt x="90" y="10"/>
                      <a:pt x="88" y="15"/>
                    </a:cubicBezTo>
                    <a:cubicBezTo>
                      <a:pt x="88" y="16"/>
                      <a:pt x="88" y="16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28"/>
                      <a:pt x="80" y="37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7" y="48"/>
                      <a:pt x="77" y="48"/>
                      <a:pt x="77" y="48"/>
                    </a:cubicBezTo>
                    <a:lnTo>
                      <a:pt x="78" y="48"/>
                    </a:lnTo>
                    <a:cubicBezTo>
                      <a:pt x="77" y="53"/>
                      <a:pt x="75" y="57"/>
                      <a:pt x="74" y="61"/>
                    </a:cubicBezTo>
                    <a:cubicBezTo>
                      <a:pt x="73" y="66"/>
                      <a:pt x="73" y="71"/>
                      <a:pt x="71" y="75"/>
                    </a:cubicBezTo>
                    <a:cubicBezTo>
                      <a:pt x="70" y="83"/>
                      <a:pt x="69" y="91"/>
                      <a:pt x="68" y="100"/>
                    </a:cubicBezTo>
                    <a:cubicBezTo>
                      <a:pt x="68" y="104"/>
                      <a:pt x="67" y="109"/>
                      <a:pt x="67" y="114"/>
                    </a:cubicBezTo>
                    <a:cubicBezTo>
                      <a:pt x="67" y="116"/>
                      <a:pt x="68" y="117"/>
                      <a:pt x="68" y="118"/>
                    </a:cubicBezTo>
                    <a:lnTo>
                      <a:pt x="68" y="119"/>
                    </a:lnTo>
                    <a:lnTo>
                      <a:pt x="68" y="120"/>
                    </a:lnTo>
                    <a:lnTo>
                      <a:pt x="69" y="120"/>
                    </a:lnTo>
                    <a:cubicBezTo>
                      <a:pt x="69" y="120"/>
                      <a:pt x="69" y="121"/>
                      <a:pt x="70" y="121"/>
                    </a:cubicBezTo>
                    <a:lnTo>
                      <a:pt x="71" y="121"/>
                    </a:lnTo>
                    <a:cubicBezTo>
                      <a:pt x="72" y="121"/>
                      <a:pt x="73" y="121"/>
                      <a:pt x="74" y="120"/>
                    </a:cubicBezTo>
                    <a:cubicBezTo>
                      <a:pt x="75" y="120"/>
                      <a:pt x="77" y="120"/>
                      <a:pt x="78" y="119"/>
                    </a:cubicBezTo>
                    <a:cubicBezTo>
                      <a:pt x="80" y="118"/>
                      <a:pt x="82" y="117"/>
                      <a:pt x="83" y="116"/>
                    </a:cubicBezTo>
                    <a:cubicBezTo>
                      <a:pt x="88" y="114"/>
                      <a:pt x="92" y="111"/>
                      <a:pt x="95" y="108"/>
                    </a:cubicBezTo>
                    <a:cubicBezTo>
                      <a:pt x="104" y="101"/>
                      <a:pt x="112" y="93"/>
                      <a:pt x="120" y="85"/>
                    </a:cubicBezTo>
                    <a:cubicBezTo>
                      <a:pt x="120" y="85"/>
                      <a:pt x="120" y="86"/>
                      <a:pt x="119" y="86"/>
                    </a:cubicBezTo>
                    <a:cubicBezTo>
                      <a:pt x="123" y="82"/>
                      <a:pt x="127" y="78"/>
                      <a:pt x="131" y="74"/>
                    </a:cubicBezTo>
                    <a:cubicBezTo>
                      <a:pt x="133" y="72"/>
                      <a:pt x="134" y="70"/>
                      <a:pt x="136" y="68"/>
                    </a:cubicBezTo>
                    <a:cubicBezTo>
                      <a:pt x="137" y="65"/>
                      <a:pt x="139" y="63"/>
                      <a:pt x="141" y="61"/>
                    </a:cubicBezTo>
                    <a:cubicBezTo>
                      <a:pt x="146" y="54"/>
                      <a:pt x="151" y="47"/>
                      <a:pt x="156" y="39"/>
                    </a:cubicBezTo>
                    <a:cubicBezTo>
                      <a:pt x="159" y="36"/>
                      <a:pt x="161" y="33"/>
                      <a:pt x="163" y="29"/>
                    </a:cubicBezTo>
                    <a:cubicBezTo>
                      <a:pt x="164" y="27"/>
                      <a:pt x="165" y="25"/>
                      <a:pt x="167" y="23"/>
                    </a:cubicBezTo>
                    <a:cubicBezTo>
                      <a:pt x="167" y="22"/>
                      <a:pt x="169" y="21"/>
                      <a:pt x="169" y="19"/>
                    </a:cubicBezTo>
                    <a:cubicBezTo>
                      <a:pt x="171" y="17"/>
                      <a:pt x="173" y="14"/>
                      <a:pt x="175" y="12"/>
                    </a:cubicBezTo>
                    <a:cubicBezTo>
                      <a:pt x="178" y="8"/>
                      <a:pt x="184" y="8"/>
                      <a:pt x="188" y="11"/>
                    </a:cubicBezTo>
                    <a:cubicBezTo>
                      <a:pt x="192" y="14"/>
                      <a:pt x="194" y="19"/>
                      <a:pt x="192" y="23"/>
                    </a:cubicBezTo>
                    <a:cubicBezTo>
                      <a:pt x="190" y="31"/>
                      <a:pt x="186" y="39"/>
                      <a:pt x="183" y="47"/>
                    </a:cubicBezTo>
                    <a:cubicBezTo>
                      <a:pt x="180" y="54"/>
                      <a:pt x="176" y="63"/>
                      <a:pt x="173" y="70"/>
                    </a:cubicBezTo>
                    <a:cubicBezTo>
                      <a:pt x="173" y="70"/>
                      <a:pt x="174" y="70"/>
                      <a:pt x="174" y="69"/>
                    </a:cubicBezTo>
                    <a:cubicBezTo>
                      <a:pt x="170" y="79"/>
                      <a:pt x="166" y="89"/>
                      <a:pt x="163" y="99"/>
                    </a:cubicBezTo>
                    <a:cubicBezTo>
                      <a:pt x="159" y="109"/>
                      <a:pt x="155" y="120"/>
                      <a:pt x="151" y="131"/>
                    </a:cubicBezTo>
                    <a:cubicBezTo>
                      <a:pt x="145" y="152"/>
                      <a:pt x="137" y="173"/>
                      <a:pt x="131" y="194"/>
                    </a:cubicBezTo>
                    <a:cubicBezTo>
                      <a:pt x="124" y="217"/>
                      <a:pt x="117" y="239"/>
                      <a:pt x="110" y="262"/>
                    </a:cubicBezTo>
                    <a:cubicBezTo>
                      <a:pt x="109" y="267"/>
                      <a:pt x="108" y="272"/>
                      <a:pt x="106" y="278"/>
                    </a:cubicBezTo>
                    <a:cubicBezTo>
                      <a:pt x="104" y="283"/>
                      <a:pt x="102" y="288"/>
                      <a:pt x="100" y="293"/>
                    </a:cubicBezTo>
                    <a:cubicBezTo>
                      <a:pt x="98" y="298"/>
                      <a:pt x="96" y="304"/>
                      <a:pt x="93" y="309"/>
                    </a:cubicBezTo>
                    <a:cubicBezTo>
                      <a:pt x="91" y="315"/>
                      <a:pt x="88" y="321"/>
                      <a:pt x="84" y="326"/>
                    </a:cubicBezTo>
                    <a:cubicBezTo>
                      <a:pt x="80" y="333"/>
                      <a:pt x="76" y="339"/>
                      <a:pt x="71" y="344"/>
                    </a:cubicBezTo>
                    <a:cubicBezTo>
                      <a:pt x="64" y="351"/>
                      <a:pt x="56" y="354"/>
                      <a:pt x="47" y="356"/>
                    </a:cubicBezTo>
                    <a:cubicBezTo>
                      <a:pt x="45" y="356"/>
                      <a:pt x="43" y="356"/>
                      <a:pt x="42" y="356"/>
                    </a:cubicBezTo>
                    <a:cubicBezTo>
                      <a:pt x="39" y="356"/>
                      <a:pt x="36" y="356"/>
                      <a:pt x="32" y="3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" name="Google Shape;1423;p16"/>
              <p:cNvSpPr/>
              <p:nvPr/>
            </p:nvSpPr>
            <p:spPr>
              <a:xfrm>
                <a:off x="-3620" y="4251238"/>
                <a:ext cx="27720" cy="9360"/>
              </a:xfrm>
              <a:custGeom>
                <a:rect b="b" l="l" r="r" t="t"/>
                <a:pathLst>
                  <a:path extrusionOk="0" h="26" w="77">
                    <a:moveTo>
                      <a:pt x="15" y="25"/>
                    </a:moveTo>
                    <a:cubicBezTo>
                      <a:pt x="13" y="25"/>
                      <a:pt x="11" y="24"/>
                      <a:pt x="10" y="24"/>
                    </a:cubicBezTo>
                    <a:cubicBezTo>
                      <a:pt x="4" y="23"/>
                      <a:pt x="0" y="18"/>
                      <a:pt x="0" y="13"/>
                    </a:cubicBezTo>
                    <a:cubicBezTo>
                      <a:pt x="0" y="7"/>
                      <a:pt x="6" y="2"/>
                      <a:pt x="11" y="2"/>
                    </a:cubicBezTo>
                    <a:cubicBezTo>
                      <a:pt x="14" y="2"/>
                      <a:pt x="16" y="2"/>
                      <a:pt x="17" y="2"/>
                    </a:cubicBezTo>
                    <a:cubicBezTo>
                      <a:pt x="32" y="2"/>
                      <a:pt x="48" y="0"/>
                      <a:pt x="63" y="0"/>
                    </a:cubicBezTo>
                    <a:cubicBezTo>
                      <a:pt x="69" y="0"/>
                      <a:pt x="74" y="3"/>
                      <a:pt x="75" y="10"/>
                    </a:cubicBezTo>
                    <a:cubicBezTo>
                      <a:pt x="76" y="15"/>
                      <a:pt x="71" y="21"/>
                      <a:pt x="65" y="21"/>
                    </a:cubicBezTo>
                    <a:cubicBezTo>
                      <a:pt x="56" y="21"/>
                      <a:pt x="46" y="22"/>
                      <a:pt x="37" y="23"/>
                    </a:cubicBezTo>
                    <a:cubicBezTo>
                      <a:pt x="32" y="23"/>
                      <a:pt x="27" y="23"/>
                      <a:pt x="23" y="24"/>
                    </a:cubicBezTo>
                    <a:cubicBezTo>
                      <a:pt x="21" y="25"/>
                      <a:pt x="19" y="25"/>
                      <a:pt x="17" y="25"/>
                    </a:cubicBezTo>
                    <a:cubicBezTo>
                      <a:pt x="16" y="25"/>
                      <a:pt x="16" y="25"/>
                      <a:pt x="15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" name="Google Shape;1424;p16"/>
              <p:cNvSpPr/>
              <p:nvPr/>
            </p:nvSpPr>
            <p:spPr>
              <a:xfrm>
                <a:off x="-17660" y="4264918"/>
                <a:ext cx="52560" cy="14400"/>
              </a:xfrm>
              <a:custGeom>
                <a:rect b="b" l="l" r="r" t="t"/>
                <a:pathLst>
                  <a:path extrusionOk="0" h="40" w="146">
                    <a:moveTo>
                      <a:pt x="9" y="39"/>
                    </a:moveTo>
                    <a:cubicBezTo>
                      <a:pt x="4" y="38"/>
                      <a:pt x="0" y="33"/>
                      <a:pt x="0" y="28"/>
                    </a:cubicBezTo>
                    <a:cubicBezTo>
                      <a:pt x="0" y="26"/>
                      <a:pt x="0" y="26"/>
                      <a:pt x="0" y="25"/>
                    </a:cubicBezTo>
                    <a:lnTo>
                      <a:pt x="0" y="26"/>
                    </a:lnTo>
                    <a:cubicBezTo>
                      <a:pt x="0" y="25"/>
                      <a:pt x="0" y="25"/>
                      <a:pt x="0" y="24"/>
                    </a:cubicBezTo>
                    <a:cubicBezTo>
                      <a:pt x="2" y="18"/>
                      <a:pt x="9" y="15"/>
                      <a:pt x="15" y="17"/>
                    </a:cubicBezTo>
                    <a:lnTo>
                      <a:pt x="16" y="17"/>
                    </a:lnTo>
                    <a:cubicBezTo>
                      <a:pt x="27" y="16"/>
                      <a:pt x="38" y="14"/>
                      <a:pt x="49" y="13"/>
                    </a:cubicBezTo>
                    <a:cubicBezTo>
                      <a:pt x="58" y="11"/>
                      <a:pt x="67" y="10"/>
                      <a:pt x="76" y="8"/>
                    </a:cubicBezTo>
                    <a:cubicBezTo>
                      <a:pt x="95" y="6"/>
                      <a:pt x="115" y="3"/>
                      <a:pt x="134" y="0"/>
                    </a:cubicBezTo>
                    <a:cubicBezTo>
                      <a:pt x="138" y="0"/>
                      <a:pt x="143" y="3"/>
                      <a:pt x="144" y="8"/>
                    </a:cubicBezTo>
                    <a:cubicBezTo>
                      <a:pt x="145" y="13"/>
                      <a:pt x="142" y="18"/>
                      <a:pt x="137" y="19"/>
                    </a:cubicBezTo>
                    <a:cubicBezTo>
                      <a:pt x="116" y="22"/>
                      <a:pt x="97" y="26"/>
                      <a:pt x="77" y="29"/>
                    </a:cubicBezTo>
                    <a:cubicBezTo>
                      <a:pt x="69" y="31"/>
                      <a:pt x="60" y="32"/>
                      <a:pt x="52" y="33"/>
                    </a:cubicBezTo>
                    <a:cubicBezTo>
                      <a:pt x="47" y="34"/>
                      <a:pt x="41" y="35"/>
                      <a:pt x="36" y="36"/>
                    </a:cubicBezTo>
                    <a:cubicBezTo>
                      <a:pt x="33" y="36"/>
                      <a:pt x="30" y="37"/>
                      <a:pt x="28" y="38"/>
                    </a:cubicBezTo>
                    <a:cubicBezTo>
                      <a:pt x="25" y="38"/>
                      <a:pt x="22" y="39"/>
                      <a:pt x="19" y="39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1" y="39"/>
                      <a:pt x="10" y="39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" name="Google Shape;1425;p16"/>
              <p:cNvSpPr/>
              <p:nvPr/>
            </p:nvSpPr>
            <p:spPr>
              <a:xfrm>
                <a:off x="38860" y="4218118"/>
                <a:ext cx="57600" cy="87480"/>
              </a:xfrm>
              <a:custGeom>
                <a:rect b="b" l="l" r="r" t="t"/>
                <a:pathLst>
                  <a:path extrusionOk="0" h="243" w="160">
                    <a:moveTo>
                      <a:pt x="25" y="211"/>
                    </a:moveTo>
                    <a:cubicBezTo>
                      <a:pt x="30" y="207"/>
                      <a:pt x="35" y="203"/>
                      <a:pt x="39" y="198"/>
                    </a:cubicBezTo>
                    <a:lnTo>
                      <a:pt x="38" y="198"/>
                    </a:lnTo>
                    <a:cubicBezTo>
                      <a:pt x="47" y="189"/>
                      <a:pt x="56" y="179"/>
                      <a:pt x="64" y="169"/>
                    </a:cubicBezTo>
                    <a:cubicBezTo>
                      <a:pt x="66" y="168"/>
                      <a:pt x="66" y="167"/>
                      <a:pt x="67" y="166"/>
                    </a:cubicBezTo>
                    <a:lnTo>
                      <a:pt x="66" y="166"/>
                    </a:lnTo>
                    <a:cubicBezTo>
                      <a:pt x="65" y="166"/>
                      <a:pt x="64" y="166"/>
                      <a:pt x="64" y="165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1" y="165"/>
                      <a:pt x="61" y="165"/>
                      <a:pt x="60" y="166"/>
                    </a:cubicBezTo>
                    <a:cubicBezTo>
                      <a:pt x="60" y="166"/>
                      <a:pt x="59" y="166"/>
                      <a:pt x="58" y="166"/>
                    </a:cubicBez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8" y="166"/>
                    </a:lnTo>
                    <a:cubicBezTo>
                      <a:pt x="57" y="166"/>
                      <a:pt x="56" y="167"/>
                      <a:pt x="56" y="168"/>
                    </a:cubicBezTo>
                    <a:cubicBezTo>
                      <a:pt x="54" y="168"/>
                      <a:pt x="53" y="169"/>
                      <a:pt x="53" y="169"/>
                    </a:cubicBezTo>
                    <a:cubicBezTo>
                      <a:pt x="52" y="170"/>
                      <a:pt x="50" y="171"/>
                      <a:pt x="49" y="172"/>
                    </a:cubicBezTo>
                    <a:cubicBezTo>
                      <a:pt x="47" y="175"/>
                      <a:pt x="45" y="177"/>
                      <a:pt x="43" y="180"/>
                    </a:cubicBezTo>
                    <a:cubicBezTo>
                      <a:pt x="43" y="180"/>
                      <a:pt x="42" y="180"/>
                      <a:pt x="42" y="181"/>
                    </a:cubicBezTo>
                    <a:lnTo>
                      <a:pt x="43" y="180"/>
                    </a:lnTo>
                    <a:cubicBezTo>
                      <a:pt x="39" y="186"/>
                      <a:pt x="35" y="191"/>
                      <a:pt x="32" y="197"/>
                    </a:cubicBezTo>
                    <a:cubicBezTo>
                      <a:pt x="30" y="200"/>
                      <a:pt x="28" y="204"/>
                      <a:pt x="27" y="208"/>
                    </a:cubicBezTo>
                    <a:cubicBezTo>
                      <a:pt x="26" y="210"/>
                      <a:pt x="26" y="211"/>
                      <a:pt x="25" y="211"/>
                    </a:cubicBezTo>
                    <a:moveTo>
                      <a:pt x="11" y="241"/>
                    </a:moveTo>
                    <a:cubicBezTo>
                      <a:pt x="9" y="240"/>
                      <a:pt x="8" y="239"/>
                      <a:pt x="6" y="238"/>
                    </a:cubicBezTo>
                    <a:cubicBezTo>
                      <a:pt x="3" y="235"/>
                      <a:pt x="1" y="231"/>
                      <a:pt x="1" y="227"/>
                    </a:cubicBezTo>
                    <a:cubicBezTo>
                      <a:pt x="0" y="223"/>
                      <a:pt x="1" y="218"/>
                      <a:pt x="3" y="214"/>
                    </a:cubicBezTo>
                    <a:cubicBezTo>
                      <a:pt x="4" y="208"/>
                      <a:pt x="6" y="204"/>
                      <a:pt x="8" y="198"/>
                    </a:cubicBezTo>
                    <a:cubicBezTo>
                      <a:pt x="11" y="189"/>
                      <a:pt x="17" y="180"/>
                      <a:pt x="22" y="173"/>
                    </a:cubicBezTo>
                    <a:cubicBezTo>
                      <a:pt x="28" y="165"/>
                      <a:pt x="33" y="157"/>
                      <a:pt x="41" y="151"/>
                    </a:cubicBezTo>
                    <a:cubicBezTo>
                      <a:pt x="49" y="146"/>
                      <a:pt x="58" y="143"/>
                      <a:pt x="67" y="144"/>
                    </a:cubicBezTo>
                    <a:cubicBezTo>
                      <a:pt x="72" y="145"/>
                      <a:pt x="77" y="147"/>
                      <a:pt x="81" y="149"/>
                    </a:cubicBezTo>
                    <a:cubicBezTo>
                      <a:pt x="84" y="144"/>
                      <a:pt x="88" y="140"/>
                      <a:pt x="91" y="136"/>
                    </a:cubicBezTo>
                    <a:lnTo>
                      <a:pt x="90" y="137"/>
                    </a:lnTo>
                    <a:cubicBezTo>
                      <a:pt x="94" y="131"/>
                      <a:pt x="98" y="126"/>
                      <a:pt x="101" y="120"/>
                    </a:cubicBezTo>
                    <a:cubicBezTo>
                      <a:pt x="107" y="112"/>
                      <a:pt x="113" y="103"/>
                      <a:pt x="118" y="94"/>
                    </a:cubicBezTo>
                    <a:cubicBezTo>
                      <a:pt x="122" y="86"/>
                      <a:pt x="126" y="78"/>
                      <a:pt x="129" y="70"/>
                    </a:cubicBezTo>
                    <a:lnTo>
                      <a:pt x="129" y="71"/>
                    </a:lnTo>
                    <a:cubicBezTo>
                      <a:pt x="131" y="64"/>
                      <a:pt x="134" y="57"/>
                      <a:pt x="135" y="50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7" y="46"/>
                      <a:pt x="137" y="42"/>
                      <a:pt x="138" y="38"/>
                    </a:cubicBezTo>
                    <a:cubicBezTo>
                      <a:pt x="138" y="34"/>
                      <a:pt x="138" y="31"/>
                      <a:pt x="138" y="27"/>
                    </a:cubicBezTo>
                    <a:cubicBezTo>
                      <a:pt x="138" y="27"/>
                      <a:pt x="138" y="26"/>
                      <a:pt x="138" y="25"/>
                    </a:cubicBezTo>
                    <a:lnTo>
                      <a:pt x="138" y="24"/>
                    </a:ln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5" y="25"/>
                      <a:pt x="135" y="25"/>
                      <a:pt x="134" y="27"/>
                    </a:cubicBezTo>
                    <a:cubicBezTo>
                      <a:pt x="130" y="31"/>
                      <a:pt x="127" y="35"/>
                      <a:pt x="123" y="39"/>
                    </a:cubicBezTo>
                    <a:cubicBezTo>
                      <a:pt x="121" y="42"/>
                      <a:pt x="119" y="46"/>
                      <a:pt x="117" y="49"/>
                    </a:cubicBezTo>
                    <a:cubicBezTo>
                      <a:pt x="115" y="53"/>
                      <a:pt x="113" y="56"/>
                      <a:pt x="112" y="60"/>
                    </a:cubicBezTo>
                    <a:cubicBezTo>
                      <a:pt x="111" y="62"/>
                      <a:pt x="110" y="64"/>
                      <a:pt x="110" y="66"/>
                    </a:cubicBezTo>
                    <a:cubicBezTo>
                      <a:pt x="113" y="69"/>
                      <a:pt x="116" y="74"/>
                      <a:pt x="114" y="78"/>
                    </a:cubicBezTo>
                    <a:cubicBezTo>
                      <a:pt x="112" y="84"/>
                      <a:pt x="106" y="88"/>
                      <a:pt x="100" y="86"/>
                    </a:cubicBezTo>
                    <a:cubicBezTo>
                      <a:pt x="96" y="84"/>
                      <a:pt x="92" y="82"/>
                      <a:pt x="89" y="78"/>
                    </a:cubicBezTo>
                    <a:cubicBezTo>
                      <a:pt x="87" y="72"/>
                      <a:pt x="87" y="65"/>
                      <a:pt x="89" y="59"/>
                    </a:cubicBezTo>
                    <a:cubicBezTo>
                      <a:pt x="91" y="52"/>
                      <a:pt x="94" y="45"/>
                      <a:pt x="98" y="39"/>
                    </a:cubicBezTo>
                    <a:cubicBezTo>
                      <a:pt x="101" y="34"/>
                      <a:pt x="105" y="29"/>
                      <a:pt x="108" y="24"/>
                    </a:cubicBezTo>
                    <a:cubicBezTo>
                      <a:pt x="110" y="22"/>
                      <a:pt x="112" y="20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9" y="11"/>
                      <a:pt x="121" y="7"/>
                      <a:pt x="124" y="6"/>
                    </a:cubicBezTo>
                    <a:cubicBezTo>
                      <a:pt x="126" y="4"/>
                      <a:pt x="127" y="4"/>
                      <a:pt x="129" y="3"/>
                    </a:cubicBezTo>
                    <a:cubicBezTo>
                      <a:pt x="130" y="2"/>
                      <a:pt x="132" y="1"/>
                      <a:pt x="134" y="1"/>
                    </a:cubicBezTo>
                    <a:cubicBezTo>
                      <a:pt x="136" y="0"/>
                      <a:pt x="140" y="1"/>
                      <a:pt x="142" y="1"/>
                    </a:cubicBezTo>
                    <a:cubicBezTo>
                      <a:pt x="148" y="3"/>
                      <a:pt x="154" y="7"/>
                      <a:pt x="156" y="13"/>
                    </a:cubicBezTo>
                    <a:cubicBezTo>
                      <a:pt x="158" y="15"/>
                      <a:pt x="158" y="18"/>
                      <a:pt x="159" y="21"/>
                    </a:cubicBezTo>
                    <a:cubicBezTo>
                      <a:pt x="159" y="25"/>
                      <a:pt x="159" y="28"/>
                      <a:pt x="159" y="31"/>
                    </a:cubicBezTo>
                    <a:cubicBezTo>
                      <a:pt x="159" y="39"/>
                      <a:pt x="158" y="47"/>
                      <a:pt x="155" y="55"/>
                    </a:cubicBezTo>
                    <a:cubicBezTo>
                      <a:pt x="152" y="70"/>
                      <a:pt x="145" y="84"/>
                      <a:pt x="138" y="98"/>
                    </a:cubicBezTo>
                    <a:cubicBezTo>
                      <a:pt x="133" y="108"/>
                      <a:pt x="127" y="118"/>
                      <a:pt x="121" y="127"/>
                    </a:cubicBezTo>
                    <a:cubicBezTo>
                      <a:pt x="116" y="133"/>
                      <a:pt x="112" y="140"/>
                      <a:pt x="107" y="145"/>
                    </a:cubicBezTo>
                    <a:cubicBezTo>
                      <a:pt x="104" y="151"/>
                      <a:pt x="100" y="156"/>
                      <a:pt x="96" y="161"/>
                    </a:cubicBezTo>
                    <a:cubicBezTo>
                      <a:pt x="99" y="165"/>
                      <a:pt x="103" y="169"/>
                      <a:pt x="106" y="173"/>
                    </a:cubicBezTo>
                    <a:cubicBezTo>
                      <a:pt x="110" y="177"/>
                      <a:pt x="110" y="184"/>
                      <a:pt x="105" y="188"/>
                    </a:cubicBezTo>
                    <a:cubicBezTo>
                      <a:pt x="101" y="191"/>
                      <a:pt x="94" y="191"/>
                      <a:pt x="90" y="187"/>
                    </a:cubicBezTo>
                    <a:cubicBezTo>
                      <a:pt x="88" y="184"/>
                      <a:pt x="85" y="181"/>
                      <a:pt x="82" y="178"/>
                    </a:cubicBezTo>
                    <a:cubicBezTo>
                      <a:pt x="80" y="181"/>
                      <a:pt x="78" y="184"/>
                      <a:pt x="75" y="187"/>
                    </a:cubicBezTo>
                    <a:cubicBezTo>
                      <a:pt x="69" y="194"/>
                      <a:pt x="63" y="201"/>
                      <a:pt x="57" y="208"/>
                    </a:cubicBezTo>
                    <a:cubicBezTo>
                      <a:pt x="51" y="215"/>
                      <a:pt x="45" y="221"/>
                      <a:pt x="39" y="228"/>
                    </a:cubicBezTo>
                    <a:cubicBezTo>
                      <a:pt x="39" y="228"/>
                      <a:pt x="39" y="227"/>
                      <a:pt x="40" y="227"/>
                    </a:cubicBezTo>
                    <a:cubicBezTo>
                      <a:pt x="39" y="228"/>
                      <a:pt x="38" y="229"/>
                      <a:pt x="37" y="22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29"/>
                      <a:pt x="36" y="230"/>
                      <a:pt x="36" y="231"/>
                    </a:cubicBezTo>
                    <a:lnTo>
                      <a:pt x="35" y="231"/>
                    </a:lnTo>
                    <a:cubicBezTo>
                      <a:pt x="35" y="232"/>
                      <a:pt x="35" y="232"/>
                      <a:pt x="35" y="232"/>
                    </a:cubicBezTo>
                    <a:cubicBezTo>
                      <a:pt x="30" y="237"/>
                      <a:pt x="24" y="242"/>
                      <a:pt x="17" y="242"/>
                    </a:cubicBezTo>
                    <a:lnTo>
                      <a:pt x="16" y="242"/>
                    </a:lnTo>
                    <a:cubicBezTo>
                      <a:pt x="14" y="242"/>
                      <a:pt x="13" y="241"/>
                      <a:pt x="11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" name="Google Shape;1426;p16"/>
              <p:cNvSpPr/>
              <p:nvPr/>
            </p:nvSpPr>
            <p:spPr>
              <a:xfrm>
                <a:off x="116980" y="4236838"/>
                <a:ext cx="74160" cy="50040"/>
              </a:xfrm>
              <a:custGeom>
                <a:rect b="b" l="l" r="r" t="t"/>
                <a:pathLst>
                  <a:path extrusionOk="0" h="139" w="206">
                    <a:moveTo>
                      <a:pt x="30" y="137"/>
                    </a:moveTo>
                    <a:cubicBezTo>
                      <a:pt x="23" y="137"/>
                      <a:pt x="15" y="135"/>
                      <a:pt x="10" y="131"/>
                    </a:cubicBezTo>
                    <a:cubicBezTo>
                      <a:pt x="7" y="129"/>
                      <a:pt x="5" y="127"/>
                      <a:pt x="4" y="124"/>
                    </a:cubicBezTo>
                    <a:cubicBezTo>
                      <a:pt x="3" y="121"/>
                      <a:pt x="2" y="118"/>
                      <a:pt x="1" y="115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0" y="100"/>
                      <a:pt x="0" y="96"/>
                      <a:pt x="0" y="91"/>
                    </a:cubicBezTo>
                    <a:cubicBezTo>
                      <a:pt x="2" y="75"/>
                      <a:pt x="8" y="60"/>
                      <a:pt x="16" y="47"/>
                    </a:cubicBezTo>
                    <a:cubicBezTo>
                      <a:pt x="20" y="40"/>
                      <a:pt x="24" y="35"/>
                      <a:pt x="28" y="29"/>
                    </a:cubicBezTo>
                    <a:cubicBezTo>
                      <a:pt x="33" y="22"/>
                      <a:pt x="39" y="17"/>
                      <a:pt x="45" y="12"/>
                    </a:cubicBezTo>
                    <a:cubicBezTo>
                      <a:pt x="49" y="9"/>
                      <a:pt x="55" y="7"/>
                      <a:pt x="60" y="5"/>
                    </a:cubicBezTo>
                    <a:cubicBezTo>
                      <a:pt x="66" y="4"/>
                      <a:pt x="72" y="5"/>
                      <a:pt x="77" y="7"/>
                    </a:cubicBezTo>
                    <a:cubicBezTo>
                      <a:pt x="83" y="8"/>
                      <a:pt x="88" y="12"/>
                      <a:pt x="92" y="18"/>
                    </a:cubicBezTo>
                    <a:cubicBezTo>
                      <a:pt x="95" y="21"/>
                      <a:pt x="97" y="26"/>
                      <a:pt x="95" y="31"/>
                    </a:cubicBezTo>
                    <a:cubicBezTo>
                      <a:pt x="95" y="32"/>
                      <a:pt x="94" y="34"/>
                      <a:pt x="93" y="35"/>
                    </a:cubicBezTo>
                    <a:cubicBezTo>
                      <a:pt x="87" y="42"/>
                      <a:pt x="76" y="39"/>
                      <a:pt x="73" y="30"/>
                    </a:cubicBezTo>
                    <a:lnTo>
                      <a:pt x="73" y="29"/>
                    </a:ln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2" y="28"/>
                      <a:pt x="72" y="28"/>
                      <a:pt x="71" y="28"/>
                    </a:cubicBezTo>
                    <a:cubicBezTo>
                      <a:pt x="70" y="28"/>
                      <a:pt x="69" y="27"/>
                      <a:pt x="68" y="27"/>
                    </a:cubicBezTo>
                    <a:cubicBezTo>
                      <a:pt x="67" y="27"/>
                      <a:pt x="67" y="27"/>
                      <a:pt x="66" y="26"/>
                    </a:cubicBezTo>
                    <a:cubicBezTo>
                      <a:pt x="67" y="26"/>
                      <a:pt x="67" y="26"/>
                      <a:pt x="67" y="27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4" y="27"/>
                      <a:pt x="63" y="27"/>
                    </a:cubicBezTo>
                    <a:lnTo>
                      <a:pt x="62" y="27"/>
                    </a:ln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7" y="29"/>
                      <a:pt x="56" y="30"/>
                      <a:pt x="55" y="32"/>
                    </a:cubicBezTo>
                    <a:cubicBezTo>
                      <a:pt x="53" y="33"/>
                      <a:pt x="52" y="34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47" y="39"/>
                      <a:pt x="45" y="42"/>
                      <a:pt x="42" y="46"/>
                    </a:cubicBezTo>
                    <a:lnTo>
                      <a:pt x="42" y="45"/>
                    </a:lnTo>
                    <a:cubicBezTo>
                      <a:pt x="38" y="50"/>
                      <a:pt x="35" y="56"/>
                      <a:pt x="32" y="61"/>
                    </a:cubicBezTo>
                    <a:cubicBezTo>
                      <a:pt x="30" y="65"/>
                      <a:pt x="28" y="69"/>
                      <a:pt x="27" y="73"/>
                    </a:cubicBezTo>
                    <a:cubicBezTo>
                      <a:pt x="25" y="77"/>
                      <a:pt x="24" y="80"/>
                      <a:pt x="23" y="84"/>
                    </a:cubicBezTo>
                    <a:cubicBezTo>
                      <a:pt x="23" y="87"/>
                      <a:pt x="22" y="91"/>
                      <a:pt x="21" y="94"/>
                    </a:cubicBezTo>
                    <a:cubicBezTo>
                      <a:pt x="21" y="96"/>
                      <a:pt x="21" y="99"/>
                      <a:pt x="21" y="101"/>
                    </a:cubicBezTo>
                    <a:cubicBezTo>
                      <a:pt x="21" y="104"/>
                      <a:pt x="21" y="107"/>
                      <a:pt x="22" y="111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4"/>
                      <a:pt x="23" y="114"/>
                      <a:pt x="23" y="114"/>
                    </a:cubicBezTo>
                    <a:lnTo>
                      <a:pt x="24" y="114"/>
                    </a:lnTo>
                    <a:lnTo>
                      <a:pt x="23" y="114"/>
                    </a:lnTo>
                    <a:cubicBezTo>
                      <a:pt x="24" y="114"/>
                      <a:pt x="24" y="114"/>
                      <a:pt x="24" y="114"/>
                    </a:cubicBezTo>
                    <a:lnTo>
                      <a:pt x="24" y="115"/>
                    </a:ln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lnTo>
                      <a:pt x="28" y="116"/>
                    </a:lnTo>
                    <a:cubicBezTo>
                      <a:pt x="30" y="116"/>
                      <a:pt x="31" y="116"/>
                      <a:pt x="33" y="116"/>
                    </a:cubicBezTo>
                    <a:cubicBezTo>
                      <a:pt x="32" y="116"/>
                      <a:pt x="31" y="116"/>
                      <a:pt x="31" y="116"/>
                    </a:cubicBezTo>
                    <a:cubicBezTo>
                      <a:pt x="32" y="116"/>
                      <a:pt x="34" y="116"/>
                      <a:pt x="35" y="116"/>
                    </a:cubicBezTo>
                    <a:cubicBezTo>
                      <a:pt x="36" y="115"/>
                      <a:pt x="37" y="115"/>
                      <a:pt x="38" y="114"/>
                    </a:cubicBezTo>
                    <a:cubicBezTo>
                      <a:pt x="41" y="114"/>
                      <a:pt x="44" y="113"/>
                      <a:pt x="46" y="112"/>
                    </a:cubicBezTo>
                    <a:cubicBezTo>
                      <a:pt x="51" y="110"/>
                      <a:pt x="56" y="107"/>
                      <a:pt x="61" y="104"/>
                    </a:cubicBezTo>
                    <a:cubicBezTo>
                      <a:pt x="68" y="100"/>
                      <a:pt x="74" y="95"/>
                      <a:pt x="81" y="91"/>
                    </a:cubicBezTo>
                    <a:cubicBezTo>
                      <a:pt x="84" y="88"/>
                      <a:pt x="87" y="85"/>
                      <a:pt x="90" y="82"/>
                    </a:cubicBezTo>
                    <a:cubicBezTo>
                      <a:pt x="91" y="81"/>
                      <a:pt x="91" y="80"/>
                      <a:pt x="92" y="79"/>
                    </a:cubicBezTo>
                    <a:cubicBezTo>
                      <a:pt x="94" y="74"/>
                      <a:pt x="97" y="70"/>
                      <a:pt x="102" y="68"/>
                    </a:cubicBezTo>
                    <a:cubicBezTo>
                      <a:pt x="107" y="66"/>
                      <a:pt x="112" y="68"/>
                      <a:pt x="115" y="72"/>
                    </a:cubicBezTo>
                    <a:cubicBezTo>
                      <a:pt x="121" y="80"/>
                      <a:pt x="114" y="89"/>
                      <a:pt x="108" y="95"/>
                    </a:cubicBezTo>
                    <a:lnTo>
                      <a:pt x="108" y="96"/>
                    </a:lnTo>
                    <a:cubicBezTo>
                      <a:pt x="107" y="97"/>
                      <a:pt x="107" y="99"/>
                      <a:pt x="106" y="101"/>
                    </a:cubicBezTo>
                    <a:cubicBezTo>
                      <a:pt x="106" y="102"/>
                      <a:pt x="106" y="103"/>
                      <a:pt x="105" y="104"/>
                    </a:cubicBezTo>
                    <a:cubicBezTo>
                      <a:pt x="105" y="106"/>
                      <a:pt x="105" y="107"/>
                      <a:pt x="105" y="109"/>
                    </a:cubicBezTo>
                    <a:lnTo>
                      <a:pt x="105" y="110"/>
                    </a:lnTo>
                    <a:lnTo>
                      <a:pt x="105" y="109"/>
                    </a:lnTo>
                    <a:cubicBezTo>
                      <a:pt x="105" y="110"/>
                      <a:pt x="106" y="111"/>
                      <a:pt x="106" y="111"/>
                    </a:cubicBezTo>
                    <a:cubicBezTo>
                      <a:pt x="107" y="112"/>
                      <a:pt x="107" y="113"/>
                      <a:pt x="107" y="113"/>
                    </a:cubicBezTo>
                    <a:cubicBezTo>
                      <a:pt x="107" y="114"/>
                      <a:pt x="108" y="114"/>
                      <a:pt x="108" y="114"/>
                    </a:cubicBezTo>
                    <a:lnTo>
                      <a:pt x="108" y="115"/>
                    </a:lnTo>
                    <a:cubicBezTo>
                      <a:pt x="109" y="115"/>
                      <a:pt x="110" y="115"/>
                      <a:pt x="111" y="115"/>
                    </a:cubicBezTo>
                    <a:lnTo>
                      <a:pt x="110" y="115"/>
                    </a:lnTo>
                    <a:cubicBezTo>
                      <a:pt x="111" y="115"/>
                      <a:pt x="111" y="115"/>
                      <a:pt x="112" y="115"/>
                    </a:cubicBezTo>
                    <a:cubicBezTo>
                      <a:pt x="113" y="114"/>
                      <a:pt x="114" y="114"/>
                      <a:pt x="115" y="114"/>
                    </a:cubicBezTo>
                    <a:cubicBezTo>
                      <a:pt x="116" y="114"/>
                      <a:pt x="116" y="113"/>
                      <a:pt x="118" y="113"/>
                    </a:cubicBezTo>
                    <a:cubicBezTo>
                      <a:pt x="119" y="112"/>
                      <a:pt x="121" y="111"/>
                      <a:pt x="123" y="110"/>
                    </a:cubicBezTo>
                    <a:cubicBezTo>
                      <a:pt x="126" y="108"/>
                      <a:pt x="129" y="106"/>
                      <a:pt x="132" y="104"/>
                    </a:cubicBezTo>
                    <a:cubicBezTo>
                      <a:pt x="136" y="100"/>
                      <a:pt x="141" y="96"/>
                      <a:pt x="145" y="92"/>
                    </a:cubicBezTo>
                    <a:cubicBezTo>
                      <a:pt x="152" y="85"/>
                      <a:pt x="159" y="77"/>
                      <a:pt x="165" y="69"/>
                    </a:cubicBezTo>
                    <a:cubicBezTo>
                      <a:pt x="167" y="66"/>
                      <a:pt x="169" y="63"/>
                      <a:pt x="171" y="60"/>
                    </a:cubicBezTo>
                    <a:cubicBezTo>
                      <a:pt x="174" y="57"/>
                      <a:pt x="176" y="53"/>
                      <a:pt x="178" y="49"/>
                    </a:cubicBezTo>
                    <a:cubicBezTo>
                      <a:pt x="179" y="47"/>
                      <a:pt x="181" y="44"/>
                      <a:pt x="182" y="42"/>
                    </a:cubicBezTo>
                    <a:cubicBezTo>
                      <a:pt x="182" y="41"/>
                      <a:pt x="182" y="41"/>
                      <a:pt x="182" y="40"/>
                    </a:cubicBezTo>
                    <a:lnTo>
                      <a:pt x="182" y="41"/>
                    </a:lnTo>
                    <a:cubicBezTo>
                      <a:pt x="182" y="40"/>
                      <a:pt x="182" y="40"/>
                      <a:pt x="182" y="39"/>
                    </a:cubicBezTo>
                    <a:lnTo>
                      <a:pt x="182" y="38"/>
                    </a:ln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1" y="34"/>
                      <a:pt x="181" y="33"/>
                    </a:cubicBezTo>
                    <a:cubicBezTo>
                      <a:pt x="179" y="32"/>
                      <a:pt x="178" y="30"/>
                      <a:pt x="177" y="29"/>
                    </a:cubicBezTo>
                    <a:cubicBezTo>
                      <a:pt x="176" y="28"/>
                      <a:pt x="175" y="27"/>
                      <a:pt x="174" y="26"/>
                    </a:cubicBezTo>
                    <a:cubicBezTo>
                      <a:pt x="173" y="26"/>
                      <a:pt x="172" y="25"/>
                      <a:pt x="171" y="25"/>
                    </a:cubicBezTo>
                    <a:cubicBezTo>
                      <a:pt x="170" y="24"/>
                      <a:pt x="169" y="24"/>
                      <a:pt x="169" y="23"/>
                    </a:cubicBezTo>
                    <a:cubicBezTo>
                      <a:pt x="168" y="23"/>
                      <a:pt x="168" y="23"/>
                      <a:pt x="167" y="23"/>
                    </a:cubicBezTo>
                    <a:cubicBezTo>
                      <a:pt x="166" y="23"/>
                      <a:pt x="164" y="22"/>
                      <a:pt x="163" y="22"/>
                    </a:cubicBezTo>
                    <a:cubicBezTo>
                      <a:pt x="162" y="22"/>
                      <a:pt x="161" y="22"/>
                      <a:pt x="160" y="22"/>
                    </a:cubicBezTo>
                    <a:cubicBezTo>
                      <a:pt x="159" y="22"/>
                      <a:pt x="158" y="22"/>
                      <a:pt x="157" y="22"/>
                    </a:cubicBezTo>
                    <a:cubicBezTo>
                      <a:pt x="154" y="23"/>
                      <a:pt x="151" y="23"/>
                      <a:pt x="148" y="24"/>
                    </a:cubicBezTo>
                    <a:cubicBezTo>
                      <a:pt x="146" y="25"/>
                      <a:pt x="144" y="26"/>
                      <a:pt x="141" y="27"/>
                    </a:cubicBezTo>
                    <a:cubicBezTo>
                      <a:pt x="142" y="27"/>
                      <a:pt x="142" y="27"/>
                      <a:pt x="142" y="26"/>
                    </a:cubicBezTo>
                    <a:cubicBezTo>
                      <a:pt x="140" y="28"/>
                      <a:pt x="139" y="28"/>
                      <a:pt x="137" y="29"/>
                    </a:cubicBezTo>
                    <a:cubicBezTo>
                      <a:pt x="136" y="30"/>
                      <a:pt x="134" y="31"/>
                      <a:pt x="133" y="32"/>
                    </a:cubicBezTo>
                    <a:cubicBezTo>
                      <a:pt x="132" y="33"/>
                      <a:pt x="130" y="35"/>
                      <a:pt x="128" y="37"/>
                    </a:cubicBezTo>
                    <a:cubicBezTo>
                      <a:pt x="126" y="39"/>
                      <a:pt x="123" y="42"/>
                      <a:pt x="121" y="45"/>
                    </a:cubicBezTo>
                    <a:cubicBezTo>
                      <a:pt x="118" y="50"/>
                      <a:pt x="114" y="56"/>
                      <a:pt x="111" y="61"/>
                    </a:cubicBezTo>
                    <a:cubicBezTo>
                      <a:pt x="108" y="66"/>
                      <a:pt x="101" y="67"/>
                      <a:pt x="96" y="64"/>
                    </a:cubicBezTo>
                    <a:cubicBezTo>
                      <a:pt x="91" y="61"/>
                      <a:pt x="90" y="55"/>
                      <a:pt x="93" y="50"/>
                    </a:cubicBezTo>
                    <a:cubicBezTo>
                      <a:pt x="99" y="40"/>
                      <a:pt x="106" y="29"/>
                      <a:pt x="114" y="21"/>
                    </a:cubicBezTo>
                    <a:cubicBezTo>
                      <a:pt x="119" y="15"/>
                      <a:pt x="125" y="11"/>
                      <a:pt x="132" y="8"/>
                    </a:cubicBezTo>
                    <a:cubicBezTo>
                      <a:pt x="139" y="4"/>
                      <a:pt x="147" y="2"/>
                      <a:pt x="155" y="1"/>
                    </a:cubicBezTo>
                    <a:cubicBezTo>
                      <a:pt x="162" y="0"/>
                      <a:pt x="171" y="1"/>
                      <a:pt x="177" y="4"/>
                    </a:cubicBezTo>
                    <a:cubicBezTo>
                      <a:pt x="185" y="7"/>
                      <a:pt x="190" y="11"/>
                      <a:pt x="196" y="17"/>
                    </a:cubicBezTo>
                    <a:cubicBezTo>
                      <a:pt x="200" y="22"/>
                      <a:pt x="203" y="28"/>
                      <a:pt x="204" y="35"/>
                    </a:cubicBezTo>
                    <a:cubicBezTo>
                      <a:pt x="205" y="42"/>
                      <a:pt x="203" y="49"/>
                      <a:pt x="199" y="55"/>
                    </a:cubicBezTo>
                    <a:cubicBezTo>
                      <a:pt x="197" y="59"/>
                      <a:pt x="194" y="63"/>
                      <a:pt x="192" y="67"/>
                    </a:cubicBezTo>
                    <a:cubicBezTo>
                      <a:pt x="189" y="72"/>
                      <a:pt x="185" y="78"/>
                      <a:pt x="181" y="82"/>
                    </a:cubicBezTo>
                    <a:cubicBezTo>
                      <a:pt x="172" y="93"/>
                      <a:pt x="163" y="104"/>
                      <a:pt x="153" y="113"/>
                    </a:cubicBezTo>
                    <a:cubicBezTo>
                      <a:pt x="143" y="123"/>
                      <a:pt x="133" y="131"/>
                      <a:pt x="120" y="135"/>
                    </a:cubicBezTo>
                    <a:cubicBezTo>
                      <a:pt x="115" y="137"/>
                      <a:pt x="108" y="138"/>
                      <a:pt x="102" y="136"/>
                    </a:cubicBezTo>
                    <a:cubicBezTo>
                      <a:pt x="96" y="134"/>
                      <a:pt x="91" y="130"/>
                      <a:pt x="88" y="125"/>
                    </a:cubicBezTo>
                    <a:cubicBezTo>
                      <a:pt x="86" y="121"/>
                      <a:pt x="84" y="118"/>
                      <a:pt x="84" y="114"/>
                    </a:cubicBezTo>
                    <a:cubicBezTo>
                      <a:pt x="83" y="115"/>
                      <a:pt x="83" y="116"/>
                      <a:pt x="81" y="116"/>
                    </a:cubicBezTo>
                    <a:cubicBezTo>
                      <a:pt x="72" y="122"/>
                      <a:pt x="62" y="128"/>
                      <a:pt x="51" y="133"/>
                    </a:cubicBezTo>
                    <a:cubicBezTo>
                      <a:pt x="45" y="135"/>
                      <a:pt x="37" y="138"/>
                      <a:pt x="30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" name="Google Shape;1427;p16"/>
              <p:cNvSpPr/>
              <p:nvPr/>
            </p:nvSpPr>
            <p:spPr>
              <a:xfrm>
                <a:off x="187540" y="4232878"/>
                <a:ext cx="31320" cy="57960"/>
              </a:xfrm>
              <a:custGeom>
                <a:rect b="b" l="l" r="r" t="t"/>
                <a:pathLst>
                  <a:path extrusionOk="0" h="161" w="87">
                    <a:moveTo>
                      <a:pt x="14" y="152"/>
                    </a:moveTo>
                    <a:cubicBezTo>
                      <a:pt x="13" y="146"/>
                      <a:pt x="16" y="139"/>
                      <a:pt x="22" y="138"/>
                    </a:cubicBezTo>
                    <a:cubicBezTo>
                      <a:pt x="30" y="136"/>
                      <a:pt x="37" y="135"/>
                      <a:pt x="44" y="132"/>
                    </a:cubicBezTo>
                    <a:lnTo>
                      <a:pt x="45" y="132"/>
                    </a:lnTo>
                    <a:lnTo>
                      <a:pt x="44" y="132"/>
                    </a:lnTo>
                    <a:cubicBezTo>
                      <a:pt x="48" y="131"/>
                      <a:pt x="52" y="130"/>
                      <a:pt x="55" y="128"/>
                    </a:cubicBezTo>
                    <a:cubicBezTo>
                      <a:pt x="57" y="128"/>
                      <a:pt x="59" y="127"/>
                      <a:pt x="60" y="126"/>
                    </a:cubicBezTo>
                    <a:cubicBezTo>
                      <a:pt x="60" y="125"/>
                      <a:pt x="61" y="125"/>
                      <a:pt x="62" y="125"/>
                    </a:cubicBezTo>
                    <a:cubicBezTo>
                      <a:pt x="62" y="125"/>
                      <a:pt x="61" y="125"/>
                      <a:pt x="60" y="125"/>
                    </a:cubicBezTo>
                    <a:cubicBezTo>
                      <a:pt x="62" y="125"/>
                      <a:pt x="62" y="124"/>
                      <a:pt x="63" y="124"/>
                    </a:cubicBezTo>
                    <a:lnTo>
                      <a:pt x="63" y="123"/>
                    </a:ln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3" y="121"/>
                    </a:ln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121"/>
                      <a:pt x="62" y="121"/>
                    </a:cubicBezTo>
                    <a:cubicBezTo>
                      <a:pt x="58" y="117"/>
                      <a:pt x="53" y="113"/>
                      <a:pt x="49" y="110"/>
                    </a:cubicBezTo>
                    <a:lnTo>
                      <a:pt x="50" y="111"/>
                    </a:lnTo>
                    <a:cubicBezTo>
                      <a:pt x="42" y="104"/>
                      <a:pt x="33" y="98"/>
                      <a:pt x="25" y="92"/>
                    </a:cubicBezTo>
                    <a:cubicBezTo>
                      <a:pt x="17" y="85"/>
                      <a:pt x="9" y="76"/>
                      <a:pt x="4" y="66"/>
                    </a:cubicBezTo>
                    <a:cubicBezTo>
                      <a:pt x="0" y="55"/>
                      <a:pt x="1" y="42"/>
                      <a:pt x="6" y="31"/>
                    </a:cubicBezTo>
                    <a:cubicBezTo>
                      <a:pt x="7" y="26"/>
                      <a:pt x="11" y="21"/>
                      <a:pt x="15" y="18"/>
                    </a:cubicBezTo>
                    <a:cubicBezTo>
                      <a:pt x="19" y="14"/>
                      <a:pt x="24" y="11"/>
                      <a:pt x="28" y="8"/>
                    </a:cubicBezTo>
                    <a:cubicBezTo>
                      <a:pt x="39" y="1"/>
                      <a:pt x="52" y="0"/>
                      <a:pt x="63" y="2"/>
                    </a:cubicBezTo>
                    <a:cubicBezTo>
                      <a:pt x="69" y="2"/>
                      <a:pt x="73" y="5"/>
                      <a:pt x="77" y="8"/>
                    </a:cubicBezTo>
                    <a:cubicBezTo>
                      <a:pt x="78" y="10"/>
                      <a:pt x="80" y="12"/>
                      <a:pt x="80" y="14"/>
                    </a:cubicBezTo>
                    <a:cubicBezTo>
                      <a:pt x="81" y="16"/>
                      <a:pt x="81" y="19"/>
                      <a:pt x="81" y="21"/>
                    </a:cubicBezTo>
                    <a:cubicBezTo>
                      <a:pt x="81" y="23"/>
                      <a:pt x="80" y="26"/>
                      <a:pt x="80" y="29"/>
                    </a:cubicBezTo>
                    <a:cubicBezTo>
                      <a:pt x="79" y="31"/>
                      <a:pt x="78" y="33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7" y="43"/>
                      <a:pt x="71" y="47"/>
                      <a:pt x="64" y="46"/>
                    </a:cubicBezTo>
                    <a:cubicBezTo>
                      <a:pt x="58" y="45"/>
                      <a:pt x="54" y="39"/>
                      <a:pt x="56" y="32"/>
                    </a:cubicBezTo>
                    <a:cubicBezTo>
                      <a:pt x="56" y="31"/>
                      <a:pt x="56" y="29"/>
                      <a:pt x="56" y="28"/>
                    </a:cubicBezTo>
                    <a:cubicBezTo>
                      <a:pt x="57" y="26"/>
                      <a:pt x="58" y="25"/>
                      <a:pt x="58" y="23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4" y="23"/>
                      <a:pt x="53" y="23"/>
                      <a:pt x="51" y="23"/>
                    </a:cubicBezTo>
                    <a:lnTo>
                      <a:pt x="49" y="23"/>
                    </a:lnTo>
                    <a:cubicBezTo>
                      <a:pt x="48" y="23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5"/>
                    </a:cubicBezTo>
                    <a:cubicBezTo>
                      <a:pt x="41" y="26"/>
                      <a:pt x="39" y="27"/>
                      <a:pt x="38" y="28"/>
                    </a:cubicBezTo>
                    <a:cubicBezTo>
                      <a:pt x="36" y="29"/>
                      <a:pt x="35" y="29"/>
                      <a:pt x="34" y="30"/>
                    </a:cubicBezTo>
                    <a:cubicBezTo>
                      <a:pt x="32" y="32"/>
                      <a:pt x="31" y="33"/>
                      <a:pt x="29" y="34"/>
                    </a:cubicBezTo>
                    <a:cubicBezTo>
                      <a:pt x="29" y="35"/>
                      <a:pt x="28" y="36"/>
                      <a:pt x="28" y="36"/>
                    </a:cubicBezTo>
                    <a:cubicBezTo>
                      <a:pt x="27" y="37"/>
                      <a:pt x="26" y="38"/>
                      <a:pt x="25" y="39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5" y="41"/>
                      <a:pt x="24" y="42"/>
                      <a:pt x="24" y="43"/>
                    </a:cubicBezTo>
                    <a:cubicBezTo>
                      <a:pt x="24" y="44"/>
                      <a:pt x="24" y="46"/>
                      <a:pt x="24" y="47"/>
                    </a:cubicBezTo>
                    <a:cubicBezTo>
                      <a:pt x="24" y="48"/>
                      <a:pt x="24" y="48"/>
                      <a:pt x="24" y="50"/>
                    </a:cubicBezTo>
                    <a:cubicBezTo>
                      <a:pt x="24" y="52"/>
                      <a:pt x="24" y="54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lnTo>
                      <a:pt x="24" y="57"/>
                    </a:lnTo>
                    <a:cubicBezTo>
                      <a:pt x="25" y="58"/>
                      <a:pt x="25" y="60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6" y="61"/>
                      <a:pt x="27" y="62"/>
                    </a:cubicBezTo>
                    <a:cubicBezTo>
                      <a:pt x="27" y="63"/>
                      <a:pt x="28" y="64"/>
                      <a:pt x="28" y="65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0" y="66"/>
                      <a:pt x="31" y="68"/>
                      <a:pt x="32" y="69"/>
                    </a:cubicBezTo>
                    <a:cubicBezTo>
                      <a:pt x="38" y="75"/>
                      <a:pt x="45" y="79"/>
                      <a:pt x="51" y="85"/>
                    </a:cubicBezTo>
                    <a:cubicBezTo>
                      <a:pt x="56" y="88"/>
                      <a:pt x="60" y="92"/>
                      <a:pt x="65" y="95"/>
                    </a:cubicBezTo>
                    <a:lnTo>
                      <a:pt x="64" y="95"/>
                    </a:lnTo>
                    <a:cubicBezTo>
                      <a:pt x="66" y="95"/>
                      <a:pt x="66" y="96"/>
                      <a:pt x="67" y="97"/>
                    </a:cubicBezTo>
                    <a:lnTo>
                      <a:pt x="67" y="96"/>
                    </a:lnTo>
                    <a:cubicBezTo>
                      <a:pt x="72" y="100"/>
                      <a:pt x="77" y="104"/>
                      <a:pt x="81" y="108"/>
                    </a:cubicBezTo>
                    <a:cubicBezTo>
                      <a:pt x="85" y="113"/>
                      <a:pt x="86" y="118"/>
                      <a:pt x="86" y="124"/>
                    </a:cubicBezTo>
                    <a:cubicBezTo>
                      <a:pt x="86" y="130"/>
                      <a:pt x="82" y="136"/>
                      <a:pt x="78" y="140"/>
                    </a:cubicBezTo>
                    <a:cubicBezTo>
                      <a:pt x="74" y="144"/>
                      <a:pt x="69" y="146"/>
                      <a:pt x="63" y="149"/>
                    </a:cubicBezTo>
                    <a:cubicBezTo>
                      <a:pt x="58" y="151"/>
                      <a:pt x="53" y="152"/>
                      <a:pt x="48" y="154"/>
                    </a:cubicBezTo>
                    <a:cubicBezTo>
                      <a:pt x="41" y="156"/>
                      <a:pt x="34" y="158"/>
                      <a:pt x="27" y="160"/>
                    </a:cubicBezTo>
                    <a:cubicBezTo>
                      <a:pt x="26" y="160"/>
                      <a:pt x="25" y="160"/>
                      <a:pt x="24" y="160"/>
                    </a:cubicBezTo>
                    <a:cubicBezTo>
                      <a:pt x="20" y="160"/>
                      <a:pt x="15" y="156"/>
                      <a:pt x="14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" name="Google Shape;1428;p16"/>
              <p:cNvSpPr/>
              <p:nvPr/>
            </p:nvSpPr>
            <p:spPr>
              <a:xfrm>
                <a:off x="236140" y="4200118"/>
                <a:ext cx="40320" cy="105840"/>
              </a:xfrm>
              <a:custGeom>
                <a:rect b="b" l="l" r="r" t="t"/>
                <a:pathLst>
                  <a:path extrusionOk="0" h="294" w="112">
                    <a:moveTo>
                      <a:pt x="30" y="290"/>
                    </a:moveTo>
                    <a:cubicBezTo>
                      <a:pt x="25" y="286"/>
                      <a:pt x="21" y="281"/>
                      <a:pt x="17" y="276"/>
                    </a:cubicBezTo>
                    <a:cubicBezTo>
                      <a:pt x="12" y="271"/>
                      <a:pt x="9" y="264"/>
                      <a:pt x="6" y="257"/>
                    </a:cubicBezTo>
                    <a:cubicBezTo>
                      <a:pt x="0" y="244"/>
                      <a:pt x="0" y="228"/>
                      <a:pt x="2" y="213"/>
                    </a:cubicBezTo>
                    <a:cubicBezTo>
                      <a:pt x="2" y="201"/>
                      <a:pt x="4" y="190"/>
                      <a:pt x="6" y="177"/>
                    </a:cubicBezTo>
                    <a:cubicBezTo>
                      <a:pt x="7" y="172"/>
                      <a:pt x="7" y="166"/>
                      <a:pt x="9" y="160"/>
                    </a:cubicBezTo>
                    <a:cubicBezTo>
                      <a:pt x="10" y="154"/>
                      <a:pt x="12" y="147"/>
                      <a:pt x="13" y="141"/>
                    </a:cubicBezTo>
                    <a:cubicBezTo>
                      <a:pt x="16" y="130"/>
                      <a:pt x="19" y="119"/>
                      <a:pt x="22" y="107"/>
                    </a:cubicBezTo>
                    <a:cubicBezTo>
                      <a:pt x="23" y="104"/>
                      <a:pt x="24" y="100"/>
                      <a:pt x="25" y="96"/>
                    </a:cubicBezTo>
                    <a:cubicBezTo>
                      <a:pt x="27" y="92"/>
                      <a:pt x="28" y="88"/>
                      <a:pt x="30" y="84"/>
                    </a:cubicBezTo>
                    <a:cubicBezTo>
                      <a:pt x="29" y="84"/>
                      <a:pt x="29" y="84"/>
                      <a:pt x="29" y="85"/>
                    </a:cubicBezTo>
                    <a:cubicBezTo>
                      <a:pt x="30" y="83"/>
                      <a:pt x="31" y="81"/>
                      <a:pt x="32" y="79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2" y="79"/>
                      <a:pt x="32" y="78"/>
                      <a:pt x="32" y="77"/>
                    </a:cubicBezTo>
                    <a:lnTo>
                      <a:pt x="32" y="78"/>
                    </a:lnTo>
                    <a:cubicBezTo>
                      <a:pt x="32" y="77"/>
                      <a:pt x="33" y="75"/>
                      <a:pt x="34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3" y="75"/>
                      <a:pt x="34" y="74"/>
                      <a:pt x="34" y="73"/>
                    </a:cubicBezTo>
                    <a:cubicBezTo>
                      <a:pt x="34" y="72"/>
                      <a:pt x="35" y="71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68"/>
                      <a:pt x="37" y="66"/>
                      <a:pt x="38" y="63"/>
                    </a:cubicBezTo>
                    <a:cubicBezTo>
                      <a:pt x="39" y="61"/>
                      <a:pt x="41" y="58"/>
                      <a:pt x="42" y="56"/>
                    </a:cubicBezTo>
                    <a:cubicBezTo>
                      <a:pt x="45" y="48"/>
                      <a:pt x="49" y="41"/>
                      <a:pt x="53" y="34"/>
                    </a:cubicBezTo>
                    <a:cubicBezTo>
                      <a:pt x="56" y="28"/>
                      <a:pt x="61" y="21"/>
                      <a:pt x="66" y="16"/>
                    </a:cubicBezTo>
                    <a:cubicBezTo>
                      <a:pt x="70" y="11"/>
                      <a:pt x="76" y="7"/>
                      <a:pt x="82" y="4"/>
                    </a:cubicBezTo>
                    <a:cubicBezTo>
                      <a:pt x="87" y="1"/>
                      <a:pt x="95" y="0"/>
                      <a:pt x="100" y="3"/>
                    </a:cubicBezTo>
                    <a:cubicBezTo>
                      <a:pt x="102" y="3"/>
                      <a:pt x="103" y="4"/>
                      <a:pt x="104" y="5"/>
                    </a:cubicBezTo>
                    <a:cubicBezTo>
                      <a:pt x="105" y="6"/>
                      <a:pt x="106" y="8"/>
                      <a:pt x="108" y="9"/>
                    </a:cubicBezTo>
                    <a:cubicBezTo>
                      <a:pt x="109" y="11"/>
                      <a:pt x="110" y="12"/>
                      <a:pt x="110" y="15"/>
                    </a:cubicBezTo>
                    <a:cubicBezTo>
                      <a:pt x="111" y="21"/>
                      <a:pt x="108" y="26"/>
                      <a:pt x="102" y="28"/>
                    </a:cubicBezTo>
                    <a:cubicBezTo>
                      <a:pt x="98" y="29"/>
                      <a:pt x="93" y="27"/>
                      <a:pt x="91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5"/>
                      <a:pt x="88" y="25"/>
                      <a:pt x="87" y="26"/>
                    </a:cubicBezTo>
                    <a:cubicBezTo>
                      <a:pt x="85" y="26"/>
                      <a:pt x="84" y="27"/>
                      <a:pt x="84" y="28"/>
                    </a:cubicBezTo>
                    <a:cubicBezTo>
                      <a:pt x="83" y="29"/>
                      <a:pt x="82" y="29"/>
                      <a:pt x="81" y="30"/>
                    </a:cubicBezTo>
                    <a:cubicBezTo>
                      <a:pt x="80" y="32"/>
                      <a:pt x="78" y="33"/>
                      <a:pt x="77" y="35"/>
                    </a:cubicBezTo>
                    <a:cubicBezTo>
                      <a:pt x="78" y="34"/>
                      <a:pt x="78" y="34"/>
                      <a:pt x="78" y="33"/>
                    </a:cubicBezTo>
                    <a:cubicBezTo>
                      <a:pt x="74" y="39"/>
                      <a:pt x="70" y="45"/>
                      <a:pt x="67" y="51"/>
                    </a:cubicBezTo>
                    <a:cubicBezTo>
                      <a:pt x="65" y="54"/>
                      <a:pt x="63" y="58"/>
                      <a:pt x="61" y="62"/>
                    </a:cubicBezTo>
                    <a:cubicBezTo>
                      <a:pt x="59" y="65"/>
                      <a:pt x="58" y="68"/>
                      <a:pt x="56" y="72"/>
                    </a:cubicBezTo>
                    <a:cubicBezTo>
                      <a:pt x="53" y="78"/>
                      <a:pt x="50" y="85"/>
                      <a:pt x="48" y="92"/>
                    </a:cubicBezTo>
                    <a:cubicBezTo>
                      <a:pt x="46" y="96"/>
                      <a:pt x="45" y="100"/>
                      <a:pt x="43" y="104"/>
                    </a:cubicBezTo>
                    <a:cubicBezTo>
                      <a:pt x="42" y="107"/>
                      <a:pt x="41" y="110"/>
                      <a:pt x="41" y="113"/>
                    </a:cubicBezTo>
                    <a:cubicBezTo>
                      <a:pt x="38" y="121"/>
                      <a:pt x="36" y="130"/>
                      <a:pt x="34" y="138"/>
                    </a:cubicBezTo>
                    <a:cubicBezTo>
                      <a:pt x="31" y="149"/>
                      <a:pt x="28" y="160"/>
                      <a:pt x="27" y="171"/>
                    </a:cubicBezTo>
                    <a:cubicBezTo>
                      <a:pt x="25" y="175"/>
                      <a:pt x="25" y="179"/>
                      <a:pt x="24" y="183"/>
                    </a:cubicBezTo>
                    <a:cubicBezTo>
                      <a:pt x="24" y="185"/>
                      <a:pt x="24" y="187"/>
                      <a:pt x="23" y="189"/>
                    </a:cubicBezTo>
                    <a:cubicBezTo>
                      <a:pt x="23" y="196"/>
                      <a:pt x="22" y="203"/>
                      <a:pt x="21" y="209"/>
                    </a:cubicBezTo>
                    <a:lnTo>
                      <a:pt x="21" y="208"/>
                    </a:lnTo>
                    <a:cubicBezTo>
                      <a:pt x="21" y="216"/>
                      <a:pt x="20" y="223"/>
                      <a:pt x="21" y="231"/>
                    </a:cubicBezTo>
                    <a:cubicBezTo>
                      <a:pt x="21" y="230"/>
                      <a:pt x="21" y="230"/>
                      <a:pt x="21" y="230"/>
                    </a:cubicBezTo>
                    <a:cubicBezTo>
                      <a:pt x="21" y="232"/>
                      <a:pt x="21" y="235"/>
                      <a:pt x="21" y="238"/>
                    </a:cubicBezTo>
                    <a:cubicBezTo>
                      <a:pt x="21" y="240"/>
                      <a:pt x="22" y="242"/>
                      <a:pt x="23" y="244"/>
                    </a:cubicBezTo>
                    <a:cubicBezTo>
                      <a:pt x="24" y="247"/>
                      <a:pt x="24" y="249"/>
                      <a:pt x="25" y="251"/>
                    </a:cubicBezTo>
                    <a:cubicBezTo>
                      <a:pt x="27" y="254"/>
                      <a:pt x="28" y="256"/>
                      <a:pt x="29" y="258"/>
                    </a:cubicBezTo>
                    <a:cubicBezTo>
                      <a:pt x="31" y="261"/>
                      <a:pt x="32" y="263"/>
                      <a:pt x="34" y="265"/>
                    </a:cubicBezTo>
                    <a:cubicBezTo>
                      <a:pt x="36" y="268"/>
                      <a:pt x="38" y="270"/>
                      <a:pt x="40" y="272"/>
                    </a:cubicBezTo>
                    <a:cubicBezTo>
                      <a:pt x="41" y="273"/>
                      <a:pt x="42" y="274"/>
                      <a:pt x="43" y="275"/>
                    </a:cubicBezTo>
                    <a:cubicBezTo>
                      <a:pt x="48" y="279"/>
                      <a:pt x="48" y="285"/>
                      <a:pt x="45" y="289"/>
                    </a:cubicBezTo>
                    <a:cubicBezTo>
                      <a:pt x="43" y="291"/>
                      <a:pt x="39" y="293"/>
                      <a:pt x="36" y="293"/>
                    </a:cubicBezTo>
                    <a:cubicBezTo>
                      <a:pt x="34" y="293"/>
                      <a:pt x="32" y="292"/>
                      <a:pt x="30" y="2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" name="Google Shape;1429;p16"/>
              <p:cNvSpPr/>
              <p:nvPr/>
            </p:nvSpPr>
            <p:spPr>
              <a:xfrm>
                <a:off x="263140" y="4225318"/>
                <a:ext cx="38880" cy="65160"/>
              </a:xfrm>
              <a:custGeom>
                <a:rect b="b" l="l" r="r" t="t"/>
                <a:pathLst>
                  <a:path extrusionOk="0" h="181" w="108">
                    <a:moveTo>
                      <a:pt x="80" y="62"/>
                    </a:moveTo>
                    <a:cubicBezTo>
                      <a:pt x="81" y="60"/>
                      <a:pt x="82" y="57"/>
                      <a:pt x="82" y="55"/>
                    </a:cubicBezTo>
                    <a:cubicBezTo>
                      <a:pt x="83" y="51"/>
                      <a:pt x="84" y="46"/>
                      <a:pt x="84" y="42"/>
                    </a:cubicBezTo>
                    <a:cubicBezTo>
                      <a:pt x="85" y="37"/>
                      <a:pt x="85" y="32"/>
                      <a:pt x="85" y="27"/>
                    </a:cubicBezTo>
                    <a:cubicBezTo>
                      <a:pt x="84" y="28"/>
                      <a:pt x="84" y="29"/>
                      <a:pt x="84" y="30"/>
                    </a:cubicBezTo>
                    <a:cubicBezTo>
                      <a:pt x="83" y="32"/>
                      <a:pt x="83" y="35"/>
                      <a:pt x="82" y="36"/>
                    </a:cubicBezTo>
                    <a:cubicBezTo>
                      <a:pt x="81" y="40"/>
                      <a:pt x="80" y="43"/>
                      <a:pt x="80" y="46"/>
                    </a:cubicBezTo>
                    <a:cubicBezTo>
                      <a:pt x="80" y="50"/>
                      <a:pt x="80" y="53"/>
                      <a:pt x="80" y="55"/>
                    </a:cubicBezTo>
                    <a:cubicBezTo>
                      <a:pt x="80" y="58"/>
                      <a:pt x="80" y="60"/>
                      <a:pt x="80" y="62"/>
                    </a:cubicBezTo>
                    <a:moveTo>
                      <a:pt x="23" y="157"/>
                    </a:moveTo>
                    <a:lnTo>
                      <a:pt x="24" y="157"/>
                    </a:ln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6"/>
                      <a:pt x="26" y="156"/>
                      <a:pt x="26" y="155"/>
                    </a:cubicBezTo>
                    <a:cubicBezTo>
                      <a:pt x="27" y="154"/>
                      <a:pt x="29" y="152"/>
                      <a:pt x="30" y="151"/>
                    </a:cubicBezTo>
                    <a:cubicBezTo>
                      <a:pt x="31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1" y="148"/>
                    </a:cubicBezTo>
                    <a:lnTo>
                      <a:pt x="30" y="148"/>
                    </a:lnTo>
                    <a:lnTo>
                      <a:pt x="29" y="148"/>
                    </a:lnTo>
                    <a:lnTo>
                      <a:pt x="28" y="148"/>
                    </a:lnTo>
                    <a:cubicBezTo>
                      <a:pt x="28" y="149"/>
                      <a:pt x="27" y="149"/>
                      <a:pt x="27" y="149"/>
                    </a:cubicBezTo>
                    <a:cubicBezTo>
                      <a:pt x="27" y="149"/>
                      <a:pt x="26" y="149"/>
                      <a:pt x="26" y="150"/>
                    </a:cubicBezTo>
                    <a:lnTo>
                      <a:pt x="25" y="150"/>
                    </a:lnTo>
                    <a:lnTo>
                      <a:pt x="24" y="151"/>
                    </a:lnTo>
                    <a:cubicBezTo>
                      <a:pt x="24" y="152"/>
                      <a:pt x="24" y="152"/>
                      <a:pt x="24" y="152"/>
                    </a:cubicBezTo>
                    <a:lnTo>
                      <a:pt x="24" y="153"/>
                    </a:lnTo>
                    <a:lnTo>
                      <a:pt x="23" y="153"/>
                    </a:lnTo>
                    <a:lnTo>
                      <a:pt x="23" y="154"/>
                    </a:lnTo>
                    <a:cubicBezTo>
                      <a:pt x="23" y="155"/>
                      <a:pt x="23" y="155"/>
                      <a:pt x="23" y="156"/>
                    </a:cubicBezTo>
                    <a:lnTo>
                      <a:pt x="23" y="157"/>
                    </a:lnTo>
                    <a:moveTo>
                      <a:pt x="17" y="178"/>
                    </a:moveTo>
                    <a:cubicBezTo>
                      <a:pt x="12" y="177"/>
                      <a:pt x="8" y="174"/>
                      <a:pt x="5" y="170"/>
                    </a:cubicBezTo>
                    <a:cubicBezTo>
                      <a:pt x="0" y="162"/>
                      <a:pt x="0" y="150"/>
                      <a:pt x="5" y="142"/>
                    </a:cubicBezTo>
                    <a:cubicBezTo>
                      <a:pt x="10" y="132"/>
                      <a:pt x="20" y="126"/>
                      <a:pt x="31" y="126"/>
                    </a:cubicBezTo>
                    <a:cubicBezTo>
                      <a:pt x="36" y="125"/>
                      <a:pt x="42" y="127"/>
                      <a:pt x="47" y="128"/>
                    </a:cubicBezTo>
                    <a:lnTo>
                      <a:pt x="48" y="128"/>
                    </a:lnTo>
                    <a:cubicBezTo>
                      <a:pt x="51" y="122"/>
                      <a:pt x="55" y="116"/>
                      <a:pt x="59" y="109"/>
                    </a:cubicBezTo>
                    <a:cubicBezTo>
                      <a:pt x="59" y="110"/>
                      <a:pt x="58" y="110"/>
                      <a:pt x="58" y="110"/>
                    </a:cubicBezTo>
                    <a:cubicBezTo>
                      <a:pt x="64" y="100"/>
                      <a:pt x="69" y="89"/>
                      <a:pt x="74" y="78"/>
                    </a:cubicBezTo>
                    <a:cubicBezTo>
                      <a:pt x="73" y="78"/>
                      <a:pt x="72" y="79"/>
                      <a:pt x="70" y="79"/>
                    </a:cubicBezTo>
                    <a:cubicBezTo>
                      <a:pt x="63" y="79"/>
                      <a:pt x="58" y="74"/>
                      <a:pt x="58" y="67"/>
                    </a:cubicBezTo>
                    <a:cubicBezTo>
                      <a:pt x="58" y="62"/>
                      <a:pt x="58" y="55"/>
                      <a:pt x="58" y="50"/>
                    </a:cubicBezTo>
                    <a:cubicBezTo>
                      <a:pt x="59" y="44"/>
                      <a:pt x="59" y="38"/>
                      <a:pt x="61" y="32"/>
                    </a:cubicBezTo>
                    <a:cubicBezTo>
                      <a:pt x="62" y="28"/>
                      <a:pt x="63" y="25"/>
                      <a:pt x="64" y="21"/>
                    </a:cubicBezTo>
                    <a:cubicBezTo>
                      <a:pt x="66" y="15"/>
                      <a:pt x="70" y="8"/>
                      <a:pt x="75" y="4"/>
                    </a:cubicBezTo>
                    <a:cubicBezTo>
                      <a:pt x="78" y="2"/>
                      <a:pt x="80" y="1"/>
                      <a:pt x="84" y="1"/>
                    </a:cubicBezTo>
                    <a:cubicBezTo>
                      <a:pt x="87" y="0"/>
                      <a:pt x="90" y="1"/>
                      <a:pt x="94" y="2"/>
                    </a:cubicBezTo>
                    <a:cubicBezTo>
                      <a:pt x="100" y="4"/>
                      <a:pt x="104" y="8"/>
                      <a:pt x="105" y="14"/>
                    </a:cubicBezTo>
                    <a:cubicBezTo>
                      <a:pt x="107" y="21"/>
                      <a:pt x="107" y="28"/>
                      <a:pt x="107" y="35"/>
                    </a:cubicBezTo>
                    <a:cubicBezTo>
                      <a:pt x="106" y="42"/>
                      <a:pt x="105" y="50"/>
                      <a:pt x="102" y="58"/>
                    </a:cubicBezTo>
                    <a:cubicBezTo>
                      <a:pt x="100" y="70"/>
                      <a:pt x="96" y="81"/>
                      <a:pt x="90" y="92"/>
                    </a:cubicBezTo>
                    <a:cubicBezTo>
                      <a:pt x="88" y="97"/>
                      <a:pt x="85" y="103"/>
                      <a:pt x="83" y="108"/>
                    </a:cubicBezTo>
                    <a:cubicBezTo>
                      <a:pt x="80" y="114"/>
                      <a:pt x="77" y="119"/>
                      <a:pt x="73" y="125"/>
                    </a:cubicBezTo>
                    <a:cubicBezTo>
                      <a:pt x="71" y="129"/>
                      <a:pt x="69" y="134"/>
                      <a:pt x="66" y="138"/>
                    </a:cubicBezTo>
                    <a:cubicBezTo>
                      <a:pt x="68" y="139"/>
                      <a:pt x="70" y="141"/>
                      <a:pt x="73" y="143"/>
                    </a:cubicBezTo>
                    <a:cubicBezTo>
                      <a:pt x="82" y="148"/>
                      <a:pt x="91" y="153"/>
                      <a:pt x="100" y="158"/>
                    </a:cubicBezTo>
                    <a:cubicBezTo>
                      <a:pt x="104" y="161"/>
                      <a:pt x="105" y="169"/>
                      <a:pt x="102" y="173"/>
                    </a:cubicBezTo>
                    <a:cubicBezTo>
                      <a:pt x="101" y="175"/>
                      <a:pt x="99" y="177"/>
                      <a:pt x="96" y="177"/>
                    </a:cubicBezTo>
                    <a:cubicBezTo>
                      <a:pt x="93" y="178"/>
                      <a:pt x="90" y="177"/>
                      <a:pt x="88" y="176"/>
                    </a:cubicBezTo>
                    <a:cubicBezTo>
                      <a:pt x="81" y="172"/>
                      <a:pt x="74" y="169"/>
                      <a:pt x="68" y="164"/>
                    </a:cubicBezTo>
                    <a:cubicBezTo>
                      <a:pt x="65" y="163"/>
                      <a:pt x="61" y="161"/>
                      <a:pt x="58" y="159"/>
                    </a:cubicBezTo>
                    <a:cubicBezTo>
                      <a:pt x="57" y="158"/>
                      <a:pt x="55" y="157"/>
                      <a:pt x="54" y="156"/>
                    </a:cubicBezTo>
                    <a:cubicBezTo>
                      <a:pt x="54" y="157"/>
                      <a:pt x="53" y="157"/>
                      <a:pt x="52" y="158"/>
                    </a:cubicBezTo>
                    <a:cubicBezTo>
                      <a:pt x="52" y="159"/>
                      <a:pt x="52" y="159"/>
                      <a:pt x="51" y="160"/>
                    </a:cubicBezTo>
                    <a:cubicBezTo>
                      <a:pt x="51" y="159"/>
                      <a:pt x="51" y="159"/>
                      <a:pt x="52" y="159"/>
                    </a:cubicBezTo>
                    <a:cubicBezTo>
                      <a:pt x="51" y="160"/>
                      <a:pt x="51" y="160"/>
                      <a:pt x="50" y="161"/>
                    </a:cubicBezTo>
                    <a:lnTo>
                      <a:pt x="51" y="160"/>
                    </a:lnTo>
                    <a:cubicBezTo>
                      <a:pt x="48" y="164"/>
                      <a:pt x="45" y="167"/>
                      <a:pt x="42" y="170"/>
                    </a:cubicBezTo>
                    <a:cubicBezTo>
                      <a:pt x="38" y="174"/>
                      <a:pt x="35" y="176"/>
                      <a:pt x="30" y="178"/>
                    </a:cubicBezTo>
                    <a:cubicBezTo>
                      <a:pt x="28" y="179"/>
                      <a:pt x="25" y="180"/>
                      <a:pt x="22" y="180"/>
                    </a:cubicBezTo>
                    <a:cubicBezTo>
                      <a:pt x="20" y="180"/>
                      <a:pt x="19" y="179"/>
                      <a:pt x="1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" name="Google Shape;1430;p16"/>
              <p:cNvSpPr/>
              <p:nvPr/>
            </p:nvSpPr>
            <p:spPr>
              <a:xfrm>
                <a:off x="338740" y="4238278"/>
                <a:ext cx="25920" cy="49320"/>
              </a:xfrm>
              <a:custGeom>
                <a:rect b="b" l="l" r="r" t="t"/>
                <a:pathLst>
                  <a:path extrusionOk="0" h="137" w="72">
                    <a:moveTo>
                      <a:pt x="49" y="130"/>
                    </a:moveTo>
                    <a:cubicBezTo>
                      <a:pt x="39" y="113"/>
                      <a:pt x="29" y="96"/>
                      <a:pt x="20" y="78"/>
                    </a:cubicBezTo>
                    <a:cubicBezTo>
                      <a:pt x="15" y="69"/>
                      <a:pt x="12" y="60"/>
                      <a:pt x="8" y="50"/>
                    </a:cubicBezTo>
                    <a:cubicBezTo>
                      <a:pt x="6" y="46"/>
                      <a:pt x="5" y="40"/>
                      <a:pt x="3" y="36"/>
                    </a:cubicBezTo>
                    <a:cubicBezTo>
                      <a:pt x="2" y="30"/>
                      <a:pt x="0" y="24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8"/>
                      <a:pt x="2" y="6"/>
                      <a:pt x="4" y="4"/>
                    </a:cubicBezTo>
                    <a:cubicBezTo>
                      <a:pt x="7" y="1"/>
                      <a:pt x="11" y="0"/>
                      <a:pt x="15" y="1"/>
                    </a:cubicBezTo>
                    <a:lnTo>
                      <a:pt x="16" y="1"/>
                    </a:lnTo>
                    <a:lnTo>
                      <a:pt x="15" y="1"/>
                    </a:lnTo>
                    <a:cubicBezTo>
                      <a:pt x="21" y="2"/>
                      <a:pt x="25" y="7"/>
                      <a:pt x="24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9"/>
                      <a:pt x="22" y="21"/>
                      <a:pt x="22" y="23"/>
                    </a:cubicBezTo>
                    <a:cubicBezTo>
                      <a:pt x="24" y="26"/>
                      <a:pt x="24" y="31"/>
                      <a:pt x="25" y="35"/>
                    </a:cubicBezTo>
                    <a:cubicBezTo>
                      <a:pt x="28" y="42"/>
                      <a:pt x="31" y="49"/>
                      <a:pt x="34" y="56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5" y="60"/>
                      <a:pt x="37" y="64"/>
                      <a:pt x="39" y="69"/>
                    </a:cubicBezTo>
                    <a:cubicBezTo>
                      <a:pt x="42" y="75"/>
                      <a:pt x="45" y="81"/>
                      <a:pt x="49" y="87"/>
                    </a:cubicBezTo>
                    <a:cubicBezTo>
                      <a:pt x="54" y="98"/>
                      <a:pt x="61" y="109"/>
                      <a:pt x="68" y="120"/>
                    </a:cubicBezTo>
                    <a:cubicBezTo>
                      <a:pt x="71" y="126"/>
                      <a:pt x="68" y="133"/>
                      <a:pt x="63" y="135"/>
                    </a:cubicBezTo>
                    <a:cubicBezTo>
                      <a:pt x="61" y="135"/>
                      <a:pt x="60" y="136"/>
                      <a:pt x="59" y="136"/>
                    </a:cubicBezTo>
                    <a:cubicBezTo>
                      <a:pt x="54" y="136"/>
                      <a:pt x="51" y="134"/>
                      <a:pt x="49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" name="Google Shape;1431;p16"/>
              <p:cNvSpPr/>
              <p:nvPr/>
            </p:nvSpPr>
            <p:spPr>
              <a:xfrm>
                <a:off x="335140" y="4245838"/>
                <a:ext cx="44640" cy="59040"/>
              </a:xfrm>
              <a:custGeom>
                <a:rect b="b" l="l" r="r" t="t"/>
                <a:pathLst>
                  <a:path extrusionOk="0" h="164" w="124">
                    <a:moveTo>
                      <a:pt x="6" y="162"/>
                    </a:moveTo>
                    <a:cubicBezTo>
                      <a:pt x="2" y="160"/>
                      <a:pt x="0" y="154"/>
                      <a:pt x="2" y="149"/>
                    </a:cubicBezTo>
                    <a:cubicBezTo>
                      <a:pt x="7" y="137"/>
                      <a:pt x="12" y="126"/>
                      <a:pt x="17" y="114"/>
                    </a:cubicBezTo>
                    <a:cubicBezTo>
                      <a:pt x="22" y="103"/>
                      <a:pt x="28" y="94"/>
                      <a:pt x="34" y="85"/>
                    </a:cubicBezTo>
                    <a:cubicBezTo>
                      <a:pt x="39" y="75"/>
                      <a:pt x="46" y="66"/>
                      <a:pt x="52" y="56"/>
                    </a:cubicBezTo>
                    <a:cubicBezTo>
                      <a:pt x="56" y="51"/>
                      <a:pt x="60" y="45"/>
                      <a:pt x="64" y="40"/>
                    </a:cubicBezTo>
                    <a:cubicBezTo>
                      <a:pt x="67" y="35"/>
                      <a:pt x="71" y="30"/>
                      <a:pt x="76" y="25"/>
                    </a:cubicBezTo>
                    <a:cubicBezTo>
                      <a:pt x="77" y="22"/>
                      <a:pt x="80" y="21"/>
                      <a:pt x="81" y="18"/>
                    </a:cubicBezTo>
                    <a:cubicBezTo>
                      <a:pt x="85" y="14"/>
                      <a:pt x="89" y="10"/>
                      <a:pt x="93" y="7"/>
                    </a:cubicBezTo>
                    <a:cubicBezTo>
                      <a:pt x="97" y="4"/>
                      <a:pt x="101" y="1"/>
                      <a:pt x="105" y="0"/>
                    </a:cubicBezTo>
                    <a:cubicBezTo>
                      <a:pt x="108" y="0"/>
                      <a:pt x="111" y="0"/>
                      <a:pt x="114" y="1"/>
                    </a:cubicBezTo>
                    <a:cubicBezTo>
                      <a:pt x="120" y="2"/>
                      <a:pt x="123" y="9"/>
                      <a:pt x="122" y="15"/>
                    </a:cubicBezTo>
                    <a:cubicBezTo>
                      <a:pt x="120" y="20"/>
                      <a:pt x="115" y="24"/>
                      <a:pt x="109" y="22"/>
                    </a:cubicBezTo>
                    <a:cubicBezTo>
                      <a:pt x="108" y="24"/>
                      <a:pt x="107" y="24"/>
                      <a:pt x="106" y="25"/>
                    </a:cubicBezTo>
                    <a:cubicBezTo>
                      <a:pt x="102" y="28"/>
                      <a:pt x="99" y="31"/>
                      <a:pt x="96" y="34"/>
                    </a:cubicBezTo>
                    <a:cubicBezTo>
                      <a:pt x="91" y="40"/>
                      <a:pt x="85" y="46"/>
                      <a:pt x="81" y="52"/>
                    </a:cubicBezTo>
                    <a:lnTo>
                      <a:pt x="81" y="51"/>
                    </a:lnTo>
                    <a:cubicBezTo>
                      <a:pt x="77" y="56"/>
                      <a:pt x="73" y="62"/>
                      <a:pt x="69" y="67"/>
                    </a:cubicBezTo>
                    <a:cubicBezTo>
                      <a:pt x="66" y="72"/>
                      <a:pt x="63" y="77"/>
                      <a:pt x="59" y="82"/>
                    </a:cubicBezTo>
                    <a:cubicBezTo>
                      <a:pt x="53" y="91"/>
                      <a:pt x="47" y="100"/>
                      <a:pt x="42" y="110"/>
                    </a:cubicBezTo>
                    <a:cubicBezTo>
                      <a:pt x="39" y="114"/>
                      <a:pt x="38" y="117"/>
                      <a:pt x="36" y="121"/>
                    </a:cubicBezTo>
                    <a:cubicBezTo>
                      <a:pt x="34" y="125"/>
                      <a:pt x="32" y="128"/>
                      <a:pt x="31" y="133"/>
                    </a:cubicBezTo>
                    <a:cubicBezTo>
                      <a:pt x="27" y="141"/>
                      <a:pt x="23" y="149"/>
                      <a:pt x="20" y="158"/>
                    </a:cubicBezTo>
                    <a:cubicBezTo>
                      <a:pt x="18" y="161"/>
                      <a:pt x="14" y="163"/>
                      <a:pt x="10" y="163"/>
                    </a:cubicBezTo>
                    <a:cubicBezTo>
                      <a:pt x="9" y="163"/>
                      <a:pt x="7" y="163"/>
                      <a:pt x="6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" name="Google Shape;1432;p16"/>
              <p:cNvSpPr/>
              <p:nvPr/>
            </p:nvSpPr>
            <p:spPr>
              <a:xfrm>
                <a:off x="389140" y="4265638"/>
                <a:ext cx="58320" cy="15120"/>
              </a:xfrm>
              <a:custGeom>
                <a:rect b="b" l="l" r="r" t="t"/>
                <a:pathLst>
                  <a:path extrusionOk="0" h="42" w="162">
                    <a:moveTo>
                      <a:pt x="7" y="40"/>
                    </a:moveTo>
                    <a:cubicBezTo>
                      <a:pt x="4" y="38"/>
                      <a:pt x="1" y="35"/>
                      <a:pt x="1" y="31"/>
                    </a:cubicBezTo>
                    <a:cubicBezTo>
                      <a:pt x="0" y="27"/>
                      <a:pt x="2" y="22"/>
                      <a:pt x="7" y="19"/>
                    </a:cubicBezTo>
                    <a:cubicBezTo>
                      <a:pt x="12" y="17"/>
                      <a:pt x="18" y="15"/>
                      <a:pt x="24" y="14"/>
                    </a:cubicBezTo>
                    <a:cubicBezTo>
                      <a:pt x="27" y="13"/>
                      <a:pt x="30" y="13"/>
                      <a:pt x="33" y="12"/>
                    </a:cubicBezTo>
                    <a:cubicBezTo>
                      <a:pt x="39" y="12"/>
                      <a:pt x="44" y="11"/>
                      <a:pt x="49" y="10"/>
                    </a:cubicBezTo>
                    <a:cubicBezTo>
                      <a:pt x="60" y="8"/>
                      <a:pt x="71" y="7"/>
                      <a:pt x="82" y="6"/>
                    </a:cubicBezTo>
                    <a:cubicBezTo>
                      <a:pt x="105" y="4"/>
                      <a:pt x="127" y="2"/>
                      <a:pt x="149" y="0"/>
                    </a:cubicBezTo>
                    <a:cubicBezTo>
                      <a:pt x="155" y="0"/>
                      <a:pt x="160" y="4"/>
                      <a:pt x="161" y="9"/>
                    </a:cubicBezTo>
                    <a:cubicBezTo>
                      <a:pt x="161" y="14"/>
                      <a:pt x="157" y="19"/>
                      <a:pt x="152" y="20"/>
                    </a:cubicBezTo>
                    <a:cubicBezTo>
                      <a:pt x="137" y="21"/>
                      <a:pt x="121" y="22"/>
                      <a:pt x="106" y="24"/>
                    </a:cubicBezTo>
                    <a:cubicBezTo>
                      <a:pt x="99" y="24"/>
                      <a:pt x="91" y="26"/>
                      <a:pt x="84" y="26"/>
                    </a:cubicBezTo>
                    <a:cubicBezTo>
                      <a:pt x="77" y="27"/>
                      <a:pt x="70" y="28"/>
                      <a:pt x="63" y="29"/>
                    </a:cubicBezTo>
                    <a:cubicBezTo>
                      <a:pt x="49" y="31"/>
                      <a:pt x="36" y="33"/>
                      <a:pt x="22" y="37"/>
                    </a:cubicBezTo>
                    <a:cubicBezTo>
                      <a:pt x="21" y="37"/>
                      <a:pt x="20" y="38"/>
                      <a:pt x="18" y="38"/>
                    </a:cubicBezTo>
                    <a:cubicBezTo>
                      <a:pt x="16" y="40"/>
                      <a:pt x="14" y="41"/>
                      <a:pt x="11" y="40"/>
                    </a:cubicBezTo>
                    <a:cubicBezTo>
                      <a:pt x="10" y="40"/>
                      <a:pt x="8" y="40"/>
                      <a:pt x="7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" name="Google Shape;1433;p16"/>
              <p:cNvSpPr/>
              <p:nvPr/>
            </p:nvSpPr>
            <p:spPr>
              <a:xfrm>
                <a:off x="457540" y="4225678"/>
                <a:ext cx="29520" cy="78480"/>
              </a:xfrm>
              <a:custGeom>
                <a:rect b="b" l="l" r="r" t="t"/>
                <a:pathLst>
                  <a:path extrusionOk="0" h="218" w="82">
                    <a:moveTo>
                      <a:pt x="9" y="217"/>
                    </a:moveTo>
                    <a:cubicBezTo>
                      <a:pt x="4" y="215"/>
                      <a:pt x="0" y="209"/>
                      <a:pt x="2" y="203"/>
                    </a:cubicBezTo>
                    <a:cubicBezTo>
                      <a:pt x="9" y="180"/>
                      <a:pt x="16" y="158"/>
                      <a:pt x="23" y="135"/>
                    </a:cubicBezTo>
                    <a:cubicBezTo>
                      <a:pt x="29" y="113"/>
                      <a:pt x="35" y="91"/>
                      <a:pt x="41" y="69"/>
                    </a:cubicBezTo>
                    <a:cubicBezTo>
                      <a:pt x="43" y="59"/>
                      <a:pt x="46" y="48"/>
                      <a:pt x="49" y="38"/>
                    </a:cubicBezTo>
                    <a:cubicBezTo>
                      <a:pt x="52" y="28"/>
                      <a:pt x="54" y="20"/>
                      <a:pt x="57" y="10"/>
                    </a:cubicBezTo>
                    <a:cubicBezTo>
                      <a:pt x="58" y="4"/>
                      <a:pt x="65" y="0"/>
                      <a:pt x="72" y="1"/>
                    </a:cubicBezTo>
                    <a:cubicBezTo>
                      <a:pt x="78" y="4"/>
                      <a:pt x="81" y="11"/>
                      <a:pt x="78" y="17"/>
                    </a:cubicBezTo>
                    <a:cubicBezTo>
                      <a:pt x="71" y="38"/>
                      <a:pt x="65" y="60"/>
                      <a:pt x="59" y="81"/>
                    </a:cubicBezTo>
                    <a:cubicBezTo>
                      <a:pt x="53" y="104"/>
                      <a:pt x="47" y="126"/>
                      <a:pt x="40" y="148"/>
                    </a:cubicBezTo>
                    <a:cubicBezTo>
                      <a:pt x="34" y="169"/>
                      <a:pt x="29" y="189"/>
                      <a:pt x="23" y="209"/>
                    </a:cubicBezTo>
                    <a:cubicBezTo>
                      <a:pt x="22" y="214"/>
                      <a:pt x="17" y="217"/>
                      <a:pt x="12" y="217"/>
                    </a:cubicBezTo>
                    <a:cubicBezTo>
                      <a:pt x="11" y="217"/>
                      <a:pt x="10" y="217"/>
                      <a:pt x="9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" name="Google Shape;1434;p16"/>
              <p:cNvSpPr/>
              <p:nvPr/>
            </p:nvSpPr>
            <p:spPr>
              <a:xfrm>
                <a:off x="476260" y="4240798"/>
                <a:ext cx="21960" cy="55800"/>
              </a:xfrm>
              <a:custGeom>
                <a:rect b="b" l="l" r="r" t="t"/>
                <a:pathLst>
                  <a:path extrusionOk="0" h="155" w="61">
                    <a:moveTo>
                      <a:pt x="9" y="154"/>
                    </a:moveTo>
                    <a:cubicBezTo>
                      <a:pt x="7" y="153"/>
                      <a:pt x="4" y="152"/>
                      <a:pt x="2" y="149"/>
                    </a:cubicBezTo>
                    <a:cubicBezTo>
                      <a:pt x="1" y="147"/>
                      <a:pt x="0" y="144"/>
                      <a:pt x="1" y="140"/>
                    </a:cubicBezTo>
                    <a:cubicBezTo>
                      <a:pt x="1" y="139"/>
                      <a:pt x="2" y="138"/>
                      <a:pt x="2" y="137"/>
                    </a:cubicBezTo>
                    <a:cubicBezTo>
                      <a:pt x="2" y="137"/>
                      <a:pt x="2" y="136"/>
                      <a:pt x="2" y="135"/>
                    </a:cubicBezTo>
                    <a:cubicBezTo>
                      <a:pt x="7" y="116"/>
                      <a:pt x="11" y="96"/>
                      <a:pt x="16" y="77"/>
                    </a:cubicBezTo>
                    <a:cubicBezTo>
                      <a:pt x="18" y="67"/>
                      <a:pt x="20" y="59"/>
                      <a:pt x="22" y="50"/>
                    </a:cubicBezTo>
                    <a:cubicBezTo>
                      <a:pt x="23" y="42"/>
                      <a:pt x="26" y="35"/>
                      <a:pt x="27" y="28"/>
                    </a:cubicBezTo>
                    <a:cubicBezTo>
                      <a:pt x="30" y="22"/>
                      <a:pt x="32" y="17"/>
                      <a:pt x="35" y="11"/>
                    </a:cubicBezTo>
                    <a:cubicBezTo>
                      <a:pt x="37" y="8"/>
                      <a:pt x="39" y="5"/>
                      <a:pt x="43" y="3"/>
                    </a:cubicBezTo>
                    <a:lnTo>
                      <a:pt x="44" y="3"/>
                    </a:lnTo>
                    <a:cubicBezTo>
                      <a:pt x="50" y="0"/>
                      <a:pt x="57" y="4"/>
                      <a:pt x="59" y="11"/>
                    </a:cubicBezTo>
                    <a:cubicBezTo>
                      <a:pt x="60" y="15"/>
                      <a:pt x="58" y="20"/>
                      <a:pt x="54" y="22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1" y="28"/>
                      <a:pt x="50" y="29"/>
                      <a:pt x="50" y="32"/>
                    </a:cubicBezTo>
                    <a:cubicBezTo>
                      <a:pt x="46" y="41"/>
                      <a:pt x="43" y="51"/>
                      <a:pt x="41" y="61"/>
                    </a:cubicBezTo>
                    <a:cubicBezTo>
                      <a:pt x="34" y="89"/>
                      <a:pt x="28" y="117"/>
                      <a:pt x="22" y="145"/>
                    </a:cubicBezTo>
                    <a:cubicBezTo>
                      <a:pt x="21" y="151"/>
                      <a:pt x="16" y="154"/>
                      <a:pt x="11" y="154"/>
                    </a:cubicBezTo>
                    <a:cubicBezTo>
                      <a:pt x="11" y="154"/>
                      <a:pt x="10" y="154"/>
                      <a:pt x="9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" name="Google Shape;1435;p16"/>
              <p:cNvSpPr/>
              <p:nvPr/>
            </p:nvSpPr>
            <p:spPr>
              <a:xfrm>
                <a:off x="446020" y="4217758"/>
                <a:ext cx="97200" cy="27360"/>
              </a:xfrm>
              <a:custGeom>
                <a:rect b="b" l="l" r="r" t="t"/>
                <a:pathLst>
                  <a:path extrusionOk="0" h="76" w="270">
                    <a:moveTo>
                      <a:pt x="11" y="74"/>
                    </a:moveTo>
                    <a:cubicBezTo>
                      <a:pt x="7" y="72"/>
                      <a:pt x="4" y="68"/>
                      <a:pt x="2" y="64"/>
                    </a:cubicBezTo>
                    <a:cubicBezTo>
                      <a:pt x="0" y="58"/>
                      <a:pt x="2" y="52"/>
                      <a:pt x="6" y="47"/>
                    </a:cubicBezTo>
                    <a:cubicBezTo>
                      <a:pt x="15" y="36"/>
                      <a:pt x="28" y="30"/>
                      <a:pt x="41" y="26"/>
                    </a:cubicBezTo>
                    <a:cubicBezTo>
                      <a:pt x="51" y="22"/>
                      <a:pt x="62" y="19"/>
                      <a:pt x="73" y="18"/>
                    </a:cubicBezTo>
                    <a:cubicBezTo>
                      <a:pt x="80" y="16"/>
                      <a:pt x="88" y="15"/>
                      <a:pt x="96" y="13"/>
                    </a:cubicBezTo>
                    <a:cubicBezTo>
                      <a:pt x="100" y="12"/>
                      <a:pt x="104" y="12"/>
                      <a:pt x="109" y="11"/>
                    </a:cubicBezTo>
                    <a:cubicBezTo>
                      <a:pt x="113" y="11"/>
                      <a:pt x="117" y="10"/>
                      <a:pt x="121" y="9"/>
                    </a:cubicBezTo>
                    <a:cubicBezTo>
                      <a:pt x="122" y="9"/>
                      <a:pt x="124" y="9"/>
                      <a:pt x="126" y="9"/>
                    </a:cubicBezTo>
                    <a:cubicBezTo>
                      <a:pt x="132" y="8"/>
                      <a:pt x="139" y="8"/>
                      <a:pt x="145" y="7"/>
                    </a:cubicBezTo>
                    <a:cubicBezTo>
                      <a:pt x="150" y="7"/>
                      <a:pt x="155" y="6"/>
                      <a:pt x="160" y="6"/>
                    </a:cubicBezTo>
                    <a:cubicBezTo>
                      <a:pt x="193" y="4"/>
                      <a:pt x="225" y="2"/>
                      <a:pt x="258" y="1"/>
                    </a:cubicBezTo>
                    <a:cubicBezTo>
                      <a:pt x="263" y="0"/>
                      <a:pt x="267" y="4"/>
                      <a:pt x="268" y="9"/>
                    </a:cubicBezTo>
                    <a:cubicBezTo>
                      <a:pt x="269" y="14"/>
                      <a:pt x="265" y="19"/>
                      <a:pt x="259" y="19"/>
                    </a:cubicBezTo>
                    <a:cubicBezTo>
                      <a:pt x="234" y="21"/>
                      <a:pt x="209" y="22"/>
                      <a:pt x="184" y="24"/>
                    </a:cubicBezTo>
                    <a:cubicBezTo>
                      <a:pt x="173" y="25"/>
                      <a:pt x="162" y="25"/>
                      <a:pt x="151" y="26"/>
                    </a:cubicBezTo>
                    <a:cubicBezTo>
                      <a:pt x="143" y="27"/>
                      <a:pt x="136" y="28"/>
                      <a:pt x="129" y="29"/>
                    </a:cubicBezTo>
                    <a:cubicBezTo>
                      <a:pt x="124" y="29"/>
                      <a:pt x="119" y="30"/>
                      <a:pt x="114" y="30"/>
                    </a:cubicBezTo>
                    <a:cubicBezTo>
                      <a:pt x="110" y="32"/>
                      <a:pt x="106" y="32"/>
                      <a:pt x="102" y="33"/>
                    </a:cubicBezTo>
                    <a:cubicBezTo>
                      <a:pt x="96" y="34"/>
                      <a:pt x="90" y="35"/>
                      <a:pt x="85" y="36"/>
                    </a:cubicBezTo>
                    <a:cubicBezTo>
                      <a:pt x="82" y="37"/>
                      <a:pt x="78" y="37"/>
                      <a:pt x="75" y="38"/>
                    </a:cubicBezTo>
                    <a:cubicBezTo>
                      <a:pt x="69" y="39"/>
                      <a:pt x="64" y="41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2" y="44"/>
                      <a:pt x="46" y="46"/>
                      <a:pt x="40" y="49"/>
                    </a:cubicBezTo>
                    <a:cubicBezTo>
                      <a:pt x="36" y="50"/>
                      <a:pt x="33" y="52"/>
                      <a:pt x="30" y="54"/>
                    </a:cubicBezTo>
                    <a:cubicBezTo>
                      <a:pt x="29" y="54"/>
                      <a:pt x="29" y="55"/>
                      <a:pt x="27" y="56"/>
                    </a:cubicBezTo>
                    <a:cubicBezTo>
                      <a:pt x="27" y="57"/>
                      <a:pt x="26" y="57"/>
                      <a:pt x="25" y="58"/>
                    </a:cubicBezTo>
                    <a:cubicBezTo>
                      <a:pt x="27" y="60"/>
                      <a:pt x="27" y="64"/>
                      <a:pt x="26" y="67"/>
                    </a:cubicBezTo>
                    <a:cubicBezTo>
                      <a:pt x="25" y="72"/>
                      <a:pt x="20" y="75"/>
                      <a:pt x="16" y="75"/>
                    </a:cubicBezTo>
                    <a:cubicBezTo>
                      <a:pt x="14" y="75"/>
                      <a:pt x="12" y="74"/>
                      <a:pt x="11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" name="Google Shape;1436;p16"/>
              <p:cNvSpPr/>
              <p:nvPr/>
            </p:nvSpPr>
            <p:spPr>
              <a:xfrm>
                <a:off x="504700" y="4214518"/>
                <a:ext cx="56160" cy="119880"/>
              </a:xfrm>
              <a:custGeom>
                <a:rect b="b" l="l" r="r" t="t"/>
                <a:pathLst>
                  <a:path extrusionOk="0" h="333" w="156">
                    <a:moveTo>
                      <a:pt x="9" y="331"/>
                    </a:moveTo>
                    <a:cubicBezTo>
                      <a:pt x="3" y="330"/>
                      <a:pt x="0" y="323"/>
                      <a:pt x="3" y="317"/>
                    </a:cubicBezTo>
                    <a:cubicBezTo>
                      <a:pt x="12" y="295"/>
                      <a:pt x="22" y="272"/>
                      <a:pt x="31" y="250"/>
                    </a:cubicBezTo>
                    <a:cubicBezTo>
                      <a:pt x="39" y="231"/>
                      <a:pt x="47" y="212"/>
                      <a:pt x="56" y="193"/>
                    </a:cubicBezTo>
                    <a:cubicBezTo>
                      <a:pt x="74" y="150"/>
                      <a:pt x="92" y="107"/>
                      <a:pt x="110" y="64"/>
                    </a:cubicBezTo>
                    <a:cubicBezTo>
                      <a:pt x="116" y="51"/>
                      <a:pt x="121" y="37"/>
                      <a:pt x="127" y="23"/>
                    </a:cubicBezTo>
                    <a:lnTo>
                      <a:pt x="127" y="24"/>
                    </a:lnTo>
                    <a:cubicBezTo>
                      <a:pt x="128" y="20"/>
                      <a:pt x="130" y="14"/>
                      <a:pt x="132" y="10"/>
                    </a:cubicBezTo>
                    <a:cubicBezTo>
                      <a:pt x="134" y="4"/>
                      <a:pt x="140" y="0"/>
                      <a:pt x="146" y="3"/>
                    </a:cubicBezTo>
                    <a:cubicBezTo>
                      <a:pt x="151" y="5"/>
                      <a:pt x="155" y="11"/>
                      <a:pt x="153" y="17"/>
                    </a:cubicBezTo>
                    <a:cubicBezTo>
                      <a:pt x="149" y="27"/>
                      <a:pt x="145" y="37"/>
                      <a:pt x="140" y="48"/>
                    </a:cubicBezTo>
                    <a:cubicBezTo>
                      <a:pt x="136" y="58"/>
                      <a:pt x="131" y="67"/>
                      <a:pt x="127" y="77"/>
                    </a:cubicBezTo>
                    <a:cubicBezTo>
                      <a:pt x="117" y="98"/>
                      <a:pt x="109" y="118"/>
                      <a:pt x="99" y="139"/>
                    </a:cubicBezTo>
                    <a:cubicBezTo>
                      <a:pt x="81" y="180"/>
                      <a:pt x="63" y="221"/>
                      <a:pt x="46" y="263"/>
                    </a:cubicBezTo>
                    <a:cubicBezTo>
                      <a:pt x="42" y="272"/>
                      <a:pt x="39" y="282"/>
                      <a:pt x="35" y="292"/>
                    </a:cubicBezTo>
                    <a:cubicBezTo>
                      <a:pt x="35" y="291"/>
                      <a:pt x="35" y="291"/>
                      <a:pt x="35" y="291"/>
                    </a:cubicBezTo>
                    <a:cubicBezTo>
                      <a:pt x="31" y="302"/>
                      <a:pt x="26" y="313"/>
                      <a:pt x="22" y="324"/>
                    </a:cubicBezTo>
                    <a:cubicBezTo>
                      <a:pt x="21" y="329"/>
                      <a:pt x="17" y="332"/>
                      <a:pt x="12" y="332"/>
                    </a:cubicBezTo>
                    <a:cubicBezTo>
                      <a:pt x="11" y="332"/>
                      <a:pt x="10" y="332"/>
                      <a:pt x="9" y="3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" name="Google Shape;1437;p16"/>
              <p:cNvSpPr/>
              <p:nvPr/>
            </p:nvSpPr>
            <p:spPr>
              <a:xfrm>
                <a:off x="539620" y="4246918"/>
                <a:ext cx="33840" cy="60120"/>
              </a:xfrm>
              <a:custGeom>
                <a:rect b="b" l="l" r="r" t="t"/>
                <a:pathLst>
                  <a:path extrusionOk="0" h="167" w="94">
                    <a:moveTo>
                      <a:pt x="27" y="160"/>
                    </a:moveTo>
                    <a:cubicBezTo>
                      <a:pt x="24" y="155"/>
                      <a:pt x="26" y="148"/>
                      <a:pt x="31" y="145"/>
                    </a:cubicBezTo>
                    <a:cubicBezTo>
                      <a:pt x="32" y="145"/>
                      <a:pt x="33" y="144"/>
                      <a:pt x="34" y="143"/>
                    </a:cubicBezTo>
                    <a:cubicBezTo>
                      <a:pt x="39" y="140"/>
                      <a:pt x="44" y="136"/>
                      <a:pt x="49" y="132"/>
                    </a:cubicBezTo>
                    <a:cubicBezTo>
                      <a:pt x="52" y="131"/>
                      <a:pt x="53" y="129"/>
                      <a:pt x="56" y="127"/>
                    </a:cubicBezTo>
                    <a:cubicBezTo>
                      <a:pt x="58" y="125"/>
                      <a:pt x="60" y="123"/>
                      <a:pt x="62" y="120"/>
                    </a:cubicBezTo>
                    <a:cubicBezTo>
                      <a:pt x="63" y="118"/>
                      <a:pt x="64" y="116"/>
                      <a:pt x="65" y="114"/>
                    </a:cubicBezTo>
                    <a:cubicBezTo>
                      <a:pt x="66" y="113"/>
                      <a:pt x="67" y="111"/>
                      <a:pt x="67" y="110"/>
                    </a:cubicBezTo>
                    <a:cubicBezTo>
                      <a:pt x="67" y="109"/>
                      <a:pt x="68" y="109"/>
                      <a:pt x="68" y="108"/>
                    </a:cubicBezTo>
                    <a:cubicBezTo>
                      <a:pt x="68" y="107"/>
                      <a:pt x="69" y="106"/>
                      <a:pt x="69" y="104"/>
                    </a:cubicBez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4"/>
                    </a:ln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8" y="100"/>
                      <a:pt x="68" y="99"/>
                    </a:cubicBezTo>
                    <a:lnTo>
                      <a:pt x="67" y="98"/>
                    </a:lnTo>
                    <a:cubicBezTo>
                      <a:pt x="67" y="97"/>
                      <a:pt x="67" y="97"/>
                      <a:pt x="67" y="97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65" y="95"/>
                      <a:pt x="65" y="94"/>
                      <a:pt x="64" y="93"/>
                    </a:cubicBezTo>
                    <a:cubicBezTo>
                      <a:pt x="65" y="93"/>
                      <a:pt x="65" y="93"/>
                      <a:pt x="65" y="94"/>
                    </a:cubicBezTo>
                    <a:cubicBezTo>
                      <a:pt x="65" y="93"/>
                      <a:pt x="65" y="93"/>
                      <a:pt x="64" y="93"/>
                    </a:cubicBezTo>
                    <a:lnTo>
                      <a:pt x="63" y="93"/>
                    </a:ln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3"/>
                      <a:pt x="63" y="92"/>
                    </a:cubicBezTo>
                    <a:cubicBezTo>
                      <a:pt x="62" y="92"/>
                      <a:pt x="61" y="91"/>
                      <a:pt x="60" y="90"/>
                    </a:cubicBezTo>
                    <a:cubicBezTo>
                      <a:pt x="59" y="90"/>
                      <a:pt x="58" y="89"/>
                      <a:pt x="57" y="89"/>
                    </a:cubicBezTo>
                    <a:cubicBezTo>
                      <a:pt x="56" y="89"/>
                      <a:pt x="54" y="88"/>
                      <a:pt x="53" y="88"/>
                    </a:cubicBezTo>
                    <a:cubicBezTo>
                      <a:pt x="51" y="88"/>
                      <a:pt x="49" y="87"/>
                      <a:pt x="48" y="87"/>
                    </a:cubicBezTo>
                    <a:cubicBezTo>
                      <a:pt x="45" y="87"/>
                      <a:pt x="41" y="87"/>
                      <a:pt x="37" y="86"/>
                    </a:cubicBezTo>
                    <a:cubicBezTo>
                      <a:pt x="32" y="84"/>
                      <a:pt x="28" y="79"/>
                      <a:pt x="28" y="74"/>
                    </a:cubicBezTo>
                    <a:cubicBezTo>
                      <a:pt x="28" y="69"/>
                      <a:pt x="31" y="65"/>
                      <a:pt x="34" y="62"/>
                    </a:cubicBezTo>
                    <a:cubicBezTo>
                      <a:pt x="35" y="60"/>
                      <a:pt x="37" y="58"/>
                      <a:pt x="38" y="56"/>
                    </a:cubicBezTo>
                    <a:cubicBezTo>
                      <a:pt x="40" y="52"/>
                      <a:pt x="42" y="48"/>
                      <a:pt x="44" y="44"/>
                    </a:cubicBezTo>
                    <a:cubicBezTo>
                      <a:pt x="44" y="43"/>
                      <a:pt x="45" y="42"/>
                      <a:pt x="45" y="40"/>
                    </a:cubicBezTo>
                    <a:cubicBezTo>
                      <a:pt x="45" y="39"/>
                      <a:pt x="45" y="37"/>
                      <a:pt x="45" y="36"/>
                    </a:cubicBezTo>
                    <a:cubicBezTo>
                      <a:pt x="46" y="35"/>
                      <a:pt x="46" y="33"/>
                      <a:pt x="46" y="32"/>
                    </a:cubicBezTo>
                    <a:cubicBezTo>
                      <a:pt x="46" y="31"/>
                      <a:pt x="46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lnTo>
                      <a:pt x="45" y="28"/>
                    </a:lnTo>
                    <a:cubicBezTo>
                      <a:pt x="45" y="28"/>
                      <a:pt x="45" y="27"/>
                      <a:pt x="44" y="27"/>
                    </a:cubicBezTo>
                    <a:cubicBezTo>
                      <a:pt x="44" y="26"/>
                      <a:pt x="44" y="25"/>
                      <a:pt x="42" y="25"/>
                    </a:cubicBezTo>
                    <a:cubicBezTo>
                      <a:pt x="43" y="25"/>
                      <a:pt x="44" y="25"/>
                      <a:pt x="44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2" y="23"/>
                      <a:pt x="42" y="23"/>
                      <a:pt x="41" y="23"/>
                    </a:cubicBez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cubicBezTo>
                      <a:pt x="37" y="23"/>
                      <a:pt x="36" y="24"/>
                      <a:pt x="35" y="25"/>
                    </a:cubicBezTo>
                    <a:cubicBezTo>
                      <a:pt x="34" y="25"/>
                      <a:pt x="33" y="26"/>
                      <a:pt x="32" y="26"/>
                    </a:cubicBezTo>
                    <a:cubicBezTo>
                      <a:pt x="31" y="26"/>
                      <a:pt x="31" y="27"/>
                      <a:pt x="30" y="28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7" y="30"/>
                      <a:pt x="27" y="31"/>
                      <a:pt x="26" y="31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5" y="35"/>
                      <a:pt x="24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5"/>
                      <a:pt x="24" y="35"/>
                      <a:pt x="24" y="36"/>
                    </a:cubicBezTo>
                    <a:cubicBezTo>
                      <a:pt x="23" y="42"/>
                      <a:pt x="16" y="45"/>
                      <a:pt x="10" y="43"/>
                    </a:cubicBezTo>
                    <a:cubicBezTo>
                      <a:pt x="5" y="41"/>
                      <a:pt x="0" y="35"/>
                      <a:pt x="3" y="29"/>
                    </a:cubicBezTo>
                    <a:lnTo>
                      <a:pt x="3" y="28"/>
                    </a:lnTo>
                    <a:cubicBezTo>
                      <a:pt x="4" y="26"/>
                      <a:pt x="5" y="25"/>
                      <a:pt x="6" y="23"/>
                    </a:cubicBezTo>
                    <a:cubicBezTo>
                      <a:pt x="7" y="19"/>
                      <a:pt x="9" y="16"/>
                      <a:pt x="12" y="14"/>
                    </a:cubicBezTo>
                    <a:cubicBezTo>
                      <a:pt x="17" y="9"/>
                      <a:pt x="23" y="5"/>
                      <a:pt x="30" y="2"/>
                    </a:cubicBezTo>
                    <a:cubicBezTo>
                      <a:pt x="37" y="0"/>
                      <a:pt x="44" y="0"/>
                      <a:pt x="51" y="4"/>
                    </a:cubicBezTo>
                    <a:cubicBezTo>
                      <a:pt x="58" y="7"/>
                      <a:pt x="63" y="13"/>
                      <a:pt x="65" y="20"/>
                    </a:cubicBezTo>
                    <a:cubicBezTo>
                      <a:pt x="68" y="28"/>
                      <a:pt x="67" y="35"/>
                      <a:pt x="66" y="43"/>
                    </a:cubicBezTo>
                    <a:cubicBezTo>
                      <a:pt x="65" y="49"/>
                      <a:pt x="62" y="55"/>
                      <a:pt x="60" y="61"/>
                    </a:cubicBezTo>
                    <a:cubicBezTo>
                      <a:pt x="59" y="63"/>
                      <a:pt x="58" y="65"/>
                      <a:pt x="57" y="67"/>
                    </a:cubicBezTo>
                    <a:cubicBezTo>
                      <a:pt x="58" y="67"/>
                      <a:pt x="58" y="67"/>
                      <a:pt x="59" y="67"/>
                    </a:cubicBezTo>
                    <a:cubicBezTo>
                      <a:pt x="66" y="69"/>
                      <a:pt x="73" y="72"/>
                      <a:pt x="79" y="78"/>
                    </a:cubicBezTo>
                    <a:cubicBezTo>
                      <a:pt x="90" y="88"/>
                      <a:pt x="93" y="104"/>
                      <a:pt x="87" y="119"/>
                    </a:cubicBezTo>
                    <a:cubicBezTo>
                      <a:pt x="84" y="126"/>
                      <a:pt x="79" y="133"/>
                      <a:pt x="74" y="139"/>
                    </a:cubicBezTo>
                    <a:cubicBezTo>
                      <a:pt x="70" y="143"/>
                      <a:pt x="65" y="148"/>
                      <a:pt x="60" y="152"/>
                    </a:cubicBezTo>
                    <a:cubicBezTo>
                      <a:pt x="54" y="157"/>
                      <a:pt x="48" y="161"/>
                      <a:pt x="41" y="165"/>
                    </a:cubicBezTo>
                    <a:cubicBezTo>
                      <a:pt x="40" y="166"/>
                      <a:pt x="38" y="166"/>
                      <a:pt x="37" y="166"/>
                    </a:cubicBezTo>
                    <a:cubicBezTo>
                      <a:pt x="32" y="166"/>
                      <a:pt x="28" y="164"/>
                      <a:pt x="27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" name="Google Shape;1438;p16"/>
              <p:cNvSpPr/>
              <p:nvPr/>
            </p:nvSpPr>
            <p:spPr>
              <a:xfrm>
                <a:off x="583540" y="4196877"/>
                <a:ext cx="27360" cy="149040"/>
              </a:xfrm>
              <a:custGeom>
                <a:rect b="b" l="l" r="r" t="t"/>
                <a:pathLst>
                  <a:path extrusionOk="0" h="414" w="76">
                    <a:moveTo>
                      <a:pt x="5" y="410"/>
                    </a:moveTo>
                    <a:cubicBezTo>
                      <a:pt x="1" y="407"/>
                      <a:pt x="0" y="400"/>
                      <a:pt x="4" y="395"/>
                    </a:cubicBezTo>
                    <a:cubicBezTo>
                      <a:pt x="5" y="394"/>
                      <a:pt x="6" y="392"/>
                      <a:pt x="7" y="391"/>
                    </a:cubicBezTo>
                    <a:cubicBezTo>
                      <a:pt x="8" y="390"/>
                      <a:pt x="8" y="389"/>
                      <a:pt x="9" y="388"/>
                    </a:cubicBez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7"/>
                    </a:lnTo>
                    <a:cubicBezTo>
                      <a:pt x="10" y="387"/>
                      <a:pt x="10" y="387"/>
                      <a:pt x="10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7" y="378"/>
                      <a:pt x="21" y="370"/>
                      <a:pt x="25" y="362"/>
                    </a:cubicBezTo>
                    <a:cubicBezTo>
                      <a:pt x="29" y="356"/>
                      <a:pt x="32" y="350"/>
                      <a:pt x="35" y="344"/>
                    </a:cubicBezTo>
                    <a:cubicBezTo>
                      <a:pt x="37" y="337"/>
                      <a:pt x="39" y="330"/>
                      <a:pt x="41" y="323"/>
                    </a:cubicBezTo>
                    <a:cubicBezTo>
                      <a:pt x="42" y="316"/>
                      <a:pt x="44" y="310"/>
                      <a:pt x="45" y="303"/>
                    </a:cubicBezTo>
                    <a:cubicBezTo>
                      <a:pt x="47" y="298"/>
                      <a:pt x="47" y="292"/>
                      <a:pt x="49" y="287"/>
                    </a:cubicBezTo>
                    <a:cubicBezTo>
                      <a:pt x="49" y="282"/>
                      <a:pt x="50" y="277"/>
                      <a:pt x="50" y="272"/>
                    </a:cubicBezTo>
                    <a:cubicBezTo>
                      <a:pt x="51" y="266"/>
                      <a:pt x="52" y="259"/>
                      <a:pt x="53" y="253"/>
                    </a:cubicBezTo>
                    <a:cubicBezTo>
                      <a:pt x="53" y="248"/>
                      <a:pt x="53" y="243"/>
                      <a:pt x="54" y="239"/>
                    </a:cubicBezTo>
                    <a:cubicBezTo>
                      <a:pt x="54" y="234"/>
                      <a:pt x="54" y="229"/>
                      <a:pt x="54" y="225"/>
                    </a:cubicBezTo>
                    <a:cubicBezTo>
                      <a:pt x="55" y="214"/>
                      <a:pt x="55" y="204"/>
                      <a:pt x="55" y="194"/>
                    </a:cubicBezTo>
                    <a:cubicBezTo>
                      <a:pt x="55" y="188"/>
                      <a:pt x="54" y="182"/>
                      <a:pt x="54" y="177"/>
                    </a:cubicBezTo>
                    <a:cubicBezTo>
                      <a:pt x="54" y="172"/>
                      <a:pt x="54" y="168"/>
                      <a:pt x="54" y="163"/>
                    </a:cubicBezTo>
                    <a:cubicBezTo>
                      <a:pt x="53" y="151"/>
                      <a:pt x="52" y="140"/>
                      <a:pt x="51" y="129"/>
                    </a:cubicBezTo>
                    <a:cubicBezTo>
                      <a:pt x="48" y="105"/>
                      <a:pt x="45" y="81"/>
                      <a:pt x="43" y="57"/>
                    </a:cubicBezTo>
                    <a:cubicBezTo>
                      <a:pt x="42" y="52"/>
                      <a:pt x="42" y="47"/>
                      <a:pt x="41" y="41"/>
                    </a:cubicBezTo>
                    <a:cubicBezTo>
                      <a:pt x="41" y="34"/>
                      <a:pt x="40" y="27"/>
                      <a:pt x="41" y="20"/>
                    </a:cubicBezTo>
                    <a:cubicBezTo>
                      <a:pt x="42" y="16"/>
                      <a:pt x="43" y="10"/>
                      <a:pt x="46" y="6"/>
                    </a:cubicBezTo>
                    <a:cubicBezTo>
                      <a:pt x="49" y="2"/>
                      <a:pt x="53" y="0"/>
                      <a:pt x="58" y="0"/>
                    </a:cubicBezTo>
                    <a:cubicBezTo>
                      <a:pt x="64" y="0"/>
                      <a:pt x="70" y="4"/>
                      <a:pt x="71" y="10"/>
                    </a:cubicBezTo>
                    <a:cubicBezTo>
                      <a:pt x="71" y="16"/>
                      <a:pt x="68" y="20"/>
                      <a:pt x="63" y="22"/>
                    </a:cubicBezTo>
                    <a:cubicBezTo>
                      <a:pt x="63" y="23"/>
                      <a:pt x="63" y="24"/>
                      <a:pt x="63" y="24"/>
                    </a:cubicBezTo>
                    <a:cubicBezTo>
                      <a:pt x="63" y="29"/>
                      <a:pt x="63" y="34"/>
                      <a:pt x="63" y="38"/>
                    </a:cubicBezTo>
                    <a:cubicBezTo>
                      <a:pt x="63" y="52"/>
                      <a:pt x="64" y="66"/>
                      <a:pt x="66" y="80"/>
                    </a:cubicBezTo>
                    <a:cubicBezTo>
                      <a:pt x="67" y="92"/>
                      <a:pt x="68" y="104"/>
                      <a:pt x="70" y="116"/>
                    </a:cubicBezTo>
                    <a:cubicBezTo>
                      <a:pt x="71" y="128"/>
                      <a:pt x="72" y="140"/>
                      <a:pt x="73" y="153"/>
                    </a:cubicBezTo>
                    <a:cubicBezTo>
                      <a:pt x="74" y="165"/>
                      <a:pt x="74" y="176"/>
                      <a:pt x="74" y="189"/>
                    </a:cubicBezTo>
                    <a:cubicBezTo>
                      <a:pt x="75" y="200"/>
                      <a:pt x="74" y="213"/>
                      <a:pt x="74" y="224"/>
                    </a:cubicBezTo>
                    <a:cubicBezTo>
                      <a:pt x="74" y="229"/>
                      <a:pt x="74" y="234"/>
                      <a:pt x="73" y="239"/>
                    </a:cubicBezTo>
                    <a:cubicBezTo>
                      <a:pt x="73" y="244"/>
                      <a:pt x="72" y="250"/>
                      <a:pt x="72" y="256"/>
                    </a:cubicBezTo>
                    <a:cubicBezTo>
                      <a:pt x="71" y="267"/>
                      <a:pt x="70" y="278"/>
                      <a:pt x="68" y="289"/>
                    </a:cubicBezTo>
                    <a:cubicBezTo>
                      <a:pt x="67" y="295"/>
                      <a:pt x="66" y="301"/>
                      <a:pt x="65" y="306"/>
                    </a:cubicBezTo>
                    <a:cubicBezTo>
                      <a:pt x="63" y="313"/>
                      <a:pt x="62" y="320"/>
                      <a:pt x="60" y="326"/>
                    </a:cubicBezTo>
                    <a:cubicBezTo>
                      <a:pt x="59" y="331"/>
                      <a:pt x="58" y="336"/>
                      <a:pt x="56" y="341"/>
                    </a:cubicBezTo>
                    <a:cubicBezTo>
                      <a:pt x="54" y="348"/>
                      <a:pt x="51" y="354"/>
                      <a:pt x="49" y="361"/>
                    </a:cubicBezTo>
                    <a:cubicBezTo>
                      <a:pt x="46" y="368"/>
                      <a:pt x="42" y="374"/>
                      <a:pt x="38" y="381"/>
                    </a:cubicBezTo>
                    <a:cubicBezTo>
                      <a:pt x="33" y="391"/>
                      <a:pt x="27" y="400"/>
                      <a:pt x="21" y="409"/>
                    </a:cubicBezTo>
                    <a:cubicBezTo>
                      <a:pt x="18" y="412"/>
                      <a:pt x="15" y="413"/>
                      <a:pt x="12" y="413"/>
                    </a:cubicBezTo>
                    <a:cubicBezTo>
                      <a:pt x="10" y="413"/>
                      <a:pt x="7" y="412"/>
                      <a:pt x="5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" name="Google Shape;1439;p16"/>
              <p:cNvSpPr/>
              <p:nvPr/>
            </p:nvSpPr>
            <p:spPr>
              <a:xfrm>
                <a:off x="637540" y="4265278"/>
                <a:ext cx="31680" cy="11520"/>
              </a:xfrm>
              <a:custGeom>
                <a:rect b="b" l="l" r="r" t="t"/>
                <a:pathLst>
                  <a:path extrusionOk="0" h="32" w="88">
                    <a:moveTo>
                      <a:pt x="20" y="30"/>
                    </a:moveTo>
                    <a:cubicBezTo>
                      <a:pt x="13" y="29"/>
                      <a:pt x="5" y="27"/>
                      <a:pt x="2" y="20"/>
                    </a:cubicBezTo>
                    <a:cubicBezTo>
                      <a:pt x="0" y="14"/>
                      <a:pt x="3" y="7"/>
                      <a:pt x="9" y="5"/>
                    </a:cubicBezTo>
                    <a:cubicBezTo>
                      <a:pt x="10" y="5"/>
                      <a:pt x="12" y="4"/>
                      <a:pt x="14" y="4"/>
                    </a:cubicBezTo>
                    <a:cubicBezTo>
                      <a:pt x="17" y="5"/>
                      <a:pt x="20" y="6"/>
                      <a:pt x="22" y="8"/>
                    </a:cubicBezTo>
                    <a:cubicBezTo>
                      <a:pt x="25" y="9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10"/>
                      <a:pt x="38" y="10"/>
                    </a:cubicBezTo>
                    <a:cubicBezTo>
                      <a:pt x="40" y="9"/>
                      <a:pt x="43" y="9"/>
                      <a:pt x="45" y="9"/>
                    </a:cubicBezTo>
                    <a:cubicBezTo>
                      <a:pt x="50" y="8"/>
                      <a:pt x="55" y="7"/>
                      <a:pt x="59" y="6"/>
                    </a:cubicBezTo>
                    <a:cubicBezTo>
                      <a:pt x="63" y="5"/>
                      <a:pt x="68" y="3"/>
                      <a:pt x="72" y="2"/>
                    </a:cubicBezTo>
                    <a:cubicBezTo>
                      <a:pt x="77" y="0"/>
                      <a:pt x="83" y="2"/>
                      <a:pt x="85" y="8"/>
                    </a:cubicBezTo>
                    <a:cubicBezTo>
                      <a:pt x="87" y="13"/>
                      <a:pt x="84" y="20"/>
                      <a:pt x="79" y="21"/>
                    </a:cubicBezTo>
                    <a:cubicBezTo>
                      <a:pt x="69" y="25"/>
                      <a:pt x="58" y="29"/>
                      <a:pt x="48" y="30"/>
                    </a:cubicBezTo>
                    <a:cubicBezTo>
                      <a:pt x="44" y="31"/>
                      <a:pt x="40" y="31"/>
                      <a:pt x="36" y="31"/>
                    </a:cubicBezTo>
                    <a:cubicBezTo>
                      <a:pt x="30" y="31"/>
                      <a:pt x="25" y="31"/>
                      <a:pt x="20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" name="Google Shape;1440;p16"/>
              <p:cNvSpPr/>
              <p:nvPr/>
            </p:nvSpPr>
            <p:spPr>
              <a:xfrm>
                <a:off x="650500" y="4239718"/>
                <a:ext cx="14040" cy="52920"/>
              </a:xfrm>
              <a:custGeom>
                <a:rect b="b" l="l" r="r" t="t"/>
                <a:pathLst>
                  <a:path extrusionOk="0" h="147" w="39">
                    <a:moveTo>
                      <a:pt x="9" y="146"/>
                    </a:moveTo>
                    <a:cubicBezTo>
                      <a:pt x="4" y="145"/>
                      <a:pt x="0" y="141"/>
                      <a:pt x="0" y="135"/>
                    </a:cubicBezTo>
                    <a:cubicBezTo>
                      <a:pt x="0" y="124"/>
                      <a:pt x="0" y="113"/>
                      <a:pt x="0" y="102"/>
                    </a:cubicBezTo>
                    <a:cubicBezTo>
                      <a:pt x="0" y="91"/>
                      <a:pt x="1" y="81"/>
                      <a:pt x="2" y="70"/>
                    </a:cubicBezTo>
                    <a:cubicBezTo>
                      <a:pt x="4" y="50"/>
                      <a:pt x="7" y="29"/>
                      <a:pt x="14" y="9"/>
                    </a:cubicBezTo>
                    <a:cubicBezTo>
                      <a:pt x="16" y="3"/>
                      <a:pt x="22" y="0"/>
                      <a:pt x="29" y="2"/>
                    </a:cubicBezTo>
                    <a:cubicBezTo>
                      <a:pt x="35" y="4"/>
                      <a:pt x="38" y="11"/>
                      <a:pt x="35" y="17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3" y="24"/>
                      <a:pt x="31" y="28"/>
                      <a:pt x="30" y="33"/>
                    </a:cubicBezTo>
                    <a:cubicBezTo>
                      <a:pt x="29" y="36"/>
                      <a:pt x="28" y="39"/>
                      <a:pt x="27" y="43"/>
                    </a:cubicBezTo>
                    <a:cubicBezTo>
                      <a:pt x="27" y="46"/>
                      <a:pt x="26" y="50"/>
                      <a:pt x="26" y="54"/>
                    </a:cubicBezTo>
                    <a:cubicBezTo>
                      <a:pt x="25" y="60"/>
                      <a:pt x="23" y="67"/>
                      <a:pt x="23" y="74"/>
                    </a:cubicBezTo>
                    <a:cubicBezTo>
                      <a:pt x="22" y="83"/>
                      <a:pt x="21" y="93"/>
                      <a:pt x="21" y="102"/>
                    </a:cubicBezTo>
                    <a:cubicBezTo>
                      <a:pt x="20" y="113"/>
                      <a:pt x="20" y="124"/>
                      <a:pt x="20" y="136"/>
                    </a:cubicBezTo>
                    <a:cubicBezTo>
                      <a:pt x="20" y="141"/>
                      <a:pt x="15" y="146"/>
                      <a:pt x="10" y="146"/>
                    </a:cubicBezTo>
                    <a:lnTo>
                      <a:pt x="9" y="14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" name="Google Shape;1441;p16"/>
              <p:cNvSpPr/>
              <p:nvPr/>
            </p:nvSpPr>
            <p:spPr>
              <a:xfrm>
                <a:off x="687940" y="4213797"/>
                <a:ext cx="35640" cy="91440"/>
              </a:xfrm>
              <a:custGeom>
                <a:rect b="b" l="l" r="r" t="t"/>
                <a:pathLst>
                  <a:path extrusionOk="0" h="254" w="99">
                    <a:moveTo>
                      <a:pt x="24" y="253"/>
                    </a:moveTo>
                    <a:cubicBezTo>
                      <a:pt x="21" y="253"/>
                      <a:pt x="18" y="252"/>
                      <a:pt x="16" y="250"/>
                    </a:cubicBezTo>
                    <a:cubicBezTo>
                      <a:pt x="13" y="247"/>
                      <a:pt x="13" y="244"/>
                      <a:pt x="13" y="241"/>
                    </a:cubicBezTo>
                    <a:cubicBezTo>
                      <a:pt x="15" y="223"/>
                      <a:pt x="17" y="206"/>
                      <a:pt x="20" y="188"/>
                    </a:cubicBezTo>
                    <a:cubicBezTo>
                      <a:pt x="22" y="180"/>
                      <a:pt x="24" y="171"/>
                      <a:pt x="25" y="162"/>
                    </a:cubicBezTo>
                    <a:cubicBezTo>
                      <a:pt x="27" y="155"/>
                      <a:pt x="28" y="147"/>
                      <a:pt x="30" y="139"/>
                    </a:cubicBezTo>
                    <a:cubicBezTo>
                      <a:pt x="30" y="140"/>
                      <a:pt x="30" y="140"/>
                      <a:pt x="30" y="141"/>
                    </a:cubicBezTo>
                    <a:cubicBezTo>
                      <a:pt x="30" y="139"/>
                      <a:pt x="30" y="139"/>
                      <a:pt x="30" y="138"/>
                    </a:cubicBezTo>
                    <a:cubicBezTo>
                      <a:pt x="31" y="138"/>
                      <a:pt x="31" y="137"/>
                      <a:pt x="31" y="136"/>
                    </a:cubicBezTo>
                    <a:lnTo>
                      <a:pt x="31" y="135"/>
                    </a:lnTo>
                    <a:lnTo>
                      <a:pt x="31" y="136"/>
                    </a:lnTo>
                    <a:cubicBezTo>
                      <a:pt x="31" y="134"/>
                      <a:pt x="32" y="131"/>
                      <a:pt x="32" y="129"/>
                    </a:cubicBezTo>
                    <a:lnTo>
                      <a:pt x="32" y="130"/>
                    </a:ln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30"/>
                      <a:pt x="31" y="132"/>
                      <a:pt x="30" y="133"/>
                    </a:cubicBezTo>
                    <a:cubicBezTo>
                      <a:pt x="29" y="135"/>
                      <a:pt x="28" y="136"/>
                      <a:pt x="27" y="138"/>
                    </a:cubicBezTo>
                    <a:cubicBezTo>
                      <a:pt x="27" y="139"/>
                      <a:pt x="26" y="139"/>
                      <a:pt x="26" y="139"/>
                    </a:cubicBezTo>
                    <a:lnTo>
                      <a:pt x="27" y="139"/>
                    </a:lnTo>
                    <a:cubicBezTo>
                      <a:pt x="25" y="140"/>
                      <a:pt x="25" y="141"/>
                      <a:pt x="24" y="143"/>
                    </a:cubicBezTo>
                    <a:cubicBezTo>
                      <a:pt x="24" y="142"/>
                      <a:pt x="25" y="142"/>
                      <a:pt x="25" y="141"/>
                    </a:cubicBezTo>
                    <a:cubicBezTo>
                      <a:pt x="24" y="142"/>
                      <a:pt x="24" y="143"/>
                      <a:pt x="23" y="145"/>
                    </a:cubicBezTo>
                    <a:cubicBezTo>
                      <a:pt x="21" y="150"/>
                      <a:pt x="14" y="152"/>
                      <a:pt x="9" y="150"/>
                    </a:cubicBezTo>
                    <a:cubicBezTo>
                      <a:pt x="3" y="148"/>
                      <a:pt x="0" y="141"/>
                      <a:pt x="3" y="135"/>
                    </a:cubicBezTo>
                    <a:cubicBezTo>
                      <a:pt x="7" y="127"/>
                      <a:pt x="12" y="120"/>
                      <a:pt x="17" y="114"/>
                    </a:cubicBezTo>
                    <a:cubicBezTo>
                      <a:pt x="18" y="111"/>
                      <a:pt x="21" y="108"/>
                      <a:pt x="23" y="106"/>
                    </a:cubicBezTo>
                    <a:lnTo>
                      <a:pt x="22" y="107"/>
                    </a:lnTo>
                    <a:cubicBezTo>
                      <a:pt x="32" y="93"/>
                      <a:pt x="42" y="79"/>
                      <a:pt x="51" y="64"/>
                    </a:cubicBezTo>
                    <a:cubicBezTo>
                      <a:pt x="54" y="56"/>
                      <a:pt x="56" y="48"/>
                      <a:pt x="59" y="41"/>
                    </a:cubicBezTo>
                    <a:cubicBezTo>
                      <a:pt x="61" y="37"/>
                      <a:pt x="63" y="32"/>
                      <a:pt x="64" y="28"/>
                    </a:cubicBezTo>
                    <a:cubicBezTo>
                      <a:pt x="66" y="25"/>
                      <a:pt x="67" y="22"/>
                      <a:pt x="68" y="19"/>
                    </a:cubicBezTo>
                    <a:cubicBezTo>
                      <a:pt x="69" y="16"/>
                      <a:pt x="71" y="14"/>
                      <a:pt x="72" y="11"/>
                    </a:cubicBezTo>
                    <a:cubicBezTo>
                      <a:pt x="73" y="9"/>
                      <a:pt x="75" y="7"/>
                      <a:pt x="77" y="5"/>
                    </a:cubicBezTo>
                    <a:cubicBezTo>
                      <a:pt x="80" y="1"/>
                      <a:pt x="86" y="0"/>
                      <a:pt x="90" y="2"/>
                    </a:cubicBezTo>
                    <a:cubicBezTo>
                      <a:pt x="92" y="4"/>
                      <a:pt x="95" y="5"/>
                      <a:pt x="96" y="7"/>
                    </a:cubicBezTo>
                    <a:cubicBezTo>
                      <a:pt x="98" y="9"/>
                      <a:pt x="98" y="12"/>
                      <a:pt x="98" y="15"/>
                    </a:cubicBezTo>
                    <a:cubicBezTo>
                      <a:pt x="98" y="19"/>
                      <a:pt x="97" y="22"/>
                      <a:pt x="95" y="25"/>
                    </a:cubicBezTo>
                    <a:cubicBezTo>
                      <a:pt x="95" y="26"/>
                      <a:pt x="94" y="27"/>
                      <a:pt x="94" y="29"/>
                    </a:cubicBezTo>
                    <a:cubicBezTo>
                      <a:pt x="91" y="34"/>
                      <a:pt x="88" y="39"/>
                      <a:pt x="86" y="44"/>
                    </a:cubicBezTo>
                    <a:cubicBezTo>
                      <a:pt x="81" y="54"/>
                      <a:pt x="76" y="64"/>
                      <a:pt x="70" y="74"/>
                    </a:cubicBezTo>
                    <a:cubicBezTo>
                      <a:pt x="69" y="75"/>
                      <a:pt x="69" y="76"/>
                      <a:pt x="69" y="77"/>
                    </a:cubicBezTo>
                    <a:cubicBezTo>
                      <a:pt x="67" y="82"/>
                      <a:pt x="65" y="87"/>
                      <a:pt x="63" y="93"/>
                    </a:cubicBezTo>
                    <a:cubicBezTo>
                      <a:pt x="62" y="97"/>
                      <a:pt x="61" y="101"/>
                      <a:pt x="60" y="106"/>
                    </a:cubicBezTo>
                    <a:cubicBezTo>
                      <a:pt x="58" y="111"/>
                      <a:pt x="56" y="117"/>
                      <a:pt x="55" y="122"/>
                    </a:cubicBezTo>
                    <a:lnTo>
                      <a:pt x="55" y="123"/>
                    </a:lnTo>
                    <a:cubicBezTo>
                      <a:pt x="55" y="122"/>
                      <a:pt x="55" y="122"/>
                      <a:pt x="55" y="122"/>
                    </a:cubicBezTo>
                    <a:cubicBezTo>
                      <a:pt x="53" y="128"/>
                      <a:pt x="52" y="134"/>
                      <a:pt x="51" y="141"/>
                    </a:cubicBezTo>
                    <a:cubicBezTo>
                      <a:pt x="51" y="140"/>
                      <a:pt x="51" y="140"/>
                      <a:pt x="51" y="139"/>
                    </a:cubicBezTo>
                    <a:cubicBezTo>
                      <a:pt x="51" y="141"/>
                      <a:pt x="50" y="142"/>
                      <a:pt x="50" y="143"/>
                    </a:cubicBez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5"/>
                    </a:lnTo>
                    <a:cubicBezTo>
                      <a:pt x="50" y="145"/>
                      <a:pt x="50" y="145"/>
                      <a:pt x="50" y="145"/>
                    </a:cubicBezTo>
                    <a:cubicBezTo>
                      <a:pt x="46" y="158"/>
                      <a:pt x="44" y="172"/>
                      <a:pt x="42" y="186"/>
                    </a:cubicBezTo>
                    <a:cubicBezTo>
                      <a:pt x="39" y="201"/>
                      <a:pt x="38" y="216"/>
                      <a:pt x="37" y="230"/>
                    </a:cubicBezTo>
                    <a:lnTo>
                      <a:pt x="37" y="231"/>
                    </a:lnTo>
                    <a:lnTo>
                      <a:pt x="36" y="231"/>
                    </a:lnTo>
                    <a:lnTo>
                      <a:pt x="37" y="231"/>
                    </a:lnTo>
                    <a:cubicBezTo>
                      <a:pt x="36" y="235"/>
                      <a:pt x="35" y="239"/>
                      <a:pt x="35" y="242"/>
                    </a:cubicBezTo>
                    <a:cubicBezTo>
                      <a:pt x="35" y="249"/>
                      <a:pt x="30" y="253"/>
                      <a:pt x="24" y="2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" name="Google Shape;1442;p16"/>
              <p:cNvSpPr/>
              <p:nvPr/>
            </p:nvSpPr>
            <p:spPr>
              <a:xfrm>
                <a:off x="-969140" y="3740398"/>
                <a:ext cx="892800" cy="488880"/>
              </a:xfrm>
              <a:custGeom>
                <a:rect b="b" l="l" r="r" t="t"/>
                <a:pathLst>
                  <a:path extrusionOk="0" h="1358" w="2480">
                    <a:moveTo>
                      <a:pt x="123" y="1356"/>
                    </a:moveTo>
                    <a:cubicBezTo>
                      <a:pt x="107" y="1355"/>
                      <a:pt x="90" y="1354"/>
                      <a:pt x="73" y="1354"/>
                    </a:cubicBezTo>
                    <a:cubicBezTo>
                      <a:pt x="54" y="1353"/>
                      <a:pt x="36" y="1353"/>
                      <a:pt x="17" y="1352"/>
                    </a:cubicBezTo>
                    <a:cubicBezTo>
                      <a:pt x="8" y="1352"/>
                      <a:pt x="0" y="1345"/>
                      <a:pt x="0" y="1335"/>
                    </a:cubicBezTo>
                    <a:cubicBezTo>
                      <a:pt x="0" y="1326"/>
                      <a:pt x="8" y="1317"/>
                      <a:pt x="17" y="1318"/>
                    </a:cubicBezTo>
                    <a:cubicBezTo>
                      <a:pt x="40" y="1319"/>
                      <a:pt x="62" y="1320"/>
                      <a:pt x="84" y="1321"/>
                    </a:cubicBezTo>
                    <a:cubicBezTo>
                      <a:pt x="107" y="1322"/>
                      <a:pt x="129" y="1323"/>
                      <a:pt x="151" y="1323"/>
                    </a:cubicBezTo>
                    <a:cubicBezTo>
                      <a:pt x="175" y="1323"/>
                      <a:pt x="199" y="1323"/>
                      <a:pt x="223" y="1322"/>
                    </a:cubicBezTo>
                    <a:cubicBezTo>
                      <a:pt x="243" y="1322"/>
                      <a:pt x="263" y="1322"/>
                      <a:pt x="284" y="1320"/>
                    </a:cubicBezTo>
                    <a:cubicBezTo>
                      <a:pt x="323" y="1317"/>
                      <a:pt x="361" y="1313"/>
                      <a:pt x="399" y="1305"/>
                    </a:cubicBezTo>
                    <a:cubicBezTo>
                      <a:pt x="421" y="1301"/>
                      <a:pt x="442" y="1295"/>
                      <a:pt x="463" y="1290"/>
                    </a:cubicBezTo>
                    <a:cubicBezTo>
                      <a:pt x="488" y="1283"/>
                      <a:pt x="513" y="1276"/>
                      <a:pt x="537" y="1267"/>
                    </a:cubicBezTo>
                    <a:cubicBezTo>
                      <a:pt x="563" y="1259"/>
                      <a:pt x="588" y="1248"/>
                      <a:pt x="614" y="1235"/>
                    </a:cubicBezTo>
                    <a:cubicBezTo>
                      <a:pt x="641" y="1223"/>
                      <a:pt x="667" y="1210"/>
                      <a:pt x="694" y="1196"/>
                    </a:cubicBezTo>
                    <a:cubicBezTo>
                      <a:pt x="693" y="1197"/>
                      <a:pt x="693" y="1197"/>
                      <a:pt x="692" y="1197"/>
                    </a:cubicBezTo>
                    <a:cubicBezTo>
                      <a:pt x="714" y="1186"/>
                      <a:pt x="736" y="1175"/>
                      <a:pt x="757" y="1164"/>
                    </a:cubicBezTo>
                    <a:cubicBezTo>
                      <a:pt x="779" y="1152"/>
                      <a:pt x="800" y="1140"/>
                      <a:pt x="821" y="1128"/>
                    </a:cubicBezTo>
                    <a:cubicBezTo>
                      <a:pt x="863" y="1104"/>
                      <a:pt x="905" y="1079"/>
                      <a:pt x="946" y="1053"/>
                    </a:cubicBezTo>
                    <a:cubicBezTo>
                      <a:pt x="957" y="1046"/>
                      <a:pt x="968" y="1038"/>
                      <a:pt x="979" y="1031"/>
                    </a:cubicBezTo>
                    <a:cubicBezTo>
                      <a:pt x="997" y="1019"/>
                      <a:pt x="1016" y="1006"/>
                      <a:pt x="1034" y="992"/>
                    </a:cubicBezTo>
                    <a:cubicBezTo>
                      <a:pt x="1052" y="979"/>
                      <a:pt x="1069" y="966"/>
                      <a:pt x="1086" y="951"/>
                    </a:cubicBezTo>
                    <a:cubicBezTo>
                      <a:pt x="1095" y="943"/>
                      <a:pt x="1104" y="934"/>
                      <a:pt x="1113" y="925"/>
                    </a:cubicBezTo>
                    <a:cubicBezTo>
                      <a:pt x="1118" y="918"/>
                      <a:pt x="1123" y="912"/>
                      <a:pt x="1128" y="904"/>
                    </a:cubicBezTo>
                    <a:cubicBezTo>
                      <a:pt x="1135" y="894"/>
                      <a:pt x="1142" y="884"/>
                      <a:pt x="1148" y="873"/>
                    </a:cubicBezTo>
                    <a:cubicBezTo>
                      <a:pt x="1157" y="859"/>
                      <a:pt x="1165" y="846"/>
                      <a:pt x="1173" y="832"/>
                    </a:cubicBezTo>
                    <a:cubicBezTo>
                      <a:pt x="1179" y="819"/>
                      <a:pt x="1184" y="806"/>
                      <a:pt x="1189" y="793"/>
                    </a:cubicBezTo>
                    <a:cubicBezTo>
                      <a:pt x="1194" y="780"/>
                      <a:pt x="1198" y="766"/>
                      <a:pt x="1203" y="752"/>
                    </a:cubicBezTo>
                    <a:cubicBezTo>
                      <a:pt x="1203" y="753"/>
                      <a:pt x="1203" y="753"/>
                      <a:pt x="1202" y="755"/>
                    </a:cubicBezTo>
                    <a:cubicBezTo>
                      <a:pt x="1203" y="753"/>
                      <a:pt x="1203" y="751"/>
                      <a:pt x="1204" y="749"/>
                    </a:cubicBezTo>
                    <a:cubicBezTo>
                      <a:pt x="1204" y="750"/>
                      <a:pt x="1204" y="751"/>
                      <a:pt x="1203" y="752"/>
                    </a:cubicBezTo>
                    <a:cubicBezTo>
                      <a:pt x="1214" y="721"/>
                      <a:pt x="1224" y="690"/>
                      <a:pt x="1232" y="659"/>
                    </a:cubicBezTo>
                    <a:cubicBezTo>
                      <a:pt x="1239" y="630"/>
                      <a:pt x="1247" y="601"/>
                      <a:pt x="1257" y="573"/>
                    </a:cubicBezTo>
                    <a:lnTo>
                      <a:pt x="1257" y="572"/>
                    </a:lnTo>
                    <a:cubicBezTo>
                      <a:pt x="1265" y="548"/>
                      <a:pt x="1275" y="525"/>
                      <a:pt x="1285" y="502"/>
                    </a:cubicBezTo>
                    <a:cubicBezTo>
                      <a:pt x="1295" y="483"/>
                      <a:pt x="1305" y="464"/>
                      <a:pt x="1317" y="445"/>
                    </a:cubicBezTo>
                    <a:cubicBezTo>
                      <a:pt x="1342" y="402"/>
                      <a:pt x="1374" y="363"/>
                      <a:pt x="1409" y="328"/>
                    </a:cubicBezTo>
                    <a:cubicBezTo>
                      <a:pt x="1418" y="320"/>
                      <a:pt x="1426" y="312"/>
                      <a:pt x="1435" y="304"/>
                    </a:cubicBezTo>
                    <a:cubicBezTo>
                      <a:pt x="1434" y="304"/>
                      <a:pt x="1434" y="305"/>
                      <a:pt x="1434" y="305"/>
                    </a:cubicBezTo>
                    <a:cubicBezTo>
                      <a:pt x="1436" y="304"/>
                      <a:pt x="1437" y="302"/>
                      <a:pt x="1438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54" y="287"/>
                      <a:pt x="1472" y="273"/>
                      <a:pt x="1490" y="259"/>
                    </a:cubicBezTo>
                    <a:cubicBezTo>
                      <a:pt x="1509" y="245"/>
                      <a:pt x="1529" y="231"/>
                      <a:pt x="1550" y="219"/>
                    </a:cubicBezTo>
                    <a:cubicBezTo>
                      <a:pt x="1572" y="206"/>
                      <a:pt x="1595" y="192"/>
                      <a:pt x="1619" y="181"/>
                    </a:cubicBezTo>
                    <a:cubicBezTo>
                      <a:pt x="1641" y="170"/>
                      <a:pt x="1663" y="160"/>
                      <a:pt x="1686" y="151"/>
                    </a:cubicBezTo>
                    <a:cubicBezTo>
                      <a:pt x="1709" y="142"/>
                      <a:pt x="1732" y="134"/>
                      <a:pt x="1756" y="126"/>
                    </a:cubicBezTo>
                    <a:cubicBezTo>
                      <a:pt x="1780" y="118"/>
                      <a:pt x="1804" y="110"/>
                      <a:pt x="1829" y="102"/>
                    </a:cubicBezTo>
                    <a:cubicBezTo>
                      <a:pt x="1854" y="94"/>
                      <a:pt x="1880" y="87"/>
                      <a:pt x="1905" y="81"/>
                    </a:cubicBezTo>
                    <a:cubicBezTo>
                      <a:pt x="1929" y="75"/>
                      <a:pt x="1954" y="69"/>
                      <a:pt x="1977" y="64"/>
                    </a:cubicBezTo>
                    <a:cubicBezTo>
                      <a:pt x="2028" y="52"/>
                      <a:pt x="2079" y="43"/>
                      <a:pt x="2131" y="34"/>
                    </a:cubicBezTo>
                    <a:cubicBezTo>
                      <a:pt x="2181" y="26"/>
                      <a:pt x="2230" y="19"/>
                      <a:pt x="2280" y="13"/>
                    </a:cubicBezTo>
                    <a:cubicBezTo>
                      <a:pt x="2319" y="9"/>
                      <a:pt x="2357" y="7"/>
                      <a:pt x="2395" y="4"/>
                    </a:cubicBezTo>
                    <a:lnTo>
                      <a:pt x="2394" y="4"/>
                    </a:lnTo>
                    <a:cubicBezTo>
                      <a:pt x="2396" y="4"/>
                      <a:pt x="2398" y="4"/>
                      <a:pt x="2399" y="4"/>
                    </a:cubicBezTo>
                    <a:cubicBezTo>
                      <a:pt x="2398" y="4"/>
                      <a:pt x="2398" y="4"/>
                      <a:pt x="2397" y="4"/>
                    </a:cubicBezTo>
                    <a:cubicBezTo>
                      <a:pt x="2403" y="4"/>
                      <a:pt x="2409" y="4"/>
                      <a:pt x="2415" y="3"/>
                    </a:cubicBezTo>
                    <a:cubicBezTo>
                      <a:pt x="2421" y="2"/>
                      <a:pt x="2427" y="2"/>
                      <a:pt x="2434" y="2"/>
                    </a:cubicBezTo>
                    <a:cubicBezTo>
                      <a:pt x="2441" y="1"/>
                      <a:pt x="2448" y="1"/>
                      <a:pt x="2455" y="1"/>
                    </a:cubicBezTo>
                    <a:lnTo>
                      <a:pt x="2456" y="1"/>
                    </a:lnTo>
                    <a:cubicBezTo>
                      <a:pt x="2460" y="0"/>
                      <a:pt x="2466" y="0"/>
                      <a:pt x="2470" y="1"/>
                    </a:cubicBezTo>
                    <a:cubicBezTo>
                      <a:pt x="2471" y="2"/>
                      <a:pt x="2473" y="3"/>
                      <a:pt x="2474" y="4"/>
                    </a:cubicBezTo>
                    <a:cubicBezTo>
                      <a:pt x="2477" y="8"/>
                      <a:pt x="2479" y="12"/>
                      <a:pt x="2479" y="16"/>
                    </a:cubicBezTo>
                    <a:lnTo>
                      <a:pt x="2479" y="17"/>
                    </a:lnTo>
                    <a:lnTo>
                      <a:pt x="2479" y="18"/>
                    </a:lnTo>
                    <a:cubicBezTo>
                      <a:pt x="2479" y="20"/>
                      <a:pt x="2477" y="22"/>
                      <a:pt x="2476" y="25"/>
                    </a:cubicBezTo>
                    <a:cubicBezTo>
                      <a:pt x="2475" y="27"/>
                      <a:pt x="2473" y="29"/>
                      <a:pt x="2470" y="30"/>
                    </a:cubicBezTo>
                    <a:cubicBezTo>
                      <a:pt x="2467" y="33"/>
                      <a:pt x="2463" y="33"/>
                      <a:pt x="2460" y="33"/>
                    </a:cubicBezTo>
                    <a:cubicBezTo>
                      <a:pt x="2453" y="32"/>
                      <a:pt x="2447" y="33"/>
                      <a:pt x="2441" y="33"/>
                    </a:cubicBezTo>
                    <a:cubicBezTo>
                      <a:pt x="2430" y="33"/>
                      <a:pt x="2419" y="33"/>
                      <a:pt x="2409" y="34"/>
                    </a:cubicBezTo>
                    <a:cubicBezTo>
                      <a:pt x="2385" y="36"/>
                      <a:pt x="2361" y="38"/>
                      <a:pt x="2337" y="40"/>
                    </a:cubicBezTo>
                    <a:cubicBezTo>
                      <a:pt x="2312" y="43"/>
                      <a:pt x="2287" y="44"/>
                      <a:pt x="2262" y="47"/>
                    </a:cubicBezTo>
                    <a:cubicBezTo>
                      <a:pt x="2212" y="52"/>
                      <a:pt x="2162" y="60"/>
                      <a:pt x="2113" y="68"/>
                    </a:cubicBezTo>
                    <a:cubicBezTo>
                      <a:pt x="2087" y="72"/>
                      <a:pt x="2062" y="77"/>
                      <a:pt x="2037" y="82"/>
                    </a:cubicBezTo>
                    <a:cubicBezTo>
                      <a:pt x="2036" y="82"/>
                      <a:pt x="2036" y="82"/>
                      <a:pt x="2035" y="83"/>
                    </a:cubicBezTo>
                    <a:cubicBezTo>
                      <a:pt x="2036" y="83"/>
                      <a:pt x="2036" y="83"/>
                      <a:pt x="2036" y="82"/>
                    </a:cubicBezTo>
                    <a:cubicBezTo>
                      <a:pt x="1995" y="91"/>
                      <a:pt x="1955" y="100"/>
                      <a:pt x="1915" y="110"/>
                    </a:cubicBezTo>
                    <a:cubicBezTo>
                      <a:pt x="1875" y="121"/>
                      <a:pt x="1836" y="132"/>
                      <a:pt x="1797" y="146"/>
                    </a:cubicBezTo>
                    <a:cubicBezTo>
                      <a:pt x="1769" y="156"/>
                      <a:pt x="1741" y="166"/>
                      <a:pt x="1713" y="176"/>
                    </a:cubicBezTo>
                    <a:cubicBezTo>
                      <a:pt x="1685" y="187"/>
                      <a:pt x="1658" y="198"/>
                      <a:pt x="1631" y="212"/>
                    </a:cubicBezTo>
                    <a:cubicBezTo>
                      <a:pt x="1630" y="212"/>
                      <a:pt x="1629" y="212"/>
                      <a:pt x="1628" y="213"/>
                    </a:cubicBezTo>
                    <a:lnTo>
                      <a:pt x="1627" y="213"/>
                    </a:lnTo>
                    <a:cubicBezTo>
                      <a:pt x="1627" y="213"/>
                      <a:pt x="1626" y="214"/>
                      <a:pt x="1624" y="215"/>
                    </a:cubicBezTo>
                    <a:cubicBezTo>
                      <a:pt x="1625" y="215"/>
                      <a:pt x="1626" y="214"/>
                      <a:pt x="1626" y="214"/>
                    </a:cubicBezTo>
                    <a:cubicBezTo>
                      <a:pt x="1595" y="230"/>
                      <a:pt x="1566" y="247"/>
                      <a:pt x="1536" y="266"/>
                    </a:cubicBezTo>
                    <a:cubicBezTo>
                      <a:pt x="1510" y="284"/>
                      <a:pt x="1485" y="304"/>
                      <a:pt x="1461" y="325"/>
                    </a:cubicBezTo>
                    <a:cubicBezTo>
                      <a:pt x="1441" y="343"/>
                      <a:pt x="1422" y="363"/>
                      <a:pt x="1404" y="383"/>
                    </a:cubicBezTo>
                    <a:cubicBezTo>
                      <a:pt x="1388" y="401"/>
                      <a:pt x="1374" y="420"/>
                      <a:pt x="1360" y="439"/>
                    </a:cubicBezTo>
                    <a:cubicBezTo>
                      <a:pt x="1360" y="439"/>
                      <a:pt x="1361" y="439"/>
                      <a:pt x="1361" y="438"/>
                    </a:cubicBezTo>
                    <a:cubicBezTo>
                      <a:pt x="1361" y="439"/>
                      <a:pt x="1360" y="439"/>
                      <a:pt x="1360" y="439"/>
                    </a:cubicBezTo>
                    <a:cubicBezTo>
                      <a:pt x="1360" y="440"/>
                      <a:pt x="1360" y="440"/>
                      <a:pt x="1360" y="440"/>
                    </a:cubicBezTo>
                    <a:lnTo>
                      <a:pt x="1360" y="439"/>
                    </a:lnTo>
                    <a:cubicBezTo>
                      <a:pt x="1346" y="461"/>
                      <a:pt x="1334" y="482"/>
                      <a:pt x="1322" y="505"/>
                    </a:cubicBezTo>
                    <a:cubicBezTo>
                      <a:pt x="1316" y="517"/>
                      <a:pt x="1310" y="530"/>
                      <a:pt x="1304" y="543"/>
                    </a:cubicBezTo>
                    <a:cubicBezTo>
                      <a:pt x="1299" y="555"/>
                      <a:pt x="1295" y="569"/>
                      <a:pt x="1290" y="582"/>
                    </a:cubicBezTo>
                    <a:cubicBezTo>
                      <a:pt x="1282" y="604"/>
                      <a:pt x="1276" y="626"/>
                      <a:pt x="1270" y="649"/>
                    </a:cubicBezTo>
                    <a:cubicBezTo>
                      <a:pt x="1264" y="672"/>
                      <a:pt x="1257" y="695"/>
                      <a:pt x="1250" y="718"/>
                    </a:cubicBezTo>
                    <a:cubicBezTo>
                      <a:pt x="1243" y="741"/>
                      <a:pt x="1236" y="764"/>
                      <a:pt x="1228" y="787"/>
                    </a:cubicBezTo>
                    <a:cubicBezTo>
                      <a:pt x="1225" y="797"/>
                      <a:pt x="1221" y="806"/>
                      <a:pt x="1217" y="816"/>
                    </a:cubicBezTo>
                    <a:cubicBezTo>
                      <a:pt x="1213" y="826"/>
                      <a:pt x="1208" y="836"/>
                      <a:pt x="1203" y="846"/>
                    </a:cubicBezTo>
                    <a:cubicBezTo>
                      <a:pt x="1191" y="870"/>
                      <a:pt x="1178" y="893"/>
                      <a:pt x="1163" y="915"/>
                    </a:cubicBezTo>
                    <a:cubicBezTo>
                      <a:pt x="1158" y="923"/>
                      <a:pt x="1152" y="931"/>
                      <a:pt x="1146" y="938"/>
                    </a:cubicBezTo>
                    <a:cubicBezTo>
                      <a:pt x="1138" y="947"/>
                      <a:pt x="1130" y="955"/>
                      <a:pt x="1121" y="963"/>
                    </a:cubicBezTo>
                    <a:cubicBezTo>
                      <a:pt x="1104" y="979"/>
                      <a:pt x="1085" y="995"/>
                      <a:pt x="1067" y="1009"/>
                    </a:cubicBezTo>
                    <a:cubicBezTo>
                      <a:pt x="1048" y="1023"/>
                      <a:pt x="1029" y="1037"/>
                      <a:pt x="1010" y="1050"/>
                    </a:cubicBezTo>
                    <a:cubicBezTo>
                      <a:pt x="989" y="1064"/>
                      <a:pt x="968" y="1078"/>
                      <a:pt x="946" y="1091"/>
                    </a:cubicBezTo>
                    <a:cubicBezTo>
                      <a:pt x="926" y="1104"/>
                      <a:pt x="906" y="1117"/>
                      <a:pt x="886" y="1129"/>
                    </a:cubicBezTo>
                    <a:cubicBezTo>
                      <a:pt x="864" y="1143"/>
                      <a:pt x="842" y="1155"/>
                      <a:pt x="820" y="1167"/>
                    </a:cubicBezTo>
                    <a:cubicBezTo>
                      <a:pt x="777" y="1190"/>
                      <a:pt x="734" y="1213"/>
                      <a:pt x="690" y="1235"/>
                    </a:cubicBezTo>
                    <a:cubicBezTo>
                      <a:pt x="669" y="1246"/>
                      <a:pt x="647" y="1257"/>
                      <a:pt x="625" y="1267"/>
                    </a:cubicBezTo>
                    <a:cubicBezTo>
                      <a:pt x="603" y="1277"/>
                      <a:pt x="580" y="1287"/>
                      <a:pt x="558" y="1295"/>
                    </a:cubicBezTo>
                    <a:cubicBezTo>
                      <a:pt x="533" y="1304"/>
                      <a:pt x="508" y="1311"/>
                      <a:pt x="483" y="1319"/>
                    </a:cubicBezTo>
                    <a:cubicBezTo>
                      <a:pt x="460" y="1325"/>
                      <a:pt x="438" y="1331"/>
                      <a:pt x="415" y="1337"/>
                    </a:cubicBezTo>
                    <a:cubicBezTo>
                      <a:pt x="391" y="1341"/>
                      <a:pt x="368" y="1345"/>
                      <a:pt x="344" y="1348"/>
                    </a:cubicBezTo>
                    <a:cubicBezTo>
                      <a:pt x="320" y="1351"/>
                      <a:pt x="295" y="1353"/>
                      <a:pt x="270" y="1354"/>
                    </a:cubicBezTo>
                    <a:cubicBezTo>
                      <a:pt x="248" y="1355"/>
                      <a:pt x="225" y="1356"/>
                      <a:pt x="202" y="1357"/>
                    </a:cubicBezTo>
                    <a:cubicBezTo>
                      <a:pt x="196" y="1357"/>
                      <a:pt x="190" y="1357"/>
                      <a:pt x="184" y="1357"/>
                    </a:cubicBezTo>
                    <a:cubicBezTo>
                      <a:pt x="164" y="1357"/>
                      <a:pt x="143" y="1356"/>
                      <a:pt x="123" y="13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" name="Google Shape;1443;p16"/>
              <p:cNvSpPr/>
              <p:nvPr/>
            </p:nvSpPr>
            <p:spPr>
              <a:xfrm>
                <a:off x="-530660" y="3427918"/>
                <a:ext cx="11880" cy="989280"/>
              </a:xfrm>
              <a:custGeom>
                <a:rect b="b" l="l" r="r" t="t"/>
                <a:pathLst>
                  <a:path extrusionOk="0" h="2748" w="33">
                    <a:moveTo>
                      <a:pt x="12" y="2737"/>
                    </a:moveTo>
                    <a:cubicBezTo>
                      <a:pt x="12" y="2731"/>
                      <a:pt x="12" y="2726"/>
                      <a:pt x="12" y="2720"/>
                    </a:cubicBezTo>
                    <a:cubicBezTo>
                      <a:pt x="12" y="2713"/>
                      <a:pt x="12" y="2705"/>
                      <a:pt x="12" y="2698"/>
                    </a:cubicBezTo>
                    <a:cubicBezTo>
                      <a:pt x="12" y="2684"/>
                      <a:pt x="12" y="2670"/>
                      <a:pt x="12" y="2656"/>
                    </a:cubicBezTo>
                    <a:cubicBezTo>
                      <a:pt x="12" y="2628"/>
                      <a:pt x="12" y="2599"/>
                      <a:pt x="12" y="2571"/>
                    </a:cubicBezTo>
                    <a:cubicBezTo>
                      <a:pt x="12" y="2513"/>
                      <a:pt x="11" y="2455"/>
                      <a:pt x="11" y="2397"/>
                    </a:cubicBezTo>
                    <a:cubicBezTo>
                      <a:pt x="11" y="2283"/>
                      <a:pt x="10" y="2169"/>
                      <a:pt x="10" y="2054"/>
                    </a:cubicBezTo>
                    <a:cubicBezTo>
                      <a:pt x="10" y="1942"/>
                      <a:pt x="8" y="1829"/>
                      <a:pt x="8" y="1716"/>
                    </a:cubicBezTo>
                    <a:cubicBezTo>
                      <a:pt x="7" y="1603"/>
                      <a:pt x="7" y="1490"/>
                      <a:pt x="7" y="1377"/>
                    </a:cubicBezTo>
                    <a:cubicBezTo>
                      <a:pt x="6" y="1263"/>
                      <a:pt x="6" y="1148"/>
                      <a:pt x="6" y="1034"/>
                    </a:cubicBezTo>
                    <a:cubicBezTo>
                      <a:pt x="5" y="917"/>
                      <a:pt x="4" y="801"/>
                      <a:pt x="4" y="685"/>
                    </a:cubicBezTo>
                    <a:cubicBezTo>
                      <a:pt x="3" y="572"/>
                      <a:pt x="3" y="457"/>
                      <a:pt x="2" y="344"/>
                    </a:cubicBezTo>
                    <a:cubicBezTo>
                      <a:pt x="1" y="234"/>
                      <a:pt x="1" y="124"/>
                      <a:pt x="0" y="15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8"/>
                      <a:pt x="19" y="65"/>
                      <a:pt x="20" y="93"/>
                    </a:cubicBezTo>
                    <a:cubicBezTo>
                      <a:pt x="20" y="121"/>
                      <a:pt x="20" y="149"/>
                      <a:pt x="20" y="177"/>
                    </a:cubicBezTo>
                    <a:cubicBezTo>
                      <a:pt x="20" y="232"/>
                      <a:pt x="21" y="287"/>
                      <a:pt x="21" y="342"/>
                    </a:cubicBezTo>
                    <a:cubicBezTo>
                      <a:pt x="21" y="399"/>
                      <a:pt x="21" y="456"/>
                      <a:pt x="21" y="513"/>
                    </a:cubicBezTo>
                    <a:cubicBezTo>
                      <a:pt x="21" y="570"/>
                      <a:pt x="22" y="627"/>
                      <a:pt x="22" y="684"/>
                    </a:cubicBezTo>
                    <a:cubicBezTo>
                      <a:pt x="22" y="799"/>
                      <a:pt x="23" y="915"/>
                      <a:pt x="24" y="1031"/>
                    </a:cubicBezTo>
                    <a:cubicBezTo>
                      <a:pt x="24" y="1088"/>
                      <a:pt x="24" y="1145"/>
                      <a:pt x="24" y="1203"/>
                    </a:cubicBezTo>
                    <a:cubicBezTo>
                      <a:pt x="25" y="1260"/>
                      <a:pt x="25" y="1317"/>
                      <a:pt x="25" y="1375"/>
                    </a:cubicBezTo>
                    <a:cubicBezTo>
                      <a:pt x="26" y="1488"/>
                      <a:pt x="26" y="1602"/>
                      <a:pt x="27" y="1715"/>
                    </a:cubicBezTo>
                    <a:cubicBezTo>
                      <a:pt x="27" y="1828"/>
                      <a:pt x="28" y="1941"/>
                      <a:pt x="28" y="2054"/>
                    </a:cubicBezTo>
                    <a:cubicBezTo>
                      <a:pt x="29" y="2167"/>
                      <a:pt x="29" y="2281"/>
                      <a:pt x="29" y="2395"/>
                    </a:cubicBezTo>
                    <a:cubicBezTo>
                      <a:pt x="30" y="2452"/>
                      <a:pt x="30" y="2510"/>
                      <a:pt x="31" y="2568"/>
                    </a:cubicBezTo>
                    <a:cubicBezTo>
                      <a:pt x="31" y="2597"/>
                      <a:pt x="31" y="2625"/>
                      <a:pt x="31" y="2654"/>
                    </a:cubicBezTo>
                    <a:cubicBezTo>
                      <a:pt x="31" y="2668"/>
                      <a:pt x="31" y="2683"/>
                      <a:pt x="31" y="2697"/>
                    </a:cubicBezTo>
                    <a:cubicBezTo>
                      <a:pt x="31" y="2710"/>
                      <a:pt x="32" y="2723"/>
                      <a:pt x="32" y="2736"/>
                    </a:cubicBezTo>
                    <a:cubicBezTo>
                      <a:pt x="32" y="2737"/>
                      <a:pt x="32" y="2737"/>
                      <a:pt x="32" y="2737"/>
                    </a:cubicBezTo>
                    <a:cubicBezTo>
                      <a:pt x="32" y="2742"/>
                      <a:pt x="28" y="2747"/>
                      <a:pt x="22" y="2747"/>
                    </a:cubicBezTo>
                    <a:cubicBezTo>
                      <a:pt x="17" y="2747"/>
                      <a:pt x="12" y="2742"/>
                      <a:pt x="12" y="27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" name="Google Shape;1444;p16"/>
              <p:cNvSpPr/>
              <p:nvPr/>
            </p:nvSpPr>
            <p:spPr>
              <a:xfrm>
                <a:off x="-1039340" y="3976198"/>
                <a:ext cx="1027080" cy="13680"/>
              </a:xfrm>
              <a:custGeom>
                <a:rect b="b" l="l" r="r" t="t"/>
                <a:pathLst>
                  <a:path extrusionOk="0" h="38" w="2853">
                    <a:moveTo>
                      <a:pt x="0" y="27"/>
                    </a:moveTo>
                    <a:cubicBezTo>
                      <a:pt x="0" y="22"/>
                      <a:pt x="4" y="17"/>
                      <a:pt x="10" y="17"/>
                    </a:cubicBezTo>
                    <a:cubicBezTo>
                      <a:pt x="14" y="17"/>
                      <a:pt x="18" y="17"/>
                      <a:pt x="23" y="17"/>
                    </a:cubicBezTo>
                    <a:cubicBezTo>
                      <a:pt x="30" y="17"/>
                      <a:pt x="36" y="17"/>
                      <a:pt x="43" y="17"/>
                    </a:cubicBezTo>
                    <a:cubicBezTo>
                      <a:pt x="59" y="17"/>
                      <a:pt x="73" y="17"/>
                      <a:pt x="88" y="17"/>
                    </a:cubicBezTo>
                    <a:cubicBezTo>
                      <a:pt x="117" y="17"/>
                      <a:pt x="147" y="17"/>
                      <a:pt x="176" y="17"/>
                    </a:cubicBezTo>
                    <a:cubicBezTo>
                      <a:pt x="237" y="17"/>
                      <a:pt x="298" y="17"/>
                      <a:pt x="359" y="16"/>
                    </a:cubicBezTo>
                    <a:cubicBezTo>
                      <a:pt x="478" y="15"/>
                      <a:pt x="596" y="15"/>
                      <a:pt x="714" y="14"/>
                    </a:cubicBezTo>
                    <a:cubicBezTo>
                      <a:pt x="836" y="13"/>
                      <a:pt x="959" y="13"/>
                      <a:pt x="1081" y="12"/>
                    </a:cubicBezTo>
                    <a:cubicBezTo>
                      <a:pt x="1203" y="12"/>
                      <a:pt x="1326" y="11"/>
                      <a:pt x="1449" y="10"/>
                    </a:cubicBezTo>
                    <a:cubicBezTo>
                      <a:pt x="1572" y="9"/>
                      <a:pt x="1695" y="9"/>
                      <a:pt x="1818" y="8"/>
                    </a:cubicBezTo>
                    <a:cubicBezTo>
                      <a:pt x="1939" y="7"/>
                      <a:pt x="2061" y="6"/>
                      <a:pt x="2182" y="5"/>
                    </a:cubicBezTo>
                    <a:cubicBezTo>
                      <a:pt x="2303" y="5"/>
                      <a:pt x="2424" y="3"/>
                      <a:pt x="2545" y="3"/>
                    </a:cubicBezTo>
                    <a:cubicBezTo>
                      <a:pt x="2595" y="3"/>
                      <a:pt x="2645" y="2"/>
                      <a:pt x="2695" y="2"/>
                    </a:cubicBezTo>
                    <a:cubicBezTo>
                      <a:pt x="2720" y="2"/>
                      <a:pt x="2745" y="2"/>
                      <a:pt x="2770" y="1"/>
                    </a:cubicBezTo>
                    <a:cubicBezTo>
                      <a:pt x="2794" y="1"/>
                      <a:pt x="2818" y="0"/>
                      <a:pt x="2842" y="0"/>
                    </a:cubicBezTo>
                    <a:cubicBezTo>
                      <a:pt x="2848" y="0"/>
                      <a:pt x="2852" y="5"/>
                      <a:pt x="2852" y="10"/>
                    </a:cubicBezTo>
                    <a:cubicBezTo>
                      <a:pt x="2852" y="16"/>
                      <a:pt x="2848" y="20"/>
                      <a:pt x="2842" y="20"/>
                    </a:cubicBezTo>
                    <a:cubicBezTo>
                      <a:pt x="2814" y="20"/>
                      <a:pt x="2785" y="20"/>
                      <a:pt x="2757" y="20"/>
                    </a:cubicBezTo>
                    <a:cubicBezTo>
                      <a:pt x="2727" y="20"/>
                      <a:pt x="2697" y="20"/>
                      <a:pt x="2668" y="20"/>
                    </a:cubicBezTo>
                    <a:cubicBezTo>
                      <a:pt x="2607" y="20"/>
                      <a:pt x="2547" y="21"/>
                      <a:pt x="2486" y="22"/>
                    </a:cubicBezTo>
                    <a:cubicBezTo>
                      <a:pt x="2427" y="22"/>
                      <a:pt x="2368" y="22"/>
                      <a:pt x="2309" y="22"/>
                    </a:cubicBezTo>
                    <a:cubicBezTo>
                      <a:pt x="2248" y="23"/>
                      <a:pt x="2188" y="23"/>
                      <a:pt x="2128" y="23"/>
                    </a:cubicBezTo>
                    <a:cubicBezTo>
                      <a:pt x="2067" y="23"/>
                      <a:pt x="2006" y="23"/>
                      <a:pt x="1946" y="24"/>
                    </a:cubicBezTo>
                    <a:cubicBezTo>
                      <a:pt x="1885" y="24"/>
                      <a:pt x="1823" y="24"/>
                      <a:pt x="1762" y="25"/>
                    </a:cubicBezTo>
                    <a:cubicBezTo>
                      <a:pt x="1638" y="26"/>
                      <a:pt x="1515" y="26"/>
                      <a:pt x="1391" y="27"/>
                    </a:cubicBezTo>
                    <a:cubicBezTo>
                      <a:pt x="1269" y="28"/>
                      <a:pt x="1146" y="29"/>
                      <a:pt x="1024" y="29"/>
                    </a:cubicBezTo>
                    <a:cubicBezTo>
                      <a:pt x="903" y="30"/>
                      <a:pt x="783" y="31"/>
                      <a:pt x="662" y="32"/>
                    </a:cubicBezTo>
                    <a:cubicBezTo>
                      <a:pt x="541" y="33"/>
                      <a:pt x="421" y="33"/>
                      <a:pt x="300" y="34"/>
                    </a:cubicBezTo>
                    <a:cubicBezTo>
                      <a:pt x="249" y="34"/>
                      <a:pt x="198" y="34"/>
                      <a:pt x="147" y="35"/>
                    </a:cubicBezTo>
                    <a:cubicBezTo>
                      <a:pt x="123" y="35"/>
                      <a:pt x="98" y="36"/>
                      <a:pt x="74" y="36"/>
                    </a:cubicBezTo>
                    <a:cubicBezTo>
                      <a:pt x="63" y="36"/>
                      <a:pt x="50" y="36"/>
                      <a:pt x="39" y="36"/>
                    </a:cubicBezTo>
                    <a:cubicBezTo>
                      <a:pt x="32" y="36"/>
                      <a:pt x="27" y="37"/>
                      <a:pt x="20" y="37"/>
                    </a:cubicBezTo>
                    <a:cubicBezTo>
                      <a:pt x="17" y="37"/>
                      <a:pt x="13" y="37"/>
                      <a:pt x="10" y="37"/>
                    </a:cubicBezTo>
                    <a:cubicBezTo>
                      <a:pt x="4" y="37"/>
                      <a:pt x="0" y="32"/>
                      <a:pt x="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" name="Google Shape;1445;p16"/>
              <p:cNvSpPr/>
              <p:nvPr/>
            </p:nvSpPr>
            <p:spPr>
              <a:xfrm>
                <a:off x="-68060" y="3962877"/>
                <a:ext cx="60480" cy="33840"/>
              </a:xfrm>
              <a:custGeom>
                <a:rect b="b" l="l" r="r" t="t"/>
                <a:pathLst>
                  <a:path extrusionOk="0" h="94" w="168">
                    <a:moveTo>
                      <a:pt x="83" y="88"/>
                    </a:moveTo>
                    <a:cubicBezTo>
                      <a:pt x="80" y="83"/>
                      <a:pt x="83" y="77"/>
                      <a:pt x="87" y="74"/>
                    </a:cubicBezTo>
                    <a:cubicBezTo>
                      <a:pt x="97" y="68"/>
                      <a:pt x="107" y="62"/>
                      <a:pt x="116" y="56"/>
                    </a:cubicBezTo>
                    <a:cubicBezTo>
                      <a:pt x="122" y="52"/>
                      <a:pt x="129" y="47"/>
                      <a:pt x="135" y="43"/>
                    </a:cubicBezTo>
                    <a:cubicBezTo>
                      <a:pt x="132" y="43"/>
                      <a:pt x="128" y="42"/>
                      <a:pt x="125" y="42"/>
                    </a:cubicBezTo>
                    <a:cubicBezTo>
                      <a:pt x="115" y="40"/>
                      <a:pt x="105" y="39"/>
                      <a:pt x="96" y="38"/>
                    </a:cubicBezTo>
                    <a:cubicBezTo>
                      <a:pt x="75" y="34"/>
                      <a:pt x="54" y="31"/>
                      <a:pt x="33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0" y="26"/>
                      <a:pt x="26" y="25"/>
                      <a:pt x="21" y="24"/>
                    </a:cubicBezTo>
                    <a:cubicBezTo>
                      <a:pt x="19" y="23"/>
                      <a:pt x="17" y="22"/>
                      <a:pt x="15" y="22"/>
                    </a:cubicBezTo>
                    <a:cubicBezTo>
                      <a:pt x="13" y="21"/>
                      <a:pt x="12" y="21"/>
                      <a:pt x="10" y="20"/>
                    </a:cubicBezTo>
                    <a:cubicBezTo>
                      <a:pt x="4" y="19"/>
                      <a:pt x="0" y="11"/>
                      <a:pt x="4" y="6"/>
                    </a:cubicBezTo>
                    <a:cubicBezTo>
                      <a:pt x="6" y="0"/>
                      <a:pt x="13" y="0"/>
                      <a:pt x="18" y="3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9" y="6"/>
                      <a:pt x="35" y="8"/>
                      <a:pt x="43" y="9"/>
                    </a:cubicBezTo>
                    <a:cubicBezTo>
                      <a:pt x="64" y="13"/>
                      <a:pt x="84" y="16"/>
                      <a:pt x="105" y="19"/>
                    </a:cubicBezTo>
                    <a:cubicBezTo>
                      <a:pt x="115" y="20"/>
                      <a:pt x="124" y="22"/>
                      <a:pt x="134" y="23"/>
                    </a:cubicBezTo>
                    <a:cubicBezTo>
                      <a:pt x="138" y="24"/>
                      <a:pt x="143" y="24"/>
                      <a:pt x="147" y="25"/>
                    </a:cubicBezTo>
                    <a:cubicBezTo>
                      <a:pt x="154" y="27"/>
                      <a:pt x="164" y="27"/>
                      <a:pt x="166" y="35"/>
                    </a:cubicBezTo>
                    <a:cubicBezTo>
                      <a:pt x="167" y="37"/>
                      <a:pt x="167" y="39"/>
                      <a:pt x="166" y="40"/>
                    </a:cubicBezTo>
                    <a:cubicBezTo>
                      <a:pt x="166" y="43"/>
                      <a:pt x="165" y="45"/>
                      <a:pt x="163" y="46"/>
                    </a:cubicBezTo>
                    <a:cubicBezTo>
                      <a:pt x="161" y="49"/>
                      <a:pt x="158" y="51"/>
                      <a:pt x="155" y="53"/>
                    </a:cubicBezTo>
                    <a:cubicBezTo>
                      <a:pt x="151" y="56"/>
                      <a:pt x="148" y="57"/>
                      <a:pt x="145" y="60"/>
                    </a:cubicBezTo>
                    <a:cubicBezTo>
                      <a:pt x="138" y="64"/>
                      <a:pt x="131" y="69"/>
                      <a:pt x="124" y="74"/>
                    </a:cubicBezTo>
                    <a:cubicBezTo>
                      <a:pt x="124" y="73"/>
                      <a:pt x="125" y="73"/>
                      <a:pt x="125" y="73"/>
                    </a:cubicBezTo>
                    <a:cubicBezTo>
                      <a:pt x="116" y="79"/>
                      <a:pt x="107" y="85"/>
                      <a:pt x="97" y="92"/>
                    </a:cubicBezTo>
                    <a:cubicBezTo>
                      <a:pt x="96" y="93"/>
                      <a:pt x="94" y="93"/>
                      <a:pt x="92" y="93"/>
                    </a:cubicBezTo>
                    <a:cubicBezTo>
                      <a:pt x="89" y="93"/>
                      <a:pt x="85" y="91"/>
                      <a:pt x="8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16"/>
              <p:cNvSpPr/>
              <p:nvPr/>
            </p:nvSpPr>
            <p:spPr>
              <a:xfrm>
                <a:off x="-542540" y="3428278"/>
                <a:ext cx="32040" cy="60120"/>
              </a:xfrm>
              <a:custGeom>
                <a:rect b="b" l="l" r="r" t="t"/>
                <a:pathLst>
                  <a:path extrusionOk="0" h="167" w="89">
                    <a:moveTo>
                      <a:pt x="4" y="164"/>
                    </a:moveTo>
                    <a:cubicBezTo>
                      <a:pt x="1" y="162"/>
                      <a:pt x="0" y="159"/>
                      <a:pt x="1" y="156"/>
                    </a:cubicBezTo>
                    <a:cubicBezTo>
                      <a:pt x="1" y="149"/>
                      <a:pt x="3" y="143"/>
                      <a:pt x="5" y="137"/>
                    </a:cubicBezTo>
                    <a:cubicBezTo>
                      <a:pt x="5" y="135"/>
                      <a:pt x="6" y="134"/>
                      <a:pt x="6" y="132"/>
                    </a:cubicBezTo>
                    <a:cubicBezTo>
                      <a:pt x="12" y="99"/>
                      <a:pt x="18" y="66"/>
                      <a:pt x="21" y="33"/>
                    </a:cubicBezTo>
                    <a:cubicBezTo>
                      <a:pt x="21" y="26"/>
                      <a:pt x="21" y="19"/>
                      <a:pt x="21" y="13"/>
                    </a:cubicBezTo>
                    <a:cubicBezTo>
                      <a:pt x="19" y="7"/>
                      <a:pt x="24" y="0"/>
                      <a:pt x="31" y="0"/>
                    </a:cubicBezTo>
                    <a:cubicBezTo>
                      <a:pt x="38" y="0"/>
                      <a:pt x="42" y="7"/>
                      <a:pt x="40" y="13"/>
                    </a:cubicBezTo>
                    <a:cubicBezTo>
                      <a:pt x="40" y="16"/>
                      <a:pt x="40" y="18"/>
                      <a:pt x="40" y="21"/>
                    </a:cubicBezTo>
                    <a:cubicBezTo>
                      <a:pt x="42" y="21"/>
                      <a:pt x="43" y="22"/>
                      <a:pt x="44" y="23"/>
                    </a:cubicBezTo>
                    <a:cubicBezTo>
                      <a:pt x="49" y="26"/>
                      <a:pt x="51" y="32"/>
                      <a:pt x="53" y="37"/>
                    </a:cubicBezTo>
                    <a:cubicBezTo>
                      <a:pt x="55" y="42"/>
                      <a:pt x="57" y="47"/>
                      <a:pt x="59" y="51"/>
                    </a:cubicBezTo>
                    <a:cubicBezTo>
                      <a:pt x="63" y="61"/>
                      <a:pt x="65" y="72"/>
                      <a:pt x="68" y="82"/>
                    </a:cubicBezTo>
                    <a:cubicBezTo>
                      <a:pt x="71" y="93"/>
                      <a:pt x="74" y="104"/>
                      <a:pt x="77" y="116"/>
                    </a:cubicBezTo>
                    <a:cubicBezTo>
                      <a:pt x="80" y="127"/>
                      <a:pt x="84" y="139"/>
                      <a:pt x="86" y="151"/>
                    </a:cubicBezTo>
                    <a:cubicBezTo>
                      <a:pt x="88" y="156"/>
                      <a:pt x="85" y="162"/>
                      <a:pt x="79" y="163"/>
                    </a:cubicBezTo>
                    <a:cubicBezTo>
                      <a:pt x="74" y="164"/>
                      <a:pt x="69" y="162"/>
                      <a:pt x="67" y="156"/>
                    </a:cubicBezTo>
                    <a:cubicBezTo>
                      <a:pt x="63" y="140"/>
                      <a:pt x="59" y="123"/>
                      <a:pt x="55" y="107"/>
                    </a:cubicBezTo>
                    <a:cubicBezTo>
                      <a:pt x="53" y="99"/>
                      <a:pt x="51" y="90"/>
                      <a:pt x="49" y="82"/>
                    </a:cubicBezTo>
                    <a:cubicBezTo>
                      <a:pt x="46" y="74"/>
                      <a:pt x="44" y="67"/>
                      <a:pt x="42" y="59"/>
                    </a:cubicBezTo>
                    <a:cubicBezTo>
                      <a:pt x="41" y="61"/>
                      <a:pt x="41" y="64"/>
                      <a:pt x="40" y="66"/>
                    </a:cubicBezTo>
                    <a:cubicBezTo>
                      <a:pt x="39" y="76"/>
                      <a:pt x="36" y="86"/>
                      <a:pt x="34" y="96"/>
                    </a:cubicBezTo>
                    <a:cubicBezTo>
                      <a:pt x="32" y="104"/>
                      <a:pt x="30" y="113"/>
                      <a:pt x="28" y="121"/>
                    </a:cubicBezTo>
                    <a:cubicBezTo>
                      <a:pt x="27" y="125"/>
                      <a:pt x="26" y="128"/>
                      <a:pt x="26" y="132"/>
                    </a:cubicBezTo>
                    <a:cubicBezTo>
                      <a:pt x="25" y="137"/>
                      <a:pt x="25" y="142"/>
                      <a:pt x="24" y="147"/>
                    </a:cubicBezTo>
                    <a:cubicBezTo>
                      <a:pt x="23" y="150"/>
                      <a:pt x="22" y="153"/>
                      <a:pt x="21" y="156"/>
                    </a:cubicBezTo>
                    <a:cubicBezTo>
                      <a:pt x="21" y="158"/>
                      <a:pt x="19" y="160"/>
                      <a:pt x="18" y="162"/>
                    </a:cubicBezTo>
                    <a:cubicBezTo>
                      <a:pt x="17" y="164"/>
                      <a:pt x="15" y="165"/>
                      <a:pt x="12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8" y="166"/>
                      <a:pt x="6" y="166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16"/>
              <p:cNvSpPr/>
              <p:nvPr/>
            </p:nvSpPr>
            <p:spPr>
              <a:xfrm>
                <a:off x="-542180" y="3745438"/>
                <a:ext cx="62640" cy="8280"/>
              </a:xfrm>
              <a:custGeom>
                <a:rect b="b" l="l" r="r" t="t"/>
                <a:pathLst>
                  <a:path extrusionOk="0" h="23" w="174">
                    <a:moveTo>
                      <a:pt x="164" y="20"/>
                    </a:moveTo>
                    <a:cubicBezTo>
                      <a:pt x="121" y="20"/>
                      <a:pt x="78" y="20"/>
                      <a:pt x="36" y="19"/>
                    </a:cubicBezTo>
                    <a:cubicBezTo>
                      <a:pt x="28" y="19"/>
                      <a:pt x="21" y="19"/>
                      <a:pt x="14" y="20"/>
                    </a:cubicBezTo>
                    <a:cubicBezTo>
                      <a:pt x="6" y="22"/>
                      <a:pt x="0" y="14"/>
                      <a:pt x="2" y="8"/>
                    </a:cubicBezTo>
                    <a:cubicBezTo>
                      <a:pt x="3" y="4"/>
                      <a:pt x="6" y="1"/>
                      <a:pt x="9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8" y="1"/>
                      <a:pt x="23" y="1"/>
                      <a:pt x="27" y="1"/>
                    </a:cubicBezTo>
                    <a:cubicBezTo>
                      <a:pt x="32" y="1"/>
                      <a:pt x="37" y="1"/>
                      <a:pt x="42" y="1"/>
                    </a:cubicBezTo>
                    <a:cubicBezTo>
                      <a:pt x="52" y="1"/>
                      <a:pt x="63" y="1"/>
                      <a:pt x="74" y="1"/>
                    </a:cubicBezTo>
                    <a:cubicBezTo>
                      <a:pt x="95" y="1"/>
                      <a:pt x="115" y="1"/>
                      <a:pt x="136" y="1"/>
                    </a:cubicBezTo>
                    <a:cubicBezTo>
                      <a:pt x="145" y="1"/>
                      <a:pt x="155" y="1"/>
                      <a:pt x="164" y="2"/>
                    </a:cubicBezTo>
                    <a:cubicBezTo>
                      <a:pt x="169" y="2"/>
                      <a:pt x="173" y="6"/>
                      <a:pt x="173" y="11"/>
                    </a:cubicBezTo>
                    <a:cubicBezTo>
                      <a:pt x="173" y="16"/>
                      <a:pt x="169" y="20"/>
                      <a:pt x="164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" name="Google Shape;1448;p16"/>
              <p:cNvSpPr/>
              <p:nvPr/>
            </p:nvSpPr>
            <p:spPr>
              <a:xfrm>
                <a:off x="-439940" y="3740398"/>
                <a:ext cx="60840" cy="7560"/>
              </a:xfrm>
              <a:custGeom>
                <a:rect b="b" l="l" r="r" t="t"/>
                <a:pathLst>
                  <a:path extrusionOk="0" h="21" w="169">
                    <a:moveTo>
                      <a:pt x="0" y="11"/>
                    </a:moveTo>
                    <a:cubicBezTo>
                      <a:pt x="0" y="4"/>
                      <a:pt x="5" y="0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lnTo>
                      <a:pt x="12" y="1"/>
                    </a:lnTo>
                    <a:cubicBezTo>
                      <a:pt x="22" y="1"/>
                      <a:pt x="31" y="1"/>
                      <a:pt x="41" y="1"/>
                    </a:cubicBezTo>
                    <a:cubicBezTo>
                      <a:pt x="51" y="1"/>
                      <a:pt x="61" y="1"/>
                      <a:pt x="71" y="1"/>
                    </a:cubicBezTo>
                    <a:cubicBezTo>
                      <a:pt x="91" y="1"/>
                      <a:pt x="112" y="1"/>
                      <a:pt x="132" y="1"/>
                    </a:cubicBezTo>
                    <a:cubicBezTo>
                      <a:pt x="141" y="1"/>
                      <a:pt x="150" y="1"/>
                      <a:pt x="159" y="1"/>
                    </a:cubicBezTo>
                    <a:cubicBezTo>
                      <a:pt x="164" y="1"/>
                      <a:pt x="168" y="5"/>
                      <a:pt x="168" y="9"/>
                    </a:cubicBezTo>
                    <a:cubicBezTo>
                      <a:pt x="168" y="15"/>
                      <a:pt x="164" y="19"/>
                      <a:pt x="159" y="19"/>
                    </a:cubicBezTo>
                    <a:cubicBezTo>
                      <a:pt x="117" y="19"/>
                      <a:pt x="75" y="19"/>
                      <a:pt x="33" y="20"/>
                    </a:cubicBezTo>
                    <a:cubicBezTo>
                      <a:pt x="26" y="20"/>
                      <a:pt x="19" y="20"/>
                      <a:pt x="12" y="20"/>
                    </a:cubicBezTo>
                    <a:lnTo>
                      <a:pt x="13" y="20"/>
                    </a:lnTo>
                    <a:cubicBezTo>
                      <a:pt x="13" y="20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" name="Google Shape;1449;p16"/>
              <p:cNvSpPr/>
              <p:nvPr/>
            </p:nvSpPr>
            <p:spPr>
              <a:xfrm>
                <a:off x="-343100" y="3741838"/>
                <a:ext cx="72000" cy="7560"/>
              </a:xfrm>
              <a:custGeom>
                <a:rect b="b" l="l" r="r" t="t"/>
                <a:pathLst>
                  <a:path extrusionOk="0" h="21" w="200">
                    <a:moveTo>
                      <a:pt x="7" y="19"/>
                    </a:moveTo>
                    <a:cubicBezTo>
                      <a:pt x="2" y="17"/>
                      <a:pt x="0" y="12"/>
                      <a:pt x="1" y="8"/>
                    </a:cubicBezTo>
                    <a:cubicBezTo>
                      <a:pt x="1" y="5"/>
                      <a:pt x="4" y="2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50" y="0"/>
                      <a:pt x="61" y="0"/>
                      <a:pt x="71" y="0"/>
                    </a:cubicBezTo>
                    <a:cubicBezTo>
                      <a:pt x="91" y="0"/>
                      <a:pt x="110" y="0"/>
                      <a:pt x="130" y="0"/>
                    </a:cubicBezTo>
                    <a:cubicBezTo>
                      <a:pt x="150" y="0"/>
                      <a:pt x="170" y="0"/>
                      <a:pt x="190" y="0"/>
                    </a:cubicBezTo>
                    <a:cubicBezTo>
                      <a:pt x="195" y="0"/>
                      <a:pt x="199" y="4"/>
                      <a:pt x="199" y="9"/>
                    </a:cubicBezTo>
                    <a:cubicBezTo>
                      <a:pt x="199" y="14"/>
                      <a:pt x="195" y="18"/>
                      <a:pt x="190" y="18"/>
                    </a:cubicBezTo>
                    <a:cubicBezTo>
                      <a:pt x="148" y="18"/>
                      <a:pt x="107" y="17"/>
                      <a:pt x="65" y="18"/>
                    </a:cubicBezTo>
                    <a:cubicBezTo>
                      <a:pt x="49" y="18"/>
                      <a:pt x="33" y="18"/>
                      <a:pt x="17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4" y="19"/>
                      <a:pt x="12" y="20"/>
                      <a:pt x="11" y="20"/>
                    </a:cubicBezTo>
                    <a:cubicBezTo>
                      <a:pt x="9" y="20"/>
                      <a:pt x="8" y="19"/>
                      <a:pt x="7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16"/>
              <p:cNvSpPr/>
              <p:nvPr/>
            </p:nvSpPr>
            <p:spPr>
              <a:xfrm>
                <a:off x="-243380" y="3743638"/>
                <a:ext cx="54720" cy="8640"/>
              </a:xfrm>
              <a:custGeom>
                <a:rect b="b" l="l" r="r" t="t"/>
                <a:pathLst>
                  <a:path extrusionOk="0" h="24" w="152">
                    <a:moveTo>
                      <a:pt x="5" y="20"/>
                    </a:moveTo>
                    <a:cubicBezTo>
                      <a:pt x="0" y="16"/>
                      <a:pt x="2" y="7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3"/>
                      <a:pt x="12" y="3"/>
                      <a:pt x="14" y="3"/>
                    </a:cubicBezTo>
                    <a:cubicBezTo>
                      <a:pt x="17" y="3"/>
                      <a:pt x="19" y="3"/>
                      <a:pt x="21" y="3"/>
                    </a:cubicBezTo>
                    <a:cubicBezTo>
                      <a:pt x="27" y="3"/>
                      <a:pt x="32" y="2"/>
                      <a:pt x="37" y="2"/>
                    </a:cubicBezTo>
                    <a:cubicBezTo>
                      <a:pt x="48" y="2"/>
                      <a:pt x="58" y="2"/>
                      <a:pt x="68" y="1"/>
                    </a:cubicBezTo>
                    <a:cubicBezTo>
                      <a:pt x="88" y="1"/>
                      <a:pt x="109" y="0"/>
                      <a:pt x="129" y="0"/>
                    </a:cubicBezTo>
                    <a:cubicBezTo>
                      <a:pt x="133" y="0"/>
                      <a:pt x="138" y="0"/>
                      <a:pt x="143" y="0"/>
                    </a:cubicBezTo>
                    <a:cubicBezTo>
                      <a:pt x="147" y="0"/>
                      <a:pt x="151" y="4"/>
                      <a:pt x="151" y="9"/>
                    </a:cubicBezTo>
                    <a:cubicBezTo>
                      <a:pt x="151" y="14"/>
                      <a:pt x="147" y="17"/>
                      <a:pt x="143" y="18"/>
                    </a:cubicBezTo>
                    <a:cubicBezTo>
                      <a:pt x="123" y="18"/>
                      <a:pt x="104" y="18"/>
                      <a:pt x="85" y="19"/>
                    </a:cubicBezTo>
                    <a:cubicBezTo>
                      <a:pt x="67" y="20"/>
                      <a:pt x="49" y="20"/>
                      <a:pt x="31" y="21"/>
                    </a:cubicBezTo>
                    <a:cubicBezTo>
                      <a:pt x="30" y="21"/>
                      <a:pt x="28" y="21"/>
                      <a:pt x="27" y="21"/>
                    </a:cubicBezTo>
                    <a:cubicBezTo>
                      <a:pt x="24" y="22"/>
                      <a:pt x="20" y="22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9" y="23"/>
                      <a:pt x="7" y="23"/>
                      <a:pt x="5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16"/>
              <p:cNvSpPr/>
              <p:nvPr/>
            </p:nvSpPr>
            <p:spPr>
              <a:xfrm>
                <a:off x="-198020" y="3744357"/>
                <a:ext cx="9360" cy="26640"/>
              </a:xfrm>
              <a:custGeom>
                <a:rect b="b" l="l" r="r" t="t"/>
                <a:pathLst>
                  <a:path extrusionOk="0" h="74" w="26">
                    <a:moveTo>
                      <a:pt x="6" y="65"/>
                    </a:moveTo>
                    <a:cubicBezTo>
                      <a:pt x="6" y="56"/>
                      <a:pt x="5" y="47"/>
                      <a:pt x="4" y="37"/>
                    </a:cubicBezTo>
                    <a:cubicBezTo>
                      <a:pt x="4" y="30"/>
                      <a:pt x="3" y="22"/>
                      <a:pt x="2" y="14"/>
                    </a:cubicBezTo>
                    <a:cubicBezTo>
                      <a:pt x="0" y="8"/>
                      <a:pt x="4" y="2"/>
                      <a:pt x="10" y="1"/>
                    </a:cubicBezTo>
                    <a:cubicBezTo>
                      <a:pt x="13" y="0"/>
                      <a:pt x="17" y="1"/>
                      <a:pt x="18" y="4"/>
                    </a:cubicBezTo>
                    <a:cubicBezTo>
                      <a:pt x="21" y="6"/>
                      <a:pt x="22" y="9"/>
                      <a:pt x="21" y="12"/>
                    </a:cubicBezTo>
                    <a:cubicBezTo>
                      <a:pt x="22" y="10"/>
                      <a:pt x="21" y="12"/>
                      <a:pt x="21" y="12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7"/>
                      <a:pt x="23" y="33"/>
                      <a:pt x="24" y="39"/>
                    </a:cubicBezTo>
                    <a:cubicBezTo>
                      <a:pt x="24" y="47"/>
                      <a:pt x="25" y="56"/>
                      <a:pt x="25" y="64"/>
                    </a:cubicBezTo>
                    <a:cubicBezTo>
                      <a:pt x="25" y="68"/>
                      <a:pt x="21" y="72"/>
                      <a:pt x="17" y="72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1" y="73"/>
                      <a:pt x="7" y="70"/>
                      <a:pt x="6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16"/>
              <p:cNvSpPr/>
              <p:nvPr/>
            </p:nvSpPr>
            <p:spPr>
              <a:xfrm>
                <a:off x="-194420" y="3822118"/>
                <a:ext cx="7200" cy="48240"/>
              </a:xfrm>
              <a:custGeom>
                <a:rect b="b" l="l" r="r" t="t"/>
                <a:pathLst>
                  <a:path extrusionOk="0" h="134" w="20">
                    <a:moveTo>
                      <a:pt x="0" y="123"/>
                    </a:moveTo>
                    <a:cubicBezTo>
                      <a:pt x="0" y="104"/>
                      <a:pt x="0" y="84"/>
                      <a:pt x="0" y="64"/>
                    </a:cubicBezTo>
                    <a:cubicBezTo>
                      <a:pt x="0" y="56"/>
                      <a:pt x="0" y="47"/>
                      <a:pt x="0" y="38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2"/>
                      <a:pt x="7" y="1"/>
                    </a:cubicBezTo>
                    <a:cubicBezTo>
                      <a:pt x="11" y="0"/>
                      <a:pt x="17" y="2"/>
                      <a:pt x="18" y="7"/>
                    </a:cubicBezTo>
                    <a:cubicBezTo>
                      <a:pt x="19" y="8"/>
                      <a:pt x="19" y="11"/>
                      <a:pt x="19" y="13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7"/>
                      <a:pt x="19" y="18"/>
                      <a:pt x="19" y="20"/>
                    </a:cubicBezTo>
                    <a:cubicBezTo>
                      <a:pt x="18" y="35"/>
                      <a:pt x="18" y="50"/>
                      <a:pt x="18" y="65"/>
                    </a:cubicBezTo>
                    <a:cubicBezTo>
                      <a:pt x="18" y="85"/>
                      <a:pt x="18" y="104"/>
                      <a:pt x="18" y="123"/>
                    </a:cubicBezTo>
                    <a:cubicBezTo>
                      <a:pt x="18" y="129"/>
                      <a:pt x="14" y="133"/>
                      <a:pt x="9" y="133"/>
                    </a:cubicBezTo>
                    <a:cubicBezTo>
                      <a:pt x="4" y="133"/>
                      <a:pt x="0" y="129"/>
                      <a:pt x="0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16"/>
              <p:cNvSpPr/>
              <p:nvPr/>
            </p:nvSpPr>
            <p:spPr>
              <a:xfrm>
                <a:off x="-195860" y="3900598"/>
                <a:ext cx="9360" cy="52200"/>
              </a:xfrm>
              <a:custGeom>
                <a:rect b="b" l="l" r="r" t="t"/>
                <a:pathLst>
                  <a:path extrusionOk="0" h="145" w="26">
                    <a:moveTo>
                      <a:pt x="6" y="135"/>
                    </a:moveTo>
                    <a:cubicBezTo>
                      <a:pt x="5" y="114"/>
                      <a:pt x="4" y="94"/>
                      <a:pt x="4" y="74"/>
                    </a:cubicBezTo>
                    <a:cubicBezTo>
                      <a:pt x="2" y="54"/>
                      <a:pt x="2" y="3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7"/>
                      <a:pt x="4" y="0"/>
                      <a:pt x="11" y="0"/>
                    </a:cubicBezTo>
                    <a:cubicBezTo>
                      <a:pt x="18" y="0"/>
                      <a:pt x="22" y="7"/>
                      <a:pt x="21" y="12"/>
                    </a:cubicBezTo>
                    <a:cubicBezTo>
                      <a:pt x="21" y="32"/>
                      <a:pt x="21" y="52"/>
                      <a:pt x="22" y="71"/>
                    </a:cubicBezTo>
                    <a:cubicBezTo>
                      <a:pt x="22" y="92"/>
                      <a:pt x="23" y="114"/>
                      <a:pt x="24" y="135"/>
                    </a:cubicBezTo>
                    <a:cubicBezTo>
                      <a:pt x="25" y="140"/>
                      <a:pt x="20" y="144"/>
                      <a:pt x="15" y="144"/>
                    </a:cubicBezTo>
                    <a:cubicBezTo>
                      <a:pt x="10" y="144"/>
                      <a:pt x="6" y="140"/>
                      <a:pt x="6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16"/>
              <p:cNvSpPr/>
              <p:nvPr/>
            </p:nvSpPr>
            <p:spPr>
              <a:xfrm>
                <a:off x="-194060" y="3963958"/>
                <a:ext cx="7920" cy="32400"/>
              </a:xfrm>
              <a:custGeom>
                <a:rect b="b" l="l" r="r" t="t"/>
                <a:pathLst>
                  <a:path extrusionOk="0" h="90" w="22">
                    <a:moveTo>
                      <a:pt x="0" y="81"/>
                    </a:moveTo>
                    <a:cubicBezTo>
                      <a:pt x="1" y="68"/>
                      <a:pt x="2" y="57"/>
                      <a:pt x="2" y="44"/>
                    </a:cubicBezTo>
                    <a:cubicBezTo>
                      <a:pt x="2" y="34"/>
                      <a:pt x="2" y="23"/>
                      <a:pt x="2" y="12"/>
                    </a:cubicBezTo>
                    <a:cubicBezTo>
                      <a:pt x="1" y="11"/>
                      <a:pt x="1" y="10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1"/>
                      <a:pt x="17" y="1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0" y="5"/>
                      <a:pt x="21" y="6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35"/>
                      <a:pt x="20" y="58"/>
                      <a:pt x="18" y="81"/>
                    </a:cubicBezTo>
                    <a:cubicBezTo>
                      <a:pt x="18" y="85"/>
                      <a:pt x="14" y="89"/>
                      <a:pt x="10" y="89"/>
                    </a:cubicBezTo>
                    <a:cubicBezTo>
                      <a:pt x="4" y="89"/>
                      <a:pt x="0" y="85"/>
                      <a:pt x="0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16"/>
              <p:cNvSpPr/>
              <p:nvPr/>
            </p:nvSpPr>
            <p:spPr>
              <a:xfrm>
                <a:off x="29500" y="3956398"/>
                <a:ext cx="13680" cy="66600"/>
              </a:xfrm>
              <a:custGeom>
                <a:rect b="b" l="l" r="r" t="t"/>
                <a:pathLst>
                  <a:path extrusionOk="0" h="185" w="38">
                    <a:moveTo>
                      <a:pt x="17" y="176"/>
                    </a:moveTo>
                    <a:cubicBezTo>
                      <a:pt x="16" y="154"/>
                      <a:pt x="14" y="132"/>
                      <a:pt x="12" y="111"/>
                    </a:cubicBezTo>
                    <a:cubicBezTo>
                      <a:pt x="10" y="91"/>
                      <a:pt x="7" y="71"/>
                      <a:pt x="4" y="51"/>
                    </a:cubicBezTo>
                    <a:cubicBezTo>
                      <a:pt x="3" y="45"/>
                      <a:pt x="2" y="38"/>
                      <a:pt x="2" y="31"/>
                    </a:cubicBezTo>
                    <a:cubicBezTo>
                      <a:pt x="1" y="25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1"/>
                    </a:cubicBezTo>
                    <a:cubicBezTo>
                      <a:pt x="17" y="2"/>
                      <a:pt x="22" y="8"/>
                      <a:pt x="20" y="14"/>
                    </a:cubicBezTo>
                    <a:cubicBezTo>
                      <a:pt x="20" y="15"/>
                      <a:pt x="20" y="16"/>
                      <a:pt x="20" y="17"/>
                    </a:cubicBezTo>
                    <a:cubicBezTo>
                      <a:pt x="20" y="21"/>
                      <a:pt x="20" y="24"/>
                      <a:pt x="20" y="28"/>
                    </a:cubicBezTo>
                    <a:cubicBezTo>
                      <a:pt x="20" y="27"/>
                      <a:pt x="20" y="26"/>
                      <a:pt x="20" y="26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30"/>
                      <a:pt x="20" y="31"/>
                      <a:pt x="20" y="31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3" y="54"/>
                      <a:pt x="26" y="74"/>
                      <a:pt x="28" y="93"/>
                    </a:cubicBezTo>
                    <a:cubicBezTo>
                      <a:pt x="30" y="114"/>
                      <a:pt x="33" y="135"/>
                      <a:pt x="35" y="155"/>
                    </a:cubicBezTo>
                    <a:cubicBezTo>
                      <a:pt x="35" y="161"/>
                      <a:pt x="36" y="167"/>
                      <a:pt x="37" y="173"/>
                    </a:cubicBezTo>
                    <a:cubicBezTo>
                      <a:pt x="37" y="178"/>
                      <a:pt x="34" y="183"/>
                      <a:pt x="28" y="184"/>
                    </a:cubicBezTo>
                    <a:lnTo>
                      <a:pt x="27" y="184"/>
                    </a:lnTo>
                    <a:cubicBezTo>
                      <a:pt x="23" y="184"/>
                      <a:pt x="18" y="181"/>
                      <a:pt x="17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16"/>
              <p:cNvSpPr/>
              <p:nvPr/>
            </p:nvSpPr>
            <p:spPr>
              <a:xfrm>
                <a:off x="13660" y="3975478"/>
                <a:ext cx="51120" cy="60120"/>
              </a:xfrm>
              <a:custGeom>
                <a:rect b="b" l="l" r="r" t="t"/>
                <a:pathLst>
                  <a:path extrusionOk="0" h="167" w="142">
                    <a:moveTo>
                      <a:pt x="4" y="164"/>
                    </a:moveTo>
                    <a:cubicBezTo>
                      <a:pt x="0" y="161"/>
                      <a:pt x="0" y="155"/>
                      <a:pt x="3" y="151"/>
                    </a:cubicBezTo>
                    <a:cubicBezTo>
                      <a:pt x="27" y="117"/>
                      <a:pt x="52" y="84"/>
                      <a:pt x="78" y="51"/>
                    </a:cubicBezTo>
                    <a:cubicBezTo>
                      <a:pt x="85" y="43"/>
                      <a:pt x="91" y="35"/>
                      <a:pt x="98" y="28"/>
                    </a:cubicBezTo>
                    <a:cubicBezTo>
                      <a:pt x="101" y="24"/>
                      <a:pt x="104" y="20"/>
                      <a:pt x="107" y="17"/>
                    </a:cubicBezTo>
                    <a:cubicBezTo>
                      <a:pt x="110" y="14"/>
                      <a:pt x="113" y="12"/>
                      <a:pt x="115" y="10"/>
                    </a:cubicBezTo>
                    <a:cubicBezTo>
                      <a:pt x="117" y="8"/>
                      <a:pt x="120" y="5"/>
                      <a:pt x="122" y="4"/>
                    </a:cubicBezTo>
                    <a:cubicBezTo>
                      <a:pt x="125" y="2"/>
                      <a:pt x="130" y="0"/>
                      <a:pt x="134" y="2"/>
                    </a:cubicBezTo>
                    <a:cubicBezTo>
                      <a:pt x="137" y="3"/>
                      <a:pt x="139" y="7"/>
                      <a:pt x="140" y="10"/>
                    </a:cubicBezTo>
                    <a:cubicBezTo>
                      <a:pt x="141" y="14"/>
                      <a:pt x="138" y="19"/>
                      <a:pt x="134" y="21"/>
                    </a:cubicBezTo>
                    <a:cubicBezTo>
                      <a:pt x="133" y="21"/>
                      <a:pt x="132" y="21"/>
                      <a:pt x="131" y="21"/>
                    </a:cubicBezTo>
                    <a:lnTo>
                      <a:pt x="131" y="22"/>
                    </a:lnTo>
                    <a:cubicBezTo>
                      <a:pt x="128" y="23"/>
                      <a:pt x="127" y="25"/>
                      <a:pt x="124" y="26"/>
                    </a:cubicBezTo>
                    <a:cubicBezTo>
                      <a:pt x="120" y="31"/>
                      <a:pt x="116" y="34"/>
                      <a:pt x="113" y="38"/>
                    </a:cubicBezTo>
                    <a:cubicBezTo>
                      <a:pt x="109" y="42"/>
                      <a:pt x="106" y="46"/>
                      <a:pt x="103" y="49"/>
                    </a:cubicBezTo>
                    <a:cubicBezTo>
                      <a:pt x="77" y="79"/>
                      <a:pt x="53" y="112"/>
                      <a:pt x="29" y="145"/>
                    </a:cubicBezTo>
                    <a:cubicBezTo>
                      <a:pt x="25" y="151"/>
                      <a:pt x="21" y="156"/>
                      <a:pt x="17" y="162"/>
                    </a:cubicBezTo>
                    <a:cubicBezTo>
                      <a:pt x="15" y="165"/>
                      <a:pt x="12" y="166"/>
                      <a:pt x="10" y="166"/>
                    </a:cubicBezTo>
                    <a:cubicBezTo>
                      <a:pt x="8" y="166"/>
                      <a:pt x="5" y="165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16"/>
              <p:cNvSpPr/>
              <p:nvPr/>
            </p:nvSpPr>
            <p:spPr>
              <a:xfrm>
                <a:off x="-632180" y="3405957"/>
                <a:ext cx="53640" cy="115920"/>
              </a:xfrm>
              <a:custGeom>
                <a:rect b="b" l="l" r="r" t="t"/>
                <a:pathLst>
                  <a:path extrusionOk="0" h="322" w="149">
                    <a:moveTo>
                      <a:pt x="29" y="299"/>
                    </a:moveTo>
                    <a:cubicBezTo>
                      <a:pt x="29" y="296"/>
                      <a:pt x="31" y="293"/>
                      <a:pt x="32" y="291"/>
                    </a:cubicBezTo>
                    <a:cubicBezTo>
                      <a:pt x="33" y="286"/>
                      <a:pt x="35" y="281"/>
                      <a:pt x="36" y="275"/>
                    </a:cubicBezTo>
                    <a:cubicBezTo>
                      <a:pt x="36" y="271"/>
                      <a:pt x="38" y="268"/>
                      <a:pt x="38" y="264"/>
                    </a:cubicBezTo>
                    <a:cubicBezTo>
                      <a:pt x="40" y="256"/>
                      <a:pt x="42" y="247"/>
                      <a:pt x="43" y="239"/>
                    </a:cubicBezTo>
                    <a:cubicBezTo>
                      <a:pt x="45" y="235"/>
                      <a:pt x="46" y="229"/>
                      <a:pt x="47" y="225"/>
                    </a:cubicBezTo>
                    <a:lnTo>
                      <a:pt x="46" y="225"/>
                    </a:lnTo>
                    <a:cubicBezTo>
                      <a:pt x="48" y="219"/>
                      <a:pt x="49" y="212"/>
                      <a:pt x="50" y="207"/>
                    </a:cubicBezTo>
                    <a:lnTo>
                      <a:pt x="50" y="208"/>
                    </a:lnTo>
                    <a:cubicBezTo>
                      <a:pt x="51" y="203"/>
                      <a:pt x="52" y="198"/>
                      <a:pt x="53" y="193"/>
                    </a:cubicBezTo>
                    <a:cubicBezTo>
                      <a:pt x="48" y="201"/>
                      <a:pt x="43" y="208"/>
                      <a:pt x="39" y="217"/>
                    </a:cubicBezTo>
                    <a:cubicBezTo>
                      <a:pt x="40" y="216"/>
                      <a:pt x="40" y="216"/>
                      <a:pt x="40" y="215"/>
                    </a:cubicBezTo>
                    <a:cubicBezTo>
                      <a:pt x="38" y="219"/>
                      <a:pt x="36" y="223"/>
                      <a:pt x="35" y="227"/>
                    </a:cubicBezTo>
                    <a:cubicBezTo>
                      <a:pt x="32" y="236"/>
                      <a:pt x="29" y="245"/>
                      <a:pt x="28" y="254"/>
                    </a:cubicBezTo>
                    <a:lnTo>
                      <a:pt x="28" y="253"/>
                    </a:lnTo>
                    <a:cubicBezTo>
                      <a:pt x="26" y="260"/>
                      <a:pt x="25" y="266"/>
                      <a:pt x="25" y="272"/>
                    </a:cubicBezTo>
                    <a:cubicBezTo>
                      <a:pt x="25" y="275"/>
                      <a:pt x="25" y="279"/>
                      <a:pt x="25" y="282"/>
                    </a:cubicBezTo>
                    <a:cubicBezTo>
                      <a:pt x="25" y="285"/>
                      <a:pt x="25" y="288"/>
                      <a:pt x="26" y="291"/>
                    </a:cubicBezTo>
                    <a:cubicBezTo>
                      <a:pt x="26" y="293"/>
                      <a:pt x="27" y="295"/>
                      <a:pt x="28" y="296"/>
                    </a:cubicBezTo>
                    <a:cubicBezTo>
                      <a:pt x="28" y="298"/>
                      <a:pt x="28" y="298"/>
                      <a:pt x="29" y="299"/>
                    </a:cubicBezTo>
                    <a:moveTo>
                      <a:pt x="19" y="317"/>
                    </a:moveTo>
                    <a:cubicBezTo>
                      <a:pt x="15" y="313"/>
                      <a:pt x="12" y="307"/>
                      <a:pt x="11" y="302"/>
                    </a:cubicBezTo>
                    <a:cubicBezTo>
                      <a:pt x="9" y="296"/>
                      <a:pt x="8" y="291"/>
                      <a:pt x="8" y="285"/>
                    </a:cubicBezTo>
                    <a:cubicBezTo>
                      <a:pt x="7" y="278"/>
                      <a:pt x="8" y="271"/>
                      <a:pt x="9" y="264"/>
                    </a:cubicBezTo>
                    <a:cubicBezTo>
                      <a:pt x="11" y="251"/>
                      <a:pt x="14" y="238"/>
                      <a:pt x="18" y="225"/>
                    </a:cubicBezTo>
                    <a:cubicBezTo>
                      <a:pt x="22" y="212"/>
                      <a:pt x="29" y="201"/>
                      <a:pt x="36" y="190"/>
                    </a:cubicBezTo>
                    <a:cubicBezTo>
                      <a:pt x="43" y="178"/>
                      <a:pt x="52" y="166"/>
                      <a:pt x="59" y="155"/>
                    </a:cubicBezTo>
                    <a:cubicBezTo>
                      <a:pt x="60" y="154"/>
                      <a:pt x="60" y="154"/>
                      <a:pt x="60" y="153"/>
                    </a:cubicBezTo>
                    <a:cubicBezTo>
                      <a:pt x="64" y="134"/>
                      <a:pt x="67" y="114"/>
                      <a:pt x="71" y="94"/>
                    </a:cubicBezTo>
                    <a:cubicBezTo>
                      <a:pt x="73" y="89"/>
                      <a:pt x="74" y="83"/>
                      <a:pt x="75" y="77"/>
                    </a:cubicBezTo>
                    <a:cubicBezTo>
                      <a:pt x="66" y="85"/>
                      <a:pt x="55" y="93"/>
                      <a:pt x="42" y="96"/>
                    </a:cubicBezTo>
                    <a:cubicBezTo>
                      <a:pt x="31" y="98"/>
                      <a:pt x="19" y="95"/>
                      <a:pt x="11" y="86"/>
                    </a:cubicBezTo>
                    <a:cubicBezTo>
                      <a:pt x="4" y="77"/>
                      <a:pt x="1" y="65"/>
                      <a:pt x="0" y="53"/>
                    </a:cubicBezTo>
                    <a:cubicBezTo>
                      <a:pt x="0" y="44"/>
                      <a:pt x="0" y="34"/>
                      <a:pt x="0" y="24"/>
                    </a:cubicBezTo>
                    <a:cubicBezTo>
                      <a:pt x="0" y="21"/>
                      <a:pt x="0" y="17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lnTo>
                      <a:pt x="0" y="10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0"/>
                    </a:cubicBezTo>
                    <a:cubicBezTo>
                      <a:pt x="14" y="0"/>
                      <a:pt x="19" y="3"/>
                      <a:pt x="19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3"/>
                      <a:pt x="19" y="14"/>
                      <a:pt x="19" y="15"/>
                    </a:cubicBezTo>
                    <a:cubicBezTo>
                      <a:pt x="18" y="19"/>
                      <a:pt x="18" y="23"/>
                      <a:pt x="18" y="26"/>
                    </a:cubicBezTo>
                    <a:cubicBezTo>
                      <a:pt x="18" y="32"/>
                      <a:pt x="18" y="39"/>
                      <a:pt x="18" y="46"/>
                    </a:cubicBezTo>
                    <a:cubicBezTo>
                      <a:pt x="18" y="51"/>
                      <a:pt x="19" y="55"/>
                      <a:pt x="19" y="59"/>
                    </a:cubicBezTo>
                    <a:cubicBezTo>
                      <a:pt x="20" y="62"/>
                      <a:pt x="21" y="64"/>
                      <a:pt x="21" y="66"/>
                    </a:cubicBezTo>
                    <a:cubicBezTo>
                      <a:pt x="22" y="67"/>
                      <a:pt x="22" y="69"/>
                      <a:pt x="23" y="70"/>
                    </a:cubicBezTo>
                    <a:cubicBezTo>
                      <a:pt x="24" y="71"/>
                      <a:pt x="24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5"/>
                      <a:pt x="27" y="75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30" y="77"/>
                      <a:pt x="31" y="77"/>
                      <a:pt x="31" y="78"/>
                    </a:cubicBezTo>
                    <a:lnTo>
                      <a:pt x="32" y="78"/>
                    </a:lnTo>
                    <a:cubicBezTo>
                      <a:pt x="33" y="78"/>
                      <a:pt x="34" y="78"/>
                      <a:pt x="35" y="78"/>
                    </a:cubicBezTo>
                    <a:lnTo>
                      <a:pt x="36" y="78"/>
                    </a:lnTo>
                    <a:cubicBezTo>
                      <a:pt x="37" y="78"/>
                      <a:pt x="38" y="78"/>
                      <a:pt x="39" y="78"/>
                    </a:cubicBezTo>
                    <a:cubicBezTo>
                      <a:pt x="40" y="77"/>
                      <a:pt x="42" y="77"/>
                      <a:pt x="43" y="77"/>
                    </a:cubicBezTo>
                    <a:cubicBezTo>
                      <a:pt x="45" y="76"/>
                      <a:pt x="47" y="75"/>
                      <a:pt x="49" y="74"/>
                    </a:cubicBezTo>
                    <a:lnTo>
                      <a:pt x="48" y="74"/>
                    </a:lnTo>
                    <a:cubicBezTo>
                      <a:pt x="50" y="73"/>
                      <a:pt x="52" y="72"/>
                      <a:pt x="54" y="71"/>
                    </a:cubicBezTo>
                    <a:cubicBezTo>
                      <a:pt x="59" y="68"/>
                      <a:pt x="63" y="64"/>
                      <a:pt x="66" y="62"/>
                    </a:cubicBezTo>
                    <a:cubicBezTo>
                      <a:pt x="72" y="56"/>
                      <a:pt x="78" y="51"/>
                      <a:pt x="82" y="45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39"/>
                      <a:pt x="87" y="37"/>
                      <a:pt x="88" y="34"/>
                    </a:cubicBezTo>
                    <a:cubicBezTo>
                      <a:pt x="90" y="31"/>
                      <a:pt x="92" y="28"/>
                      <a:pt x="96" y="28"/>
                    </a:cubicBezTo>
                    <a:cubicBezTo>
                      <a:pt x="99" y="28"/>
                      <a:pt x="102" y="29"/>
                      <a:pt x="105" y="32"/>
                    </a:cubicBezTo>
                    <a:cubicBezTo>
                      <a:pt x="106" y="34"/>
                      <a:pt x="107" y="36"/>
                      <a:pt x="107" y="38"/>
                    </a:cubicBezTo>
                    <a:cubicBezTo>
                      <a:pt x="107" y="39"/>
                      <a:pt x="107" y="41"/>
                      <a:pt x="106" y="42"/>
                    </a:cubicBezTo>
                    <a:cubicBezTo>
                      <a:pt x="106" y="43"/>
                      <a:pt x="106" y="44"/>
                      <a:pt x="105" y="45"/>
                    </a:cubicBezTo>
                    <a:cubicBezTo>
                      <a:pt x="104" y="49"/>
                      <a:pt x="102" y="52"/>
                      <a:pt x="99" y="55"/>
                    </a:cubicBezTo>
                    <a:cubicBezTo>
                      <a:pt x="93" y="76"/>
                      <a:pt x="88" y="97"/>
                      <a:pt x="83" y="119"/>
                    </a:cubicBezTo>
                    <a:cubicBezTo>
                      <a:pt x="88" y="111"/>
                      <a:pt x="93" y="103"/>
                      <a:pt x="98" y="95"/>
                    </a:cubicBezTo>
                    <a:cubicBezTo>
                      <a:pt x="102" y="90"/>
                      <a:pt x="106" y="85"/>
                      <a:pt x="109" y="79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2" y="76"/>
                      <a:pt x="115" y="71"/>
                      <a:pt x="118" y="66"/>
                    </a:cubicBezTo>
                    <a:cubicBezTo>
                      <a:pt x="118" y="67"/>
                      <a:pt x="117" y="67"/>
                      <a:pt x="117" y="67"/>
                    </a:cubicBezTo>
                    <a:cubicBezTo>
                      <a:pt x="123" y="59"/>
                      <a:pt x="128" y="52"/>
                      <a:pt x="133" y="45"/>
                    </a:cubicBezTo>
                    <a:cubicBezTo>
                      <a:pt x="135" y="41"/>
                      <a:pt x="141" y="41"/>
                      <a:pt x="144" y="43"/>
                    </a:cubicBezTo>
                    <a:cubicBezTo>
                      <a:pt x="147" y="46"/>
                      <a:pt x="148" y="51"/>
                      <a:pt x="145" y="54"/>
                    </a:cubicBezTo>
                    <a:cubicBezTo>
                      <a:pt x="140" y="61"/>
                      <a:pt x="135" y="68"/>
                      <a:pt x="130" y="76"/>
                    </a:cubicBezTo>
                    <a:cubicBezTo>
                      <a:pt x="127" y="80"/>
                      <a:pt x="125" y="84"/>
                      <a:pt x="122" y="88"/>
                    </a:cubicBezTo>
                    <a:lnTo>
                      <a:pt x="121" y="88"/>
                    </a:lnTo>
                    <a:lnTo>
                      <a:pt x="121" y="89"/>
                    </a:lnTo>
                    <a:cubicBezTo>
                      <a:pt x="121" y="88"/>
                      <a:pt x="121" y="88"/>
                      <a:pt x="121" y="88"/>
                    </a:cubicBezTo>
                    <a:cubicBezTo>
                      <a:pt x="118" y="94"/>
                      <a:pt x="114" y="99"/>
                      <a:pt x="110" y="105"/>
                    </a:cubicBezTo>
                    <a:lnTo>
                      <a:pt x="111" y="104"/>
                    </a:lnTo>
                    <a:cubicBezTo>
                      <a:pt x="107" y="111"/>
                      <a:pt x="103" y="116"/>
                      <a:pt x="99" y="123"/>
                    </a:cubicBezTo>
                    <a:cubicBezTo>
                      <a:pt x="94" y="130"/>
                      <a:pt x="89" y="137"/>
                      <a:pt x="85" y="144"/>
                    </a:cubicBezTo>
                    <a:cubicBezTo>
                      <a:pt x="81" y="149"/>
                      <a:pt x="78" y="154"/>
                      <a:pt x="75" y="159"/>
                    </a:cubicBezTo>
                    <a:cubicBezTo>
                      <a:pt x="70" y="188"/>
                      <a:pt x="65" y="218"/>
                      <a:pt x="60" y="247"/>
                    </a:cubicBezTo>
                    <a:cubicBezTo>
                      <a:pt x="58" y="257"/>
                      <a:pt x="56" y="267"/>
                      <a:pt x="54" y="277"/>
                    </a:cubicBezTo>
                    <a:cubicBezTo>
                      <a:pt x="53" y="282"/>
                      <a:pt x="53" y="287"/>
                      <a:pt x="51" y="292"/>
                    </a:cubicBezTo>
                    <a:cubicBezTo>
                      <a:pt x="50" y="298"/>
                      <a:pt x="47" y="303"/>
                      <a:pt x="45" y="309"/>
                    </a:cubicBezTo>
                    <a:cubicBezTo>
                      <a:pt x="42" y="313"/>
                      <a:pt x="38" y="319"/>
                      <a:pt x="33" y="320"/>
                    </a:cubicBezTo>
                    <a:cubicBezTo>
                      <a:pt x="32" y="320"/>
                      <a:pt x="30" y="321"/>
                      <a:pt x="29" y="321"/>
                    </a:cubicBezTo>
                    <a:cubicBezTo>
                      <a:pt x="25" y="321"/>
                      <a:pt x="22" y="319"/>
                      <a:pt x="19" y="3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16"/>
              <p:cNvSpPr/>
              <p:nvPr/>
            </p:nvSpPr>
            <p:spPr>
              <a:xfrm>
                <a:off x="-489260" y="4141078"/>
                <a:ext cx="58680" cy="124200"/>
              </a:xfrm>
              <a:custGeom>
                <a:rect b="b" l="l" r="r" t="t"/>
                <a:pathLst>
                  <a:path extrusionOk="0" h="345" w="163">
                    <a:moveTo>
                      <a:pt x="24" y="344"/>
                    </a:moveTo>
                    <a:cubicBezTo>
                      <a:pt x="18" y="343"/>
                      <a:pt x="11" y="340"/>
                      <a:pt x="5" y="336"/>
                    </a:cubicBezTo>
                    <a:cubicBezTo>
                      <a:pt x="1" y="332"/>
                      <a:pt x="0" y="326"/>
                      <a:pt x="4" y="322"/>
                    </a:cubicBezTo>
                    <a:cubicBezTo>
                      <a:pt x="7" y="317"/>
                      <a:pt x="13" y="316"/>
                      <a:pt x="18" y="320"/>
                    </a:cubicBezTo>
                    <a:cubicBezTo>
                      <a:pt x="18" y="320"/>
                      <a:pt x="19" y="321"/>
                      <a:pt x="20" y="322"/>
                    </a:cubicBezTo>
                    <a:cubicBezTo>
                      <a:pt x="22" y="323"/>
                      <a:pt x="22" y="323"/>
                      <a:pt x="23" y="323"/>
                    </a:cubicBezTo>
                    <a:cubicBezTo>
                      <a:pt x="25" y="324"/>
                      <a:pt x="26" y="324"/>
                      <a:pt x="27" y="324"/>
                    </a:cubicBezTo>
                    <a:cubicBezTo>
                      <a:pt x="29" y="325"/>
                      <a:pt x="32" y="325"/>
                      <a:pt x="33" y="326"/>
                    </a:cubicBezTo>
                    <a:cubicBezTo>
                      <a:pt x="34" y="326"/>
                      <a:pt x="36" y="326"/>
                      <a:pt x="37" y="326"/>
                    </a:cubicBezTo>
                    <a:cubicBezTo>
                      <a:pt x="37" y="326"/>
                      <a:pt x="38" y="325"/>
                      <a:pt x="39" y="325"/>
                    </a:cubicBezTo>
                    <a:lnTo>
                      <a:pt x="38" y="325"/>
                    </a:lnTo>
                    <a:cubicBezTo>
                      <a:pt x="39" y="325"/>
                      <a:pt x="39" y="325"/>
                      <a:pt x="39" y="325"/>
                    </a:cubicBezTo>
                    <a:lnTo>
                      <a:pt x="38" y="325"/>
                    </a:lnTo>
                    <a:lnTo>
                      <a:pt x="39" y="325"/>
                    </a:lnTo>
                    <a:lnTo>
                      <a:pt x="40" y="324"/>
                    </a:lnTo>
                    <a:lnTo>
                      <a:pt x="41" y="324"/>
                    </a:lnTo>
                    <a:cubicBezTo>
                      <a:pt x="41" y="323"/>
                      <a:pt x="42" y="323"/>
                      <a:pt x="43" y="323"/>
                    </a:cubicBezTo>
                    <a:cubicBezTo>
                      <a:pt x="43" y="322"/>
                      <a:pt x="43" y="322"/>
                      <a:pt x="44" y="322"/>
                    </a:cubicBezTo>
                    <a:cubicBezTo>
                      <a:pt x="44" y="321"/>
                      <a:pt x="45" y="320"/>
                      <a:pt x="45" y="319"/>
                    </a:cubicBezTo>
                    <a:cubicBezTo>
                      <a:pt x="46" y="318"/>
                      <a:pt x="47" y="317"/>
                      <a:pt x="48" y="315"/>
                    </a:cubicBezTo>
                    <a:cubicBezTo>
                      <a:pt x="48" y="313"/>
                      <a:pt x="50" y="311"/>
                      <a:pt x="50" y="309"/>
                    </a:cubicBezTo>
                    <a:cubicBezTo>
                      <a:pt x="56" y="292"/>
                      <a:pt x="60" y="276"/>
                      <a:pt x="64" y="258"/>
                    </a:cubicBezTo>
                    <a:cubicBezTo>
                      <a:pt x="68" y="238"/>
                      <a:pt x="71" y="217"/>
                      <a:pt x="75" y="197"/>
                    </a:cubicBezTo>
                    <a:cubicBezTo>
                      <a:pt x="78" y="176"/>
                      <a:pt x="82" y="156"/>
                      <a:pt x="85" y="136"/>
                    </a:cubicBezTo>
                    <a:cubicBezTo>
                      <a:pt x="86" y="135"/>
                      <a:pt x="86" y="133"/>
                      <a:pt x="86" y="132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7" y="124"/>
                      <a:pt x="89" y="115"/>
                      <a:pt x="92" y="105"/>
                    </a:cubicBezTo>
                    <a:cubicBezTo>
                      <a:pt x="93" y="100"/>
                      <a:pt x="94" y="94"/>
                      <a:pt x="95" y="88"/>
                    </a:cubicBezTo>
                    <a:cubicBezTo>
                      <a:pt x="96" y="83"/>
                      <a:pt x="98" y="78"/>
                      <a:pt x="99" y="73"/>
                    </a:cubicBezTo>
                    <a:cubicBezTo>
                      <a:pt x="101" y="64"/>
                      <a:pt x="104" y="55"/>
                      <a:pt x="108" y="47"/>
                    </a:cubicBezTo>
                    <a:cubicBezTo>
                      <a:pt x="112" y="34"/>
                      <a:pt x="118" y="21"/>
                      <a:pt x="128" y="12"/>
                    </a:cubicBezTo>
                    <a:cubicBezTo>
                      <a:pt x="129" y="9"/>
                      <a:pt x="132" y="7"/>
                      <a:pt x="134" y="6"/>
                    </a:cubicBezTo>
                    <a:cubicBezTo>
                      <a:pt x="136" y="5"/>
                      <a:pt x="138" y="3"/>
                      <a:pt x="140" y="2"/>
                    </a:cubicBezTo>
                    <a:cubicBezTo>
                      <a:pt x="142" y="2"/>
                      <a:pt x="144" y="2"/>
                      <a:pt x="146" y="2"/>
                    </a:cubicBezTo>
                    <a:cubicBezTo>
                      <a:pt x="148" y="0"/>
                      <a:pt x="150" y="0"/>
                      <a:pt x="153" y="0"/>
                    </a:cubicBezTo>
                    <a:cubicBezTo>
                      <a:pt x="156" y="0"/>
                      <a:pt x="158" y="2"/>
                      <a:pt x="159" y="4"/>
                    </a:cubicBezTo>
                    <a:cubicBezTo>
                      <a:pt x="161" y="6"/>
                      <a:pt x="162" y="10"/>
                      <a:pt x="161" y="13"/>
                    </a:cubicBezTo>
                    <a:lnTo>
                      <a:pt x="161" y="14"/>
                    </a:lnTo>
                    <a:cubicBezTo>
                      <a:pt x="161" y="16"/>
                      <a:pt x="161" y="17"/>
                      <a:pt x="161" y="19"/>
                    </a:cubicBezTo>
                    <a:cubicBezTo>
                      <a:pt x="161" y="21"/>
                      <a:pt x="161" y="23"/>
                      <a:pt x="160" y="25"/>
                    </a:cubicBezTo>
                    <a:cubicBezTo>
                      <a:pt x="160" y="27"/>
                      <a:pt x="159" y="30"/>
                      <a:pt x="158" y="31"/>
                    </a:cubicBezTo>
                    <a:cubicBezTo>
                      <a:pt x="157" y="34"/>
                      <a:pt x="156" y="35"/>
                      <a:pt x="153" y="37"/>
                    </a:cubicBezTo>
                    <a:cubicBezTo>
                      <a:pt x="150" y="38"/>
                      <a:pt x="147" y="38"/>
                      <a:pt x="144" y="36"/>
                    </a:cubicBezTo>
                    <a:cubicBezTo>
                      <a:pt x="143" y="35"/>
                      <a:pt x="141" y="34"/>
                      <a:pt x="140" y="32"/>
                    </a:cubicBezTo>
                    <a:cubicBezTo>
                      <a:pt x="139" y="30"/>
                      <a:pt x="139" y="28"/>
                      <a:pt x="139" y="26"/>
                    </a:cubicBezTo>
                    <a:cubicBezTo>
                      <a:pt x="138" y="27"/>
                      <a:pt x="136" y="29"/>
                      <a:pt x="135" y="31"/>
                    </a:cubicBezTo>
                    <a:cubicBezTo>
                      <a:pt x="133" y="34"/>
                      <a:pt x="131" y="38"/>
                      <a:pt x="129" y="41"/>
                    </a:cubicBezTo>
                    <a:lnTo>
                      <a:pt x="129" y="42"/>
                    </a:lnTo>
                    <a:cubicBezTo>
                      <a:pt x="126" y="48"/>
                      <a:pt x="124" y="55"/>
                      <a:pt x="121" y="61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17" y="72"/>
                      <a:pt x="115" y="82"/>
                      <a:pt x="112" y="93"/>
                    </a:cubicBezTo>
                    <a:cubicBezTo>
                      <a:pt x="111" y="96"/>
                      <a:pt x="110" y="100"/>
                      <a:pt x="110" y="103"/>
                    </a:cubicBezTo>
                    <a:cubicBezTo>
                      <a:pt x="108" y="107"/>
                      <a:pt x="108" y="110"/>
                      <a:pt x="107" y="114"/>
                    </a:cubicBezTo>
                    <a:lnTo>
                      <a:pt x="107" y="115"/>
                    </a:ln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22"/>
                      <a:pt x="104" y="129"/>
                      <a:pt x="103" y="137"/>
                    </a:cubicBezTo>
                    <a:cubicBezTo>
                      <a:pt x="99" y="155"/>
                      <a:pt x="96" y="175"/>
                      <a:pt x="93" y="194"/>
                    </a:cubicBezTo>
                    <a:cubicBezTo>
                      <a:pt x="89" y="214"/>
                      <a:pt x="86" y="235"/>
                      <a:pt x="82" y="256"/>
                    </a:cubicBezTo>
                    <a:cubicBezTo>
                      <a:pt x="79" y="271"/>
                      <a:pt x="76" y="287"/>
                      <a:pt x="72" y="302"/>
                    </a:cubicBezTo>
                    <a:cubicBezTo>
                      <a:pt x="70" y="309"/>
                      <a:pt x="68" y="316"/>
                      <a:pt x="65" y="323"/>
                    </a:cubicBezTo>
                    <a:cubicBezTo>
                      <a:pt x="64" y="327"/>
                      <a:pt x="61" y="330"/>
                      <a:pt x="59" y="334"/>
                    </a:cubicBezTo>
                    <a:cubicBezTo>
                      <a:pt x="55" y="337"/>
                      <a:pt x="52" y="340"/>
                      <a:pt x="47" y="342"/>
                    </a:cubicBezTo>
                    <a:cubicBezTo>
                      <a:pt x="44" y="344"/>
                      <a:pt x="40" y="344"/>
                      <a:pt x="36" y="344"/>
                    </a:cubicBezTo>
                    <a:cubicBezTo>
                      <a:pt x="32" y="344"/>
                      <a:pt x="28" y="344"/>
                      <a:pt x="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16"/>
              <p:cNvSpPr/>
              <p:nvPr/>
            </p:nvSpPr>
            <p:spPr>
              <a:xfrm>
                <a:off x="-479180" y="4201918"/>
                <a:ext cx="12600" cy="9000"/>
              </a:xfrm>
              <a:custGeom>
                <a:rect b="b" l="l" r="r" t="t"/>
                <a:pathLst>
                  <a:path extrusionOk="0" h="25" w="35">
                    <a:moveTo>
                      <a:pt x="5" y="21"/>
                    </a:moveTo>
                    <a:cubicBezTo>
                      <a:pt x="3" y="20"/>
                      <a:pt x="2" y="17"/>
                      <a:pt x="1" y="14"/>
                    </a:cubicBezTo>
                    <a:cubicBezTo>
                      <a:pt x="0" y="10"/>
                      <a:pt x="3" y="6"/>
                      <a:pt x="7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6" y="2"/>
                      <a:pt x="19" y="1"/>
                      <a:pt x="22" y="0"/>
                    </a:cubicBezTo>
                    <a:cubicBezTo>
                      <a:pt x="27" y="0"/>
                      <a:pt x="31" y="3"/>
                      <a:pt x="33" y="7"/>
                    </a:cubicBezTo>
                    <a:cubicBezTo>
                      <a:pt x="34" y="12"/>
                      <a:pt x="31" y="18"/>
                      <a:pt x="26" y="19"/>
                    </a:cubicBezTo>
                    <a:cubicBezTo>
                      <a:pt x="23" y="20"/>
                      <a:pt x="20" y="20"/>
                      <a:pt x="18" y="21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9" y="24"/>
                      <a:pt x="7" y="23"/>
                      <a:pt x="5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16"/>
              <p:cNvSpPr/>
              <p:nvPr/>
            </p:nvSpPr>
            <p:spPr>
              <a:xfrm>
                <a:off x="-474860" y="4200838"/>
                <a:ext cx="45360" cy="9000"/>
              </a:xfrm>
              <a:custGeom>
                <a:rect b="b" l="l" r="r" t="t"/>
                <a:pathLst>
                  <a:path extrusionOk="0" h="25" w="126">
                    <a:moveTo>
                      <a:pt x="116" y="24"/>
                    </a:moveTo>
                    <a:cubicBezTo>
                      <a:pt x="98" y="23"/>
                      <a:pt x="80" y="22"/>
                      <a:pt x="62" y="21"/>
                    </a:cubicBezTo>
                    <a:cubicBezTo>
                      <a:pt x="58" y="20"/>
                      <a:pt x="54" y="20"/>
                      <a:pt x="50" y="20"/>
                    </a:cubicBezTo>
                    <a:cubicBezTo>
                      <a:pt x="46" y="20"/>
                      <a:pt x="42" y="20"/>
                      <a:pt x="39" y="20"/>
                    </a:cubicBezTo>
                    <a:cubicBezTo>
                      <a:pt x="29" y="20"/>
                      <a:pt x="19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9" y="0"/>
                      <a:pt x="29" y="0"/>
                      <a:pt x="39" y="0"/>
                    </a:cubicBezTo>
                    <a:cubicBezTo>
                      <a:pt x="42" y="0"/>
                      <a:pt x="46" y="0"/>
                      <a:pt x="50" y="0"/>
                    </a:cubicBezTo>
                    <a:cubicBezTo>
                      <a:pt x="54" y="1"/>
                      <a:pt x="59" y="1"/>
                      <a:pt x="64" y="1"/>
                    </a:cubicBezTo>
                    <a:cubicBezTo>
                      <a:pt x="82" y="3"/>
                      <a:pt x="99" y="5"/>
                      <a:pt x="117" y="6"/>
                    </a:cubicBezTo>
                    <a:cubicBezTo>
                      <a:pt x="121" y="6"/>
                      <a:pt x="125" y="11"/>
                      <a:pt x="125" y="15"/>
                    </a:cubicBezTo>
                    <a:cubicBezTo>
                      <a:pt x="125" y="20"/>
                      <a:pt x="121" y="24"/>
                      <a:pt x="116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16"/>
              <p:cNvSpPr/>
              <p:nvPr/>
            </p:nvSpPr>
            <p:spPr>
              <a:xfrm>
                <a:off x="-430580" y="4144677"/>
                <a:ext cx="34200" cy="109440"/>
              </a:xfrm>
              <a:custGeom>
                <a:rect b="b" l="l" r="r" t="t"/>
                <a:pathLst>
                  <a:path extrusionOk="0" h="304" w="95">
                    <a:moveTo>
                      <a:pt x="39" y="300"/>
                    </a:moveTo>
                    <a:cubicBezTo>
                      <a:pt x="27" y="286"/>
                      <a:pt x="16" y="271"/>
                      <a:pt x="10" y="253"/>
                    </a:cubicBezTo>
                    <a:cubicBezTo>
                      <a:pt x="5" y="242"/>
                      <a:pt x="3" y="229"/>
                      <a:pt x="1" y="217"/>
                    </a:cubicBezTo>
                    <a:cubicBezTo>
                      <a:pt x="0" y="206"/>
                      <a:pt x="0" y="194"/>
                      <a:pt x="1" y="183"/>
                    </a:cubicBezTo>
                    <a:lnTo>
                      <a:pt x="1" y="182"/>
                    </a:ln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79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8"/>
                      <a:pt x="1" y="175"/>
                      <a:pt x="1" y="173"/>
                    </a:cubicBezTo>
                    <a:lnTo>
                      <a:pt x="1" y="172"/>
                    </a:lnTo>
                    <a:cubicBezTo>
                      <a:pt x="1" y="171"/>
                      <a:pt x="1" y="169"/>
                      <a:pt x="2" y="168"/>
                    </a:cubicBezTo>
                    <a:cubicBezTo>
                      <a:pt x="2" y="166"/>
                      <a:pt x="2" y="166"/>
                      <a:pt x="2" y="165"/>
                    </a:cubicBezTo>
                    <a:lnTo>
                      <a:pt x="2" y="166"/>
                    </a:lnTo>
                    <a:cubicBezTo>
                      <a:pt x="2" y="165"/>
                      <a:pt x="2" y="164"/>
                      <a:pt x="2" y="162"/>
                    </a:cubicBezTo>
                    <a:cubicBezTo>
                      <a:pt x="2" y="161"/>
                      <a:pt x="2" y="161"/>
                      <a:pt x="2" y="159"/>
                    </a:cubicBezTo>
                    <a:lnTo>
                      <a:pt x="3" y="159"/>
                    </a:lnTo>
                    <a:cubicBezTo>
                      <a:pt x="3" y="158"/>
                      <a:pt x="3" y="158"/>
                      <a:pt x="3" y="157"/>
                    </a:cubicBezTo>
                    <a:cubicBezTo>
                      <a:pt x="3" y="153"/>
                      <a:pt x="3" y="149"/>
                      <a:pt x="4" y="145"/>
                    </a:cubicBezTo>
                    <a:cubicBezTo>
                      <a:pt x="4" y="139"/>
                      <a:pt x="5" y="133"/>
                      <a:pt x="7" y="127"/>
                    </a:cubicBezTo>
                    <a:cubicBezTo>
                      <a:pt x="9" y="116"/>
                      <a:pt x="12" y="106"/>
                      <a:pt x="15" y="95"/>
                    </a:cubicBezTo>
                    <a:cubicBezTo>
                      <a:pt x="19" y="85"/>
                      <a:pt x="23" y="75"/>
                      <a:pt x="28" y="65"/>
                    </a:cubicBezTo>
                    <a:cubicBezTo>
                      <a:pt x="29" y="60"/>
                      <a:pt x="32" y="56"/>
                      <a:pt x="34" y="52"/>
                    </a:cubicBezTo>
                    <a:cubicBezTo>
                      <a:pt x="37" y="46"/>
                      <a:pt x="42" y="39"/>
                      <a:pt x="46" y="34"/>
                    </a:cubicBezTo>
                    <a:cubicBezTo>
                      <a:pt x="50" y="28"/>
                      <a:pt x="54" y="22"/>
                      <a:pt x="59" y="17"/>
                    </a:cubicBezTo>
                    <a:cubicBezTo>
                      <a:pt x="62" y="13"/>
                      <a:pt x="65" y="10"/>
                      <a:pt x="70" y="6"/>
                    </a:cubicBezTo>
                    <a:cubicBezTo>
                      <a:pt x="72" y="4"/>
                      <a:pt x="76" y="2"/>
                      <a:pt x="80" y="1"/>
                    </a:cubicBezTo>
                    <a:cubicBezTo>
                      <a:pt x="85" y="0"/>
                      <a:pt x="91" y="3"/>
                      <a:pt x="92" y="9"/>
                    </a:cubicBezTo>
                    <a:cubicBezTo>
                      <a:pt x="94" y="14"/>
                      <a:pt x="90" y="20"/>
                      <a:pt x="84" y="21"/>
                    </a:cubicBezTo>
                    <a:cubicBezTo>
                      <a:pt x="83" y="21"/>
                      <a:pt x="82" y="22"/>
                      <a:pt x="82" y="22"/>
                    </a:cubicBezTo>
                    <a:cubicBezTo>
                      <a:pt x="80" y="23"/>
                      <a:pt x="79" y="24"/>
                      <a:pt x="78" y="25"/>
                    </a:cubicBezTo>
                    <a:cubicBezTo>
                      <a:pt x="75" y="28"/>
                      <a:pt x="73" y="30"/>
                      <a:pt x="71" y="32"/>
                    </a:cubicBezTo>
                    <a:cubicBezTo>
                      <a:pt x="67" y="38"/>
                      <a:pt x="63" y="43"/>
                      <a:pt x="58" y="48"/>
                    </a:cubicBezTo>
                    <a:cubicBezTo>
                      <a:pt x="57" y="52"/>
                      <a:pt x="54" y="55"/>
                      <a:pt x="52" y="59"/>
                    </a:cubicBezTo>
                    <a:cubicBezTo>
                      <a:pt x="49" y="63"/>
                      <a:pt x="47" y="69"/>
                      <a:pt x="44" y="73"/>
                    </a:cubicBezTo>
                    <a:cubicBezTo>
                      <a:pt x="40" y="82"/>
                      <a:pt x="36" y="91"/>
                      <a:pt x="33" y="101"/>
                    </a:cubicBezTo>
                    <a:cubicBezTo>
                      <a:pt x="29" y="111"/>
                      <a:pt x="27" y="120"/>
                      <a:pt x="25" y="130"/>
                    </a:cubicBezTo>
                    <a:lnTo>
                      <a:pt x="25" y="131"/>
                    </a:lnTo>
                    <a:cubicBezTo>
                      <a:pt x="22" y="140"/>
                      <a:pt x="21" y="150"/>
                      <a:pt x="20" y="159"/>
                    </a:cubicBezTo>
                    <a:cubicBezTo>
                      <a:pt x="19" y="168"/>
                      <a:pt x="19" y="176"/>
                      <a:pt x="18" y="185"/>
                    </a:cubicBezTo>
                    <a:lnTo>
                      <a:pt x="18" y="184"/>
                    </a:lnTo>
                    <a:cubicBezTo>
                      <a:pt x="18" y="193"/>
                      <a:pt x="18" y="201"/>
                      <a:pt x="18" y="210"/>
                    </a:cubicBezTo>
                    <a:cubicBezTo>
                      <a:pt x="19" y="217"/>
                      <a:pt x="19" y="223"/>
                      <a:pt x="21" y="229"/>
                    </a:cubicBezTo>
                    <a:lnTo>
                      <a:pt x="21" y="230"/>
                    </a:lnTo>
                    <a:cubicBezTo>
                      <a:pt x="22" y="235"/>
                      <a:pt x="23" y="239"/>
                      <a:pt x="25" y="244"/>
                    </a:cubicBezTo>
                    <a:cubicBezTo>
                      <a:pt x="26" y="248"/>
                      <a:pt x="28" y="252"/>
                      <a:pt x="30" y="256"/>
                    </a:cubicBezTo>
                    <a:cubicBezTo>
                      <a:pt x="32" y="260"/>
                      <a:pt x="35" y="264"/>
                      <a:pt x="37" y="269"/>
                    </a:cubicBezTo>
                    <a:cubicBezTo>
                      <a:pt x="42" y="274"/>
                      <a:pt x="46" y="280"/>
                      <a:pt x="50" y="285"/>
                    </a:cubicBezTo>
                    <a:lnTo>
                      <a:pt x="49" y="284"/>
                    </a:lnTo>
                    <a:cubicBezTo>
                      <a:pt x="50" y="285"/>
                      <a:pt x="51" y="286"/>
                      <a:pt x="52" y="288"/>
                    </a:cubicBezTo>
                    <a:cubicBezTo>
                      <a:pt x="56" y="291"/>
                      <a:pt x="56" y="296"/>
                      <a:pt x="52" y="300"/>
                    </a:cubicBezTo>
                    <a:cubicBezTo>
                      <a:pt x="50" y="302"/>
                      <a:pt x="48" y="303"/>
                      <a:pt x="46" y="303"/>
                    </a:cubicBezTo>
                    <a:cubicBezTo>
                      <a:pt x="43" y="303"/>
                      <a:pt x="41" y="302"/>
                      <a:pt x="39" y="3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16"/>
              <p:cNvSpPr/>
              <p:nvPr/>
            </p:nvSpPr>
            <p:spPr>
              <a:xfrm>
                <a:off x="-388820" y="4190038"/>
                <a:ext cx="32040" cy="12240"/>
              </a:xfrm>
              <a:custGeom>
                <a:rect b="b" l="l" r="r" t="t"/>
                <a:pathLst>
                  <a:path extrusionOk="0" h="34" w="89">
                    <a:moveTo>
                      <a:pt x="79" y="33"/>
                    </a:moveTo>
                    <a:cubicBezTo>
                      <a:pt x="68" y="33"/>
                      <a:pt x="57" y="32"/>
                      <a:pt x="45" y="32"/>
                    </a:cubicBezTo>
                    <a:cubicBezTo>
                      <a:pt x="40" y="31"/>
                      <a:pt x="35" y="31"/>
                      <a:pt x="30" y="30"/>
                    </a:cubicBezTo>
                    <a:cubicBezTo>
                      <a:pt x="23" y="29"/>
                      <a:pt x="17" y="28"/>
                      <a:pt x="11" y="26"/>
                    </a:cubicBezTo>
                    <a:cubicBezTo>
                      <a:pt x="7" y="25"/>
                      <a:pt x="1" y="21"/>
                      <a:pt x="1" y="16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4" y="3"/>
                      <a:pt x="10" y="0"/>
                      <a:pt x="15" y="2"/>
                    </a:cubicBezTo>
                    <a:cubicBezTo>
                      <a:pt x="18" y="3"/>
                      <a:pt x="20" y="6"/>
                      <a:pt x="21" y="8"/>
                    </a:cubicBezTo>
                    <a:cubicBezTo>
                      <a:pt x="22" y="9"/>
                      <a:pt x="23" y="10"/>
                      <a:pt x="25" y="10"/>
                    </a:cubicBezTo>
                    <a:cubicBezTo>
                      <a:pt x="36" y="12"/>
                      <a:pt x="47" y="12"/>
                      <a:pt x="58" y="14"/>
                    </a:cubicBezTo>
                    <a:cubicBezTo>
                      <a:pt x="65" y="14"/>
                      <a:pt x="72" y="14"/>
                      <a:pt x="79" y="15"/>
                    </a:cubicBezTo>
                    <a:cubicBezTo>
                      <a:pt x="84" y="15"/>
                      <a:pt x="88" y="19"/>
                      <a:pt x="88" y="24"/>
                    </a:cubicBezTo>
                    <a:cubicBezTo>
                      <a:pt x="88" y="29"/>
                      <a:pt x="84" y="33"/>
                      <a:pt x="79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16"/>
              <p:cNvSpPr/>
              <p:nvPr/>
            </p:nvSpPr>
            <p:spPr>
              <a:xfrm>
                <a:off x="-344900" y="4174918"/>
                <a:ext cx="59400" cy="48600"/>
              </a:xfrm>
              <a:custGeom>
                <a:rect b="b" l="l" r="r" t="t"/>
                <a:pathLst>
                  <a:path extrusionOk="0" h="135" w="165">
                    <a:moveTo>
                      <a:pt x="27" y="115"/>
                    </a:moveTo>
                    <a:lnTo>
                      <a:pt x="28" y="115"/>
                    </a:ln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4"/>
                      <a:pt x="30" y="114"/>
                    </a:cubicBezTo>
                    <a:cubicBezTo>
                      <a:pt x="30" y="114"/>
                      <a:pt x="30" y="113"/>
                      <a:pt x="31" y="113"/>
                    </a:cubicBezTo>
                    <a:cubicBezTo>
                      <a:pt x="33" y="112"/>
                      <a:pt x="34" y="112"/>
                      <a:pt x="35" y="110"/>
                    </a:cubicBezTo>
                    <a:cubicBezTo>
                      <a:pt x="37" y="110"/>
                      <a:pt x="38" y="109"/>
                      <a:pt x="39" y="108"/>
                    </a:cubicBezTo>
                    <a:cubicBezTo>
                      <a:pt x="42" y="105"/>
                      <a:pt x="45" y="102"/>
                      <a:pt x="47" y="99"/>
                    </a:cubicBezTo>
                    <a:cubicBezTo>
                      <a:pt x="51" y="95"/>
                      <a:pt x="54" y="91"/>
                      <a:pt x="58" y="86"/>
                    </a:cubicBezTo>
                    <a:cubicBezTo>
                      <a:pt x="62" y="79"/>
                      <a:pt x="67" y="71"/>
                      <a:pt x="71" y="63"/>
                    </a:cubicBezTo>
                    <a:cubicBezTo>
                      <a:pt x="73" y="58"/>
                      <a:pt x="76" y="53"/>
                      <a:pt x="78" y="48"/>
                    </a:cubicBezTo>
                    <a:cubicBezTo>
                      <a:pt x="79" y="46"/>
                      <a:pt x="79" y="43"/>
                      <a:pt x="79" y="41"/>
                    </a:cubicBezTo>
                    <a:cubicBezTo>
                      <a:pt x="80" y="36"/>
                      <a:pt x="81" y="32"/>
                      <a:pt x="83" y="28"/>
                    </a:cubicBezTo>
                    <a:cubicBezTo>
                      <a:pt x="83" y="26"/>
                      <a:pt x="84" y="24"/>
                      <a:pt x="85" y="22"/>
                    </a:cubicBezTo>
                    <a:cubicBezTo>
                      <a:pt x="86" y="21"/>
                      <a:pt x="86" y="21"/>
                      <a:pt x="87" y="20"/>
                    </a:cubicBezTo>
                    <a:cubicBezTo>
                      <a:pt x="86" y="20"/>
                      <a:pt x="86" y="20"/>
                      <a:pt x="84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8" y="20"/>
                      <a:pt x="76" y="20"/>
                      <a:pt x="74" y="20"/>
                    </a:cubicBezTo>
                    <a:cubicBezTo>
                      <a:pt x="73" y="21"/>
                      <a:pt x="72" y="21"/>
                      <a:pt x="70" y="21"/>
                    </a:cubicBezTo>
                    <a:cubicBezTo>
                      <a:pt x="67" y="22"/>
                      <a:pt x="66" y="23"/>
                      <a:pt x="63" y="24"/>
                    </a:cubicBezTo>
                    <a:cubicBezTo>
                      <a:pt x="62" y="25"/>
                      <a:pt x="59" y="27"/>
                      <a:pt x="58" y="28"/>
                    </a:cubicBezTo>
                    <a:cubicBezTo>
                      <a:pt x="55" y="29"/>
                      <a:pt x="53" y="31"/>
                      <a:pt x="51" y="33"/>
                    </a:cubicBezTo>
                    <a:cubicBezTo>
                      <a:pt x="49" y="35"/>
                      <a:pt x="47" y="37"/>
                      <a:pt x="45" y="39"/>
                    </a:cubicBezTo>
                    <a:cubicBezTo>
                      <a:pt x="42" y="42"/>
                      <a:pt x="39" y="46"/>
                      <a:pt x="37" y="50"/>
                    </a:cubicBezTo>
                    <a:cubicBezTo>
                      <a:pt x="34" y="54"/>
                      <a:pt x="32" y="58"/>
                      <a:pt x="30" y="61"/>
                    </a:cubicBezTo>
                    <a:cubicBezTo>
                      <a:pt x="28" y="66"/>
                      <a:pt x="26" y="70"/>
                      <a:pt x="24" y="74"/>
                    </a:cubicBezTo>
                    <a:cubicBezTo>
                      <a:pt x="23" y="80"/>
                      <a:pt x="21" y="85"/>
                      <a:pt x="20" y="91"/>
                    </a:cubicBezTo>
                    <a:cubicBezTo>
                      <a:pt x="20" y="94"/>
                      <a:pt x="19" y="96"/>
                      <a:pt x="19" y="99"/>
                    </a:cubicBezTo>
                    <a:cubicBezTo>
                      <a:pt x="19" y="101"/>
                      <a:pt x="19" y="102"/>
                      <a:pt x="19" y="104"/>
                    </a:cubicBezTo>
                    <a:cubicBezTo>
                      <a:pt x="19" y="105"/>
                      <a:pt x="19" y="106"/>
                      <a:pt x="19" y="108"/>
                    </a:cubicBezTo>
                    <a:lnTo>
                      <a:pt x="19" y="107"/>
                    </a:lnTo>
                    <a:cubicBezTo>
                      <a:pt x="19" y="108"/>
                      <a:pt x="20" y="109"/>
                      <a:pt x="20" y="109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1" y="113"/>
                      <a:pt x="21" y="113"/>
                    </a:cubicBezTo>
                    <a:lnTo>
                      <a:pt x="22" y="113"/>
                    </a:lnTo>
                    <a:cubicBezTo>
                      <a:pt x="22" y="113"/>
                      <a:pt x="23" y="113"/>
                      <a:pt x="23" y="114"/>
                    </a:cubicBezTo>
                    <a:lnTo>
                      <a:pt x="24" y="115"/>
                    </a:lnTo>
                    <a:cubicBezTo>
                      <a:pt x="23" y="115"/>
                      <a:pt x="23" y="114"/>
                      <a:pt x="23" y="114"/>
                    </a:cubicBezTo>
                    <a:lnTo>
                      <a:pt x="24" y="115"/>
                    </a:lnTo>
                    <a:lnTo>
                      <a:pt x="25" y="115"/>
                    </a:ln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7" y="115"/>
                      <a:pt x="27" y="115"/>
                      <a:pt x="27" y="115"/>
                    </a:cubicBezTo>
                    <a:moveTo>
                      <a:pt x="20" y="133"/>
                    </a:moveTo>
                    <a:cubicBezTo>
                      <a:pt x="15" y="132"/>
                      <a:pt x="10" y="128"/>
                      <a:pt x="7" y="124"/>
                    </a:cubicBezTo>
                    <a:cubicBezTo>
                      <a:pt x="5" y="122"/>
                      <a:pt x="4" y="120"/>
                      <a:pt x="3" y="117"/>
                    </a:cubicBezTo>
                    <a:cubicBezTo>
                      <a:pt x="2" y="114"/>
                      <a:pt x="1" y="111"/>
                      <a:pt x="0" y="108"/>
                    </a:cubicBezTo>
                    <a:cubicBezTo>
                      <a:pt x="0" y="101"/>
                      <a:pt x="0" y="94"/>
                      <a:pt x="2" y="88"/>
                    </a:cubicBezTo>
                    <a:cubicBezTo>
                      <a:pt x="3" y="81"/>
                      <a:pt x="5" y="73"/>
                      <a:pt x="7" y="67"/>
                    </a:cubicBezTo>
                    <a:cubicBezTo>
                      <a:pt x="13" y="53"/>
                      <a:pt x="20" y="40"/>
                      <a:pt x="29" y="28"/>
                    </a:cubicBezTo>
                    <a:cubicBezTo>
                      <a:pt x="38" y="17"/>
                      <a:pt x="51" y="7"/>
                      <a:pt x="65" y="3"/>
                    </a:cubicBezTo>
                    <a:cubicBezTo>
                      <a:pt x="72" y="1"/>
                      <a:pt x="79" y="0"/>
                      <a:pt x="86" y="0"/>
                    </a:cubicBezTo>
                    <a:cubicBezTo>
                      <a:pt x="93" y="0"/>
                      <a:pt x="100" y="2"/>
                      <a:pt x="105" y="6"/>
                    </a:cubicBezTo>
                    <a:cubicBezTo>
                      <a:pt x="111" y="9"/>
                      <a:pt x="116" y="15"/>
                      <a:pt x="118" y="21"/>
                    </a:cubicBezTo>
                    <a:cubicBezTo>
                      <a:pt x="119" y="25"/>
                      <a:pt x="120" y="28"/>
                      <a:pt x="120" y="32"/>
                    </a:cubicBezTo>
                    <a:cubicBezTo>
                      <a:pt x="120" y="32"/>
                      <a:pt x="120" y="33"/>
                      <a:pt x="120" y="34"/>
                    </a:cubicBezTo>
                    <a:cubicBezTo>
                      <a:pt x="122" y="37"/>
                      <a:pt x="123" y="41"/>
                      <a:pt x="120" y="44"/>
                    </a:cubicBezTo>
                    <a:cubicBezTo>
                      <a:pt x="119" y="48"/>
                      <a:pt x="115" y="50"/>
                      <a:pt x="111" y="50"/>
                    </a:cubicBezTo>
                    <a:cubicBezTo>
                      <a:pt x="107" y="50"/>
                      <a:pt x="104" y="48"/>
                      <a:pt x="102" y="44"/>
                    </a:cubicBezTo>
                    <a:cubicBezTo>
                      <a:pt x="102" y="43"/>
                      <a:pt x="101" y="42"/>
                      <a:pt x="101" y="41"/>
                    </a:cubicBezTo>
                    <a:cubicBezTo>
                      <a:pt x="101" y="42"/>
                      <a:pt x="101" y="43"/>
                      <a:pt x="100" y="43"/>
                    </a:cubicBezTo>
                    <a:cubicBezTo>
                      <a:pt x="99" y="46"/>
                      <a:pt x="98" y="49"/>
                      <a:pt x="97" y="51"/>
                    </a:cubicBezTo>
                    <a:cubicBezTo>
                      <a:pt x="97" y="55"/>
                      <a:pt x="96" y="59"/>
                      <a:pt x="95" y="63"/>
                    </a:cubicBezTo>
                    <a:cubicBezTo>
                      <a:pt x="95" y="68"/>
                      <a:pt x="95" y="73"/>
                      <a:pt x="95" y="78"/>
                    </a:cubicBezTo>
                    <a:cubicBezTo>
                      <a:pt x="96" y="81"/>
                      <a:pt x="97" y="84"/>
                      <a:pt x="97" y="88"/>
                    </a:cubicBezTo>
                    <a:cubicBezTo>
                      <a:pt x="98" y="91"/>
                      <a:pt x="98" y="93"/>
                      <a:pt x="99" y="95"/>
                    </a:cubicBezTo>
                    <a:cubicBezTo>
                      <a:pt x="100" y="98"/>
                      <a:pt x="101" y="99"/>
                      <a:pt x="101" y="101"/>
                    </a:cubicBezTo>
                    <a:cubicBezTo>
                      <a:pt x="102" y="102"/>
                      <a:pt x="102" y="103"/>
                      <a:pt x="104" y="105"/>
                    </a:cubicBezTo>
                    <a:cubicBezTo>
                      <a:pt x="104" y="105"/>
                      <a:pt x="105" y="106"/>
                      <a:pt x="105" y="107"/>
                    </a:cubicBezTo>
                    <a:cubicBezTo>
                      <a:pt x="106" y="108"/>
                      <a:pt x="106" y="108"/>
                      <a:pt x="107" y="108"/>
                    </a:cubicBezTo>
                    <a:cubicBezTo>
                      <a:pt x="107" y="109"/>
                      <a:pt x="108" y="109"/>
                      <a:pt x="108" y="109"/>
                    </a:cubicBezTo>
                    <a:lnTo>
                      <a:pt x="109" y="109"/>
                    </a:ln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10" y="110"/>
                      <a:pt x="111" y="110"/>
                    </a:cubicBezTo>
                    <a:lnTo>
                      <a:pt x="112" y="110"/>
                    </a:lnTo>
                    <a:lnTo>
                      <a:pt x="113" y="110"/>
                    </a:lnTo>
                    <a:cubicBezTo>
                      <a:pt x="115" y="110"/>
                      <a:pt x="116" y="110"/>
                      <a:pt x="117" y="110"/>
                    </a:cubicBezTo>
                    <a:cubicBezTo>
                      <a:pt x="116" y="110"/>
                      <a:pt x="116" y="110"/>
                      <a:pt x="115" y="110"/>
                    </a:cubicBezTo>
                    <a:cubicBezTo>
                      <a:pt x="116" y="110"/>
                      <a:pt x="118" y="110"/>
                      <a:pt x="118" y="109"/>
                    </a:cubicBezTo>
                    <a:cubicBezTo>
                      <a:pt x="119" y="109"/>
                      <a:pt x="120" y="109"/>
                      <a:pt x="122" y="108"/>
                    </a:cubicBezTo>
                    <a:cubicBezTo>
                      <a:pt x="124" y="107"/>
                      <a:pt x="126" y="106"/>
                      <a:pt x="128" y="104"/>
                    </a:cubicBezTo>
                    <a:cubicBezTo>
                      <a:pt x="134" y="100"/>
                      <a:pt x="139" y="96"/>
                      <a:pt x="144" y="91"/>
                    </a:cubicBezTo>
                    <a:cubicBezTo>
                      <a:pt x="145" y="91"/>
                      <a:pt x="146" y="89"/>
                      <a:pt x="147" y="89"/>
                    </a:cubicBezTo>
                    <a:cubicBezTo>
                      <a:pt x="151" y="85"/>
                      <a:pt x="156" y="85"/>
                      <a:pt x="160" y="89"/>
                    </a:cubicBezTo>
                    <a:cubicBezTo>
                      <a:pt x="164" y="92"/>
                      <a:pt x="164" y="98"/>
                      <a:pt x="160" y="102"/>
                    </a:cubicBezTo>
                    <a:cubicBezTo>
                      <a:pt x="151" y="110"/>
                      <a:pt x="141" y="119"/>
                      <a:pt x="131" y="125"/>
                    </a:cubicBezTo>
                    <a:cubicBezTo>
                      <a:pt x="123" y="128"/>
                      <a:pt x="115" y="130"/>
                      <a:pt x="107" y="129"/>
                    </a:cubicBezTo>
                    <a:cubicBezTo>
                      <a:pt x="100" y="128"/>
                      <a:pt x="94" y="123"/>
                      <a:pt x="89" y="117"/>
                    </a:cubicBezTo>
                    <a:cubicBezTo>
                      <a:pt x="84" y="110"/>
                      <a:pt x="81" y="102"/>
                      <a:pt x="79" y="94"/>
                    </a:cubicBezTo>
                    <a:cubicBezTo>
                      <a:pt x="79" y="92"/>
                      <a:pt x="78" y="91"/>
                      <a:pt x="78" y="88"/>
                    </a:cubicBezTo>
                    <a:cubicBezTo>
                      <a:pt x="71" y="99"/>
                      <a:pt x="63" y="110"/>
                      <a:pt x="54" y="120"/>
                    </a:cubicBezTo>
                    <a:cubicBezTo>
                      <a:pt x="46" y="127"/>
                      <a:pt x="37" y="134"/>
                      <a:pt x="26" y="134"/>
                    </a:cubicBezTo>
                    <a:cubicBezTo>
                      <a:pt x="24" y="134"/>
                      <a:pt x="22" y="134"/>
                      <a:pt x="2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16"/>
              <p:cNvSpPr/>
              <p:nvPr/>
            </p:nvSpPr>
            <p:spPr>
              <a:xfrm>
                <a:off x="-294500" y="4147198"/>
                <a:ext cx="32760" cy="121680"/>
              </a:xfrm>
              <a:custGeom>
                <a:rect b="b" l="l" r="r" t="t"/>
                <a:pathLst>
                  <a:path extrusionOk="0" h="338" w="91">
                    <a:moveTo>
                      <a:pt x="3" y="333"/>
                    </a:moveTo>
                    <a:cubicBezTo>
                      <a:pt x="0" y="329"/>
                      <a:pt x="1" y="323"/>
                      <a:pt x="5" y="320"/>
                    </a:cubicBezTo>
                    <a:cubicBezTo>
                      <a:pt x="11" y="316"/>
                      <a:pt x="17" y="312"/>
                      <a:pt x="22" y="307"/>
                    </a:cubicBezTo>
                    <a:cubicBezTo>
                      <a:pt x="27" y="303"/>
                      <a:pt x="31" y="299"/>
                      <a:pt x="35" y="294"/>
                    </a:cubicBezTo>
                    <a:cubicBezTo>
                      <a:pt x="35" y="295"/>
                      <a:pt x="34" y="295"/>
                      <a:pt x="34" y="295"/>
                    </a:cubicBezTo>
                    <a:cubicBezTo>
                      <a:pt x="40" y="288"/>
                      <a:pt x="45" y="282"/>
                      <a:pt x="50" y="274"/>
                    </a:cubicBezTo>
                    <a:cubicBezTo>
                      <a:pt x="50" y="275"/>
                      <a:pt x="50" y="275"/>
                      <a:pt x="50" y="275"/>
                    </a:cubicBezTo>
                    <a:lnTo>
                      <a:pt x="50" y="274"/>
                    </a:lnTo>
                    <a:cubicBezTo>
                      <a:pt x="54" y="268"/>
                      <a:pt x="57" y="263"/>
                      <a:pt x="60" y="257"/>
                    </a:cubicBezTo>
                    <a:cubicBezTo>
                      <a:pt x="63" y="253"/>
                      <a:pt x="64" y="247"/>
                      <a:pt x="66" y="243"/>
                    </a:cubicBezTo>
                    <a:cubicBezTo>
                      <a:pt x="68" y="239"/>
                      <a:pt x="69" y="234"/>
                      <a:pt x="70" y="230"/>
                    </a:cubicBezTo>
                    <a:cubicBezTo>
                      <a:pt x="71" y="225"/>
                      <a:pt x="71" y="219"/>
                      <a:pt x="72" y="215"/>
                    </a:cubicBezTo>
                    <a:cubicBezTo>
                      <a:pt x="73" y="205"/>
                      <a:pt x="73" y="195"/>
                      <a:pt x="71" y="185"/>
                    </a:cubicBezTo>
                    <a:cubicBezTo>
                      <a:pt x="71" y="173"/>
                      <a:pt x="69" y="161"/>
                      <a:pt x="67" y="150"/>
                    </a:cubicBezTo>
                    <a:lnTo>
                      <a:pt x="67" y="149"/>
                    </a:lnTo>
                    <a:cubicBezTo>
                      <a:pt x="64" y="138"/>
                      <a:pt x="61" y="127"/>
                      <a:pt x="59" y="117"/>
                    </a:cubicBezTo>
                    <a:cubicBezTo>
                      <a:pt x="57" y="113"/>
                      <a:pt x="56" y="110"/>
                      <a:pt x="55" y="106"/>
                    </a:cubicBezTo>
                    <a:cubicBezTo>
                      <a:pt x="54" y="103"/>
                      <a:pt x="53" y="99"/>
                      <a:pt x="51" y="95"/>
                    </a:cubicBezTo>
                    <a:cubicBezTo>
                      <a:pt x="49" y="90"/>
                      <a:pt x="47" y="84"/>
                      <a:pt x="45" y="79"/>
                    </a:cubicBezTo>
                    <a:cubicBezTo>
                      <a:pt x="43" y="74"/>
                      <a:pt x="41" y="69"/>
                      <a:pt x="39" y="64"/>
                    </a:cubicBezTo>
                    <a:cubicBezTo>
                      <a:pt x="36" y="56"/>
                      <a:pt x="31" y="46"/>
                      <a:pt x="27" y="38"/>
                    </a:cubicBezTo>
                    <a:cubicBezTo>
                      <a:pt x="27" y="37"/>
                      <a:pt x="26" y="36"/>
                      <a:pt x="25" y="35"/>
                    </a:cubicBezTo>
                    <a:cubicBezTo>
                      <a:pt x="24" y="34"/>
                      <a:pt x="23" y="33"/>
                      <a:pt x="22" y="32"/>
                    </a:cubicBezTo>
                    <a:cubicBezTo>
                      <a:pt x="21" y="29"/>
                      <a:pt x="19" y="27"/>
                      <a:pt x="18" y="24"/>
                    </a:cubicBezTo>
                    <a:cubicBezTo>
                      <a:pt x="16" y="21"/>
                      <a:pt x="14" y="17"/>
                      <a:pt x="13" y="14"/>
                    </a:cubicBezTo>
                    <a:cubicBezTo>
                      <a:pt x="11" y="10"/>
                      <a:pt x="14" y="5"/>
                      <a:pt x="17" y="3"/>
                    </a:cubicBezTo>
                    <a:cubicBezTo>
                      <a:pt x="21" y="0"/>
                      <a:pt x="26" y="1"/>
                      <a:pt x="29" y="4"/>
                    </a:cubicBezTo>
                    <a:cubicBezTo>
                      <a:pt x="34" y="9"/>
                      <a:pt x="37" y="15"/>
                      <a:pt x="40" y="20"/>
                    </a:cubicBezTo>
                    <a:cubicBezTo>
                      <a:pt x="42" y="24"/>
                      <a:pt x="44" y="28"/>
                      <a:pt x="46" y="32"/>
                    </a:cubicBezTo>
                    <a:cubicBezTo>
                      <a:pt x="48" y="37"/>
                      <a:pt x="50" y="42"/>
                      <a:pt x="52" y="47"/>
                    </a:cubicBezTo>
                    <a:cubicBezTo>
                      <a:pt x="56" y="56"/>
                      <a:pt x="60" y="66"/>
                      <a:pt x="63" y="75"/>
                    </a:cubicBezTo>
                    <a:cubicBezTo>
                      <a:pt x="71" y="97"/>
                      <a:pt x="78" y="119"/>
                      <a:pt x="84" y="142"/>
                    </a:cubicBezTo>
                    <a:cubicBezTo>
                      <a:pt x="88" y="161"/>
                      <a:pt x="90" y="181"/>
                      <a:pt x="90" y="201"/>
                    </a:cubicBezTo>
                    <a:cubicBezTo>
                      <a:pt x="90" y="211"/>
                      <a:pt x="89" y="221"/>
                      <a:pt x="88" y="230"/>
                    </a:cubicBezTo>
                    <a:cubicBezTo>
                      <a:pt x="87" y="240"/>
                      <a:pt x="83" y="249"/>
                      <a:pt x="80" y="259"/>
                    </a:cubicBezTo>
                    <a:cubicBezTo>
                      <a:pt x="71" y="277"/>
                      <a:pt x="60" y="293"/>
                      <a:pt x="46" y="308"/>
                    </a:cubicBezTo>
                    <a:cubicBezTo>
                      <a:pt x="41" y="314"/>
                      <a:pt x="35" y="320"/>
                      <a:pt x="29" y="326"/>
                    </a:cubicBezTo>
                    <a:cubicBezTo>
                      <a:pt x="24" y="328"/>
                      <a:pt x="20" y="331"/>
                      <a:pt x="16" y="335"/>
                    </a:cubicBezTo>
                    <a:cubicBezTo>
                      <a:pt x="14" y="336"/>
                      <a:pt x="13" y="337"/>
                      <a:pt x="10" y="337"/>
                    </a:cubicBezTo>
                    <a:cubicBezTo>
                      <a:pt x="8" y="337"/>
                      <a:pt x="5" y="335"/>
                      <a:pt x="3" y="3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" name="Google Shape;1465;p16"/>
              <p:cNvSpPr/>
              <p:nvPr/>
            </p:nvSpPr>
            <p:spPr>
              <a:xfrm>
                <a:off x="-217100" y="3996718"/>
                <a:ext cx="67680" cy="43200"/>
              </a:xfrm>
              <a:custGeom>
                <a:rect b="b" l="l" r="r" t="t"/>
                <a:pathLst>
                  <a:path extrusionOk="0" h="120" w="188">
                    <a:moveTo>
                      <a:pt x="27" y="100"/>
                    </a:moveTo>
                    <a:cubicBezTo>
                      <a:pt x="27" y="100"/>
                      <a:pt x="28" y="100"/>
                      <a:pt x="28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30" y="99"/>
                      <a:pt x="31" y="99"/>
                      <a:pt x="32" y="98"/>
                    </a:cubicBezTo>
                    <a:lnTo>
                      <a:pt x="34" y="97"/>
                    </a:lnTo>
                    <a:cubicBezTo>
                      <a:pt x="35" y="96"/>
                      <a:pt x="36" y="95"/>
                      <a:pt x="38" y="94"/>
                    </a:cubicBezTo>
                    <a:cubicBezTo>
                      <a:pt x="40" y="92"/>
                      <a:pt x="42" y="90"/>
                      <a:pt x="44" y="88"/>
                    </a:cubicBezTo>
                    <a:cubicBezTo>
                      <a:pt x="47" y="85"/>
                      <a:pt x="49" y="81"/>
                      <a:pt x="52" y="77"/>
                    </a:cubicBezTo>
                    <a:cubicBezTo>
                      <a:pt x="56" y="71"/>
                      <a:pt x="60" y="64"/>
                      <a:pt x="64" y="57"/>
                    </a:cubicBezTo>
                    <a:cubicBezTo>
                      <a:pt x="65" y="54"/>
                      <a:pt x="67" y="50"/>
                      <a:pt x="68" y="47"/>
                    </a:cubicBezTo>
                    <a:cubicBezTo>
                      <a:pt x="67" y="46"/>
                      <a:pt x="66" y="45"/>
                      <a:pt x="64" y="43"/>
                    </a:cubicBezTo>
                    <a:cubicBezTo>
                      <a:pt x="64" y="41"/>
                      <a:pt x="64" y="39"/>
                      <a:pt x="64" y="37"/>
                    </a:cubicBezTo>
                    <a:cubicBezTo>
                      <a:pt x="63" y="35"/>
                      <a:pt x="63" y="33"/>
                      <a:pt x="63" y="31"/>
                    </a:cubicBezTo>
                    <a:cubicBezTo>
                      <a:pt x="63" y="30"/>
                      <a:pt x="62" y="29"/>
                      <a:pt x="62" y="27"/>
                    </a:cubicBezTo>
                    <a:cubicBezTo>
                      <a:pt x="61" y="27"/>
                      <a:pt x="61" y="27"/>
                      <a:pt x="61" y="27"/>
                    </a:cubicBezTo>
                    <a:lnTo>
                      <a:pt x="62" y="27"/>
                    </a:lnTo>
                    <a:cubicBezTo>
                      <a:pt x="61" y="26"/>
                      <a:pt x="61" y="26"/>
                      <a:pt x="61" y="25"/>
                    </a:cubicBezTo>
                    <a:cubicBezTo>
                      <a:pt x="60" y="25"/>
                      <a:pt x="60" y="24"/>
                      <a:pt x="59" y="23"/>
                    </a:cubicBezTo>
                    <a:lnTo>
                      <a:pt x="60" y="24"/>
                    </a:lnTo>
                    <a:cubicBezTo>
                      <a:pt x="59" y="23"/>
                      <a:pt x="59" y="23"/>
                      <a:pt x="59" y="23"/>
                    </a:cubicBezTo>
                    <a:cubicBezTo>
                      <a:pt x="58" y="22"/>
                      <a:pt x="58" y="22"/>
                      <a:pt x="57" y="22"/>
                    </a:cubicBezTo>
                    <a:lnTo>
                      <a:pt x="56" y="21"/>
                    </a:lnTo>
                    <a:cubicBezTo>
                      <a:pt x="56" y="21"/>
                      <a:pt x="55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lnTo>
                      <a:pt x="54" y="20"/>
                    </a:lnTo>
                    <a:lnTo>
                      <a:pt x="53" y="20"/>
                    </a:lnTo>
                    <a:lnTo>
                      <a:pt x="52" y="20"/>
                    </a:lnTo>
                    <a:cubicBezTo>
                      <a:pt x="52" y="20"/>
                      <a:pt x="51" y="20"/>
                      <a:pt x="50" y="20"/>
                    </a:cubicBezTo>
                    <a:lnTo>
                      <a:pt x="49" y="21"/>
                    </a:lnTo>
                    <a:cubicBezTo>
                      <a:pt x="48" y="21"/>
                      <a:pt x="48" y="22"/>
                      <a:pt x="47" y="22"/>
                    </a:cubicBezTo>
                    <a:cubicBezTo>
                      <a:pt x="46" y="22"/>
                      <a:pt x="46" y="22"/>
                      <a:pt x="45" y="23"/>
                    </a:cubicBezTo>
                    <a:cubicBezTo>
                      <a:pt x="44" y="24"/>
                      <a:pt x="42" y="25"/>
                      <a:pt x="41" y="26"/>
                    </a:cubicBezTo>
                    <a:cubicBezTo>
                      <a:pt x="40" y="27"/>
                      <a:pt x="39" y="28"/>
                      <a:pt x="38" y="29"/>
                    </a:cubicBezTo>
                    <a:cubicBezTo>
                      <a:pt x="36" y="31"/>
                      <a:pt x="35" y="33"/>
                      <a:pt x="33" y="36"/>
                    </a:cubicBezTo>
                    <a:cubicBezTo>
                      <a:pt x="32" y="38"/>
                      <a:pt x="30" y="40"/>
                      <a:pt x="29" y="43"/>
                    </a:cubicBezTo>
                    <a:cubicBezTo>
                      <a:pt x="27" y="46"/>
                      <a:pt x="26" y="50"/>
                      <a:pt x="25" y="52"/>
                    </a:cubicBezTo>
                    <a:cubicBezTo>
                      <a:pt x="23" y="57"/>
                      <a:pt x="22" y="62"/>
                      <a:pt x="21" y="66"/>
                    </a:cubicBezTo>
                    <a:lnTo>
                      <a:pt x="21" y="65"/>
                    </a:lnTo>
                    <a:cubicBezTo>
                      <a:pt x="20" y="71"/>
                      <a:pt x="20" y="76"/>
                      <a:pt x="19" y="82"/>
                    </a:cubicBezTo>
                    <a:cubicBezTo>
                      <a:pt x="19" y="84"/>
                      <a:pt x="19" y="86"/>
                      <a:pt x="19" y="89"/>
                    </a:cubicBezTo>
                    <a:cubicBezTo>
                      <a:pt x="20" y="90"/>
                      <a:pt x="20" y="92"/>
                      <a:pt x="20" y="93"/>
                    </a:cubicBezTo>
                    <a:lnTo>
                      <a:pt x="20" y="94"/>
                    </a:lnTo>
                    <a:cubicBezTo>
                      <a:pt x="20" y="95"/>
                      <a:pt x="21" y="96"/>
                      <a:pt x="21" y="96"/>
                    </a:cubicBezTo>
                    <a:lnTo>
                      <a:pt x="21" y="97"/>
                    </a:lnTo>
                    <a:cubicBezTo>
                      <a:pt x="21" y="97"/>
                      <a:pt x="22" y="97"/>
                      <a:pt x="22" y="98"/>
                    </a:cubicBezTo>
                    <a:cubicBezTo>
                      <a:pt x="22" y="99"/>
                      <a:pt x="23" y="99"/>
                      <a:pt x="23" y="99"/>
                    </a:cubicBezTo>
                    <a:lnTo>
                      <a:pt x="24" y="99"/>
                    </a:lnTo>
                    <a:cubicBezTo>
                      <a:pt x="25" y="99"/>
                      <a:pt x="25" y="99"/>
                      <a:pt x="25" y="100"/>
                    </a:cubicBezTo>
                    <a:lnTo>
                      <a:pt x="26" y="100"/>
                    </a:lnTo>
                    <a:cubicBezTo>
                      <a:pt x="27" y="100"/>
                      <a:pt x="27" y="100"/>
                      <a:pt x="27" y="100"/>
                    </a:cubicBez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moveTo>
                      <a:pt x="4" y="105"/>
                    </a:moveTo>
                    <a:cubicBezTo>
                      <a:pt x="1" y="100"/>
                      <a:pt x="0" y="94"/>
                      <a:pt x="0" y="88"/>
                    </a:cubicBezTo>
                    <a:cubicBezTo>
                      <a:pt x="0" y="80"/>
                      <a:pt x="1" y="72"/>
                      <a:pt x="2" y="64"/>
                    </a:cubicBezTo>
                    <a:cubicBezTo>
                      <a:pt x="5" y="51"/>
                      <a:pt x="10" y="37"/>
                      <a:pt x="17" y="25"/>
                    </a:cubicBezTo>
                    <a:cubicBezTo>
                      <a:pt x="24" y="15"/>
                      <a:pt x="33" y="5"/>
                      <a:pt x="45" y="2"/>
                    </a:cubicBezTo>
                    <a:cubicBezTo>
                      <a:pt x="53" y="0"/>
                      <a:pt x="60" y="1"/>
                      <a:pt x="67" y="5"/>
                    </a:cubicBezTo>
                    <a:cubicBezTo>
                      <a:pt x="69" y="2"/>
                      <a:pt x="72" y="0"/>
                      <a:pt x="76" y="0"/>
                    </a:cubicBezTo>
                    <a:cubicBezTo>
                      <a:pt x="81" y="0"/>
                      <a:pt x="86" y="4"/>
                      <a:pt x="86" y="9"/>
                    </a:cubicBezTo>
                    <a:cubicBezTo>
                      <a:pt x="86" y="11"/>
                      <a:pt x="86" y="13"/>
                      <a:pt x="86" y="15"/>
                    </a:cubicBezTo>
                    <a:cubicBezTo>
                      <a:pt x="85" y="20"/>
                      <a:pt x="85" y="25"/>
                      <a:pt x="84" y="30"/>
                    </a:cubicBezTo>
                    <a:cubicBezTo>
                      <a:pt x="88" y="32"/>
                      <a:pt x="91" y="36"/>
                      <a:pt x="91" y="40"/>
                    </a:cubicBezTo>
                    <a:cubicBezTo>
                      <a:pt x="92" y="46"/>
                      <a:pt x="91" y="52"/>
                      <a:pt x="92" y="58"/>
                    </a:cubicBezTo>
                    <a:cubicBezTo>
                      <a:pt x="92" y="60"/>
                      <a:pt x="92" y="62"/>
                      <a:pt x="92" y="64"/>
                    </a:cubicBezTo>
                    <a:lnTo>
                      <a:pt x="92" y="63"/>
                    </a:lnTo>
                    <a:cubicBezTo>
                      <a:pt x="92" y="64"/>
                      <a:pt x="92" y="65"/>
                      <a:pt x="93" y="66"/>
                    </a:cubicBezTo>
                    <a:cubicBezTo>
                      <a:pt x="93" y="67"/>
                      <a:pt x="94" y="68"/>
                      <a:pt x="94" y="69"/>
                    </a:cubicBezTo>
                    <a:cubicBezTo>
                      <a:pt x="95" y="70"/>
                      <a:pt x="95" y="71"/>
                      <a:pt x="96" y="72"/>
                    </a:cubicBezTo>
                    <a:cubicBezTo>
                      <a:pt x="96" y="72"/>
                      <a:pt x="96" y="73"/>
                      <a:pt x="97" y="73"/>
                    </a:cubicBezTo>
                    <a:lnTo>
                      <a:pt x="98" y="74"/>
                    </a:lnTo>
                    <a:cubicBezTo>
                      <a:pt x="98" y="74"/>
                      <a:pt x="97" y="74"/>
                      <a:pt x="97" y="73"/>
                    </a:cubicBezTo>
                    <a:cubicBezTo>
                      <a:pt x="98" y="74"/>
                      <a:pt x="98" y="75"/>
                      <a:pt x="99" y="75"/>
                    </a:cubicBezTo>
                    <a:cubicBezTo>
                      <a:pt x="99" y="76"/>
                      <a:pt x="100" y="76"/>
                      <a:pt x="101" y="77"/>
                    </a:cubicBezTo>
                    <a:cubicBezTo>
                      <a:pt x="102" y="78"/>
                      <a:pt x="103" y="78"/>
                      <a:pt x="103" y="79"/>
                    </a:cubicBezTo>
                    <a:cubicBezTo>
                      <a:pt x="105" y="79"/>
                      <a:pt x="106" y="80"/>
                      <a:pt x="108" y="80"/>
                    </a:cubicBezTo>
                    <a:cubicBezTo>
                      <a:pt x="110" y="81"/>
                      <a:pt x="112" y="82"/>
                      <a:pt x="114" y="82"/>
                    </a:cubicBezTo>
                    <a:cubicBezTo>
                      <a:pt x="116" y="82"/>
                      <a:pt x="117" y="82"/>
                      <a:pt x="119" y="83"/>
                    </a:cubicBezTo>
                    <a:cubicBezTo>
                      <a:pt x="120" y="83"/>
                      <a:pt x="122" y="83"/>
                      <a:pt x="124" y="83"/>
                    </a:cubicBezTo>
                    <a:cubicBezTo>
                      <a:pt x="126" y="82"/>
                      <a:pt x="128" y="82"/>
                      <a:pt x="130" y="82"/>
                    </a:cubicBezTo>
                    <a:cubicBezTo>
                      <a:pt x="133" y="81"/>
                      <a:pt x="135" y="80"/>
                      <a:pt x="137" y="80"/>
                    </a:cubicBezTo>
                    <a:cubicBezTo>
                      <a:pt x="140" y="79"/>
                      <a:pt x="144" y="77"/>
                      <a:pt x="147" y="76"/>
                    </a:cubicBezTo>
                    <a:cubicBezTo>
                      <a:pt x="152" y="73"/>
                      <a:pt x="157" y="70"/>
                      <a:pt x="162" y="67"/>
                    </a:cubicBezTo>
                    <a:cubicBezTo>
                      <a:pt x="165" y="65"/>
                      <a:pt x="168" y="62"/>
                      <a:pt x="171" y="60"/>
                    </a:cubicBezTo>
                    <a:cubicBezTo>
                      <a:pt x="175" y="57"/>
                      <a:pt x="181" y="58"/>
                      <a:pt x="184" y="62"/>
                    </a:cubicBezTo>
                    <a:cubicBezTo>
                      <a:pt x="187" y="66"/>
                      <a:pt x="187" y="72"/>
                      <a:pt x="183" y="75"/>
                    </a:cubicBezTo>
                    <a:cubicBezTo>
                      <a:pt x="162" y="92"/>
                      <a:pt x="137" y="106"/>
                      <a:pt x="109" y="101"/>
                    </a:cubicBezTo>
                    <a:cubicBezTo>
                      <a:pt x="102" y="99"/>
                      <a:pt x="95" y="97"/>
                      <a:pt x="89" y="93"/>
                    </a:cubicBezTo>
                    <a:cubicBezTo>
                      <a:pt x="83" y="88"/>
                      <a:pt x="78" y="82"/>
                      <a:pt x="75" y="75"/>
                    </a:cubicBezTo>
                    <a:cubicBezTo>
                      <a:pt x="74" y="77"/>
                      <a:pt x="73" y="79"/>
                      <a:pt x="72" y="81"/>
                    </a:cubicBezTo>
                    <a:cubicBezTo>
                      <a:pt x="69" y="86"/>
                      <a:pt x="66" y="91"/>
                      <a:pt x="63" y="95"/>
                    </a:cubicBezTo>
                    <a:cubicBezTo>
                      <a:pt x="55" y="106"/>
                      <a:pt x="45" y="115"/>
                      <a:pt x="33" y="118"/>
                    </a:cubicBezTo>
                    <a:cubicBezTo>
                      <a:pt x="31" y="119"/>
                      <a:pt x="29" y="119"/>
                      <a:pt x="27" y="119"/>
                    </a:cubicBezTo>
                    <a:cubicBezTo>
                      <a:pt x="17" y="119"/>
                      <a:pt x="8" y="114"/>
                      <a:pt x="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" name="Google Shape;1466;p16"/>
              <p:cNvSpPr/>
              <p:nvPr/>
            </p:nvSpPr>
            <p:spPr>
              <a:xfrm>
                <a:off x="-612380" y="3865318"/>
                <a:ext cx="59400" cy="76680"/>
              </a:xfrm>
              <a:custGeom>
                <a:rect b="b" l="l" r="r" t="t"/>
                <a:pathLst>
                  <a:path extrusionOk="0" h="213" w="165">
                    <a:moveTo>
                      <a:pt x="51" y="193"/>
                    </a:moveTo>
                    <a:cubicBezTo>
                      <a:pt x="52" y="193"/>
                      <a:pt x="53" y="193"/>
                      <a:pt x="55" y="193"/>
                    </a:cubicBezTo>
                    <a:cubicBezTo>
                      <a:pt x="57" y="192"/>
                      <a:pt x="58" y="191"/>
                      <a:pt x="60" y="191"/>
                    </a:cubicBezTo>
                    <a:cubicBezTo>
                      <a:pt x="63" y="190"/>
                      <a:pt x="65" y="189"/>
                      <a:pt x="68" y="188"/>
                    </a:cubicBezTo>
                    <a:cubicBezTo>
                      <a:pt x="70" y="187"/>
                      <a:pt x="73" y="185"/>
                      <a:pt x="75" y="183"/>
                    </a:cubicBezTo>
                    <a:cubicBezTo>
                      <a:pt x="80" y="180"/>
                      <a:pt x="85" y="176"/>
                      <a:pt x="89" y="173"/>
                    </a:cubicBezTo>
                    <a:cubicBezTo>
                      <a:pt x="95" y="168"/>
                      <a:pt x="100" y="162"/>
                      <a:pt x="105" y="157"/>
                    </a:cubicBezTo>
                    <a:cubicBezTo>
                      <a:pt x="111" y="150"/>
                      <a:pt x="116" y="144"/>
                      <a:pt x="120" y="137"/>
                    </a:cubicBezTo>
                    <a:cubicBezTo>
                      <a:pt x="120" y="137"/>
                      <a:pt x="121" y="137"/>
                      <a:pt x="121" y="136"/>
                    </a:cubicBezTo>
                    <a:cubicBezTo>
                      <a:pt x="121" y="137"/>
                      <a:pt x="121" y="137"/>
                      <a:pt x="120" y="137"/>
                    </a:cubicBezTo>
                    <a:cubicBezTo>
                      <a:pt x="125" y="130"/>
                      <a:pt x="129" y="123"/>
                      <a:pt x="132" y="116"/>
                    </a:cubicBezTo>
                    <a:cubicBezTo>
                      <a:pt x="135" y="111"/>
                      <a:pt x="138" y="105"/>
                      <a:pt x="139" y="100"/>
                    </a:cubicBezTo>
                    <a:lnTo>
                      <a:pt x="139" y="99"/>
                    </a:lnTo>
                    <a:lnTo>
                      <a:pt x="140" y="99"/>
                    </a:lnTo>
                    <a:cubicBezTo>
                      <a:pt x="139" y="99"/>
                      <a:pt x="139" y="99"/>
                      <a:pt x="139" y="99"/>
                    </a:cubicBezTo>
                    <a:cubicBezTo>
                      <a:pt x="141" y="94"/>
                      <a:pt x="143" y="89"/>
                      <a:pt x="144" y="83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5" y="80"/>
                      <a:pt x="145" y="76"/>
                      <a:pt x="145" y="71"/>
                    </a:cubicBezTo>
                    <a:cubicBezTo>
                      <a:pt x="146" y="67"/>
                      <a:pt x="146" y="63"/>
                      <a:pt x="145" y="59"/>
                    </a:cubicBezTo>
                    <a:cubicBezTo>
                      <a:pt x="145" y="55"/>
                      <a:pt x="145" y="52"/>
                      <a:pt x="144" y="49"/>
                    </a:cubicBezTo>
                    <a:cubicBezTo>
                      <a:pt x="144" y="45"/>
                      <a:pt x="143" y="42"/>
                      <a:pt x="142" y="39"/>
                    </a:cubicBezTo>
                    <a:cubicBezTo>
                      <a:pt x="141" y="38"/>
                      <a:pt x="141" y="38"/>
                      <a:pt x="141" y="37"/>
                    </a:cubicBezTo>
                    <a:cubicBezTo>
                      <a:pt x="140" y="36"/>
                      <a:pt x="139" y="34"/>
                      <a:pt x="138" y="33"/>
                    </a:cubicBezTo>
                    <a:cubicBezTo>
                      <a:pt x="137" y="32"/>
                      <a:pt x="137" y="31"/>
                      <a:pt x="135" y="29"/>
                    </a:cubicBezTo>
                    <a:cubicBezTo>
                      <a:pt x="134" y="28"/>
                      <a:pt x="132" y="27"/>
                      <a:pt x="131" y="25"/>
                    </a:cubicBezTo>
                    <a:cubicBezTo>
                      <a:pt x="130" y="24"/>
                      <a:pt x="128" y="22"/>
                      <a:pt x="126" y="21"/>
                    </a:cubicBezTo>
                    <a:cubicBezTo>
                      <a:pt x="127" y="21"/>
                      <a:pt x="127" y="21"/>
                      <a:pt x="127" y="22"/>
                    </a:cubicBezTo>
                    <a:cubicBezTo>
                      <a:pt x="127" y="21"/>
                      <a:pt x="126" y="21"/>
                      <a:pt x="125" y="20"/>
                    </a:cubicBezTo>
                    <a:cubicBezTo>
                      <a:pt x="124" y="20"/>
                      <a:pt x="123" y="20"/>
                      <a:pt x="123" y="20"/>
                    </a:cubicBezTo>
                    <a:cubicBezTo>
                      <a:pt x="122" y="19"/>
                      <a:pt x="121" y="19"/>
                      <a:pt x="120" y="18"/>
                    </a:cubicBezTo>
                    <a:cubicBezTo>
                      <a:pt x="119" y="18"/>
                      <a:pt x="118" y="18"/>
                      <a:pt x="117" y="18"/>
                    </a:cubicBezTo>
                    <a:cubicBezTo>
                      <a:pt x="116" y="18"/>
                      <a:pt x="115" y="18"/>
                      <a:pt x="114" y="18"/>
                    </a:cubicBezTo>
                    <a:cubicBezTo>
                      <a:pt x="113" y="18"/>
                      <a:pt x="111" y="18"/>
                      <a:pt x="110" y="19"/>
                    </a:cubicBezTo>
                    <a:cubicBezTo>
                      <a:pt x="108" y="20"/>
                      <a:pt x="106" y="20"/>
                      <a:pt x="104" y="21"/>
                    </a:cubicBezTo>
                    <a:cubicBezTo>
                      <a:pt x="102" y="21"/>
                      <a:pt x="101" y="22"/>
                      <a:pt x="99" y="22"/>
                    </a:cubicBezTo>
                    <a:cubicBezTo>
                      <a:pt x="97" y="24"/>
                      <a:pt x="95" y="25"/>
                      <a:pt x="92" y="27"/>
                    </a:cubicBezTo>
                    <a:cubicBezTo>
                      <a:pt x="89" y="29"/>
                      <a:pt x="85" y="32"/>
                      <a:pt x="81" y="35"/>
                    </a:cubicBezTo>
                    <a:lnTo>
                      <a:pt x="82" y="35"/>
                    </a:lnTo>
                    <a:cubicBezTo>
                      <a:pt x="79" y="38"/>
                      <a:pt x="76" y="41"/>
                      <a:pt x="73" y="44"/>
                    </a:cubicBezTo>
                    <a:cubicBezTo>
                      <a:pt x="73" y="45"/>
                      <a:pt x="73" y="45"/>
                      <a:pt x="73" y="46"/>
                    </a:cubicBezTo>
                    <a:cubicBezTo>
                      <a:pt x="73" y="52"/>
                      <a:pt x="68" y="56"/>
                      <a:pt x="63" y="56"/>
                    </a:cubicBezTo>
                    <a:lnTo>
                      <a:pt x="62" y="56"/>
                    </a:lnTo>
                    <a:cubicBezTo>
                      <a:pt x="58" y="61"/>
                      <a:pt x="54" y="66"/>
                      <a:pt x="51" y="71"/>
                    </a:cubicBezTo>
                    <a:cubicBezTo>
                      <a:pt x="44" y="80"/>
                      <a:pt x="39" y="90"/>
                      <a:pt x="33" y="100"/>
                    </a:cubicBezTo>
                    <a:cubicBezTo>
                      <a:pt x="31" y="103"/>
                      <a:pt x="29" y="106"/>
                      <a:pt x="27" y="110"/>
                    </a:cubicBezTo>
                    <a:cubicBezTo>
                      <a:pt x="26" y="113"/>
                      <a:pt x="26" y="116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4" y="122"/>
                      <a:pt x="23" y="127"/>
                      <a:pt x="23" y="131"/>
                    </a:cubicBezTo>
                    <a:cubicBezTo>
                      <a:pt x="22" y="137"/>
                      <a:pt x="22" y="143"/>
                      <a:pt x="21" y="148"/>
                    </a:cubicBezTo>
                    <a:cubicBezTo>
                      <a:pt x="21" y="152"/>
                      <a:pt x="21" y="157"/>
                      <a:pt x="21" y="162"/>
                    </a:cubicBezTo>
                    <a:cubicBezTo>
                      <a:pt x="21" y="164"/>
                      <a:pt x="22" y="167"/>
                      <a:pt x="22" y="169"/>
                    </a:cubicBezTo>
                    <a:cubicBezTo>
                      <a:pt x="22" y="171"/>
                      <a:pt x="23" y="173"/>
                      <a:pt x="23" y="175"/>
                    </a:cubicBezTo>
                    <a:cubicBezTo>
                      <a:pt x="24" y="176"/>
                      <a:pt x="25" y="178"/>
                      <a:pt x="25" y="179"/>
                    </a:cubicBezTo>
                    <a:cubicBezTo>
                      <a:pt x="26" y="180"/>
                      <a:pt x="26" y="182"/>
                      <a:pt x="28" y="183"/>
                    </a:cubicBezTo>
                    <a:lnTo>
                      <a:pt x="29" y="184"/>
                    </a:lnTo>
                    <a:cubicBezTo>
                      <a:pt x="29" y="185"/>
                      <a:pt x="30" y="186"/>
                      <a:pt x="31" y="187"/>
                    </a:cubicBezTo>
                    <a:cubicBezTo>
                      <a:pt x="32" y="187"/>
                      <a:pt x="33" y="188"/>
                      <a:pt x="34" y="189"/>
                    </a:cubicBezTo>
                    <a:cubicBezTo>
                      <a:pt x="35" y="189"/>
                      <a:pt x="36" y="190"/>
                      <a:pt x="37" y="191"/>
                    </a:cubicBezTo>
                    <a:cubicBezTo>
                      <a:pt x="38" y="191"/>
                      <a:pt x="39" y="191"/>
                      <a:pt x="39" y="191"/>
                    </a:cubicBezTo>
                    <a:cubicBezTo>
                      <a:pt x="40" y="192"/>
                      <a:pt x="42" y="192"/>
                      <a:pt x="43" y="193"/>
                    </a:cubicBezTo>
                    <a:cubicBezTo>
                      <a:pt x="44" y="193"/>
                      <a:pt x="46" y="193"/>
                      <a:pt x="47" y="193"/>
                    </a:cubicBezTo>
                    <a:cubicBezTo>
                      <a:pt x="48" y="193"/>
                      <a:pt x="49" y="193"/>
                      <a:pt x="51" y="193"/>
                    </a:cubicBezTo>
                    <a:moveTo>
                      <a:pt x="37" y="211"/>
                    </a:moveTo>
                    <a:cubicBezTo>
                      <a:pt x="31" y="209"/>
                      <a:pt x="25" y="206"/>
                      <a:pt x="21" y="202"/>
                    </a:cubicBezTo>
                    <a:cubicBezTo>
                      <a:pt x="15" y="198"/>
                      <a:pt x="11" y="193"/>
                      <a:pt x="9" y="187"/>
                    </a:cubicBezTo>
                    <a:cubicBezTo>
                      <a:pt x="0" y="168"/>
                      <a:pt x="3" y="145"/>
                      <a:pt x="5" y="125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3" y="121"/>
                      <a:pt x="3" y="117"/>
                      <a:pt x="4" y="114"/>
                    </a:cubicBezTo>
                    <a:cubicBezTo>
                      <a:pt x="6" y="111"/>
                      <a:pt x="7" y="109"/>
                      <a:pt x="8" y="106"/>
                    </a:cubicBezTo>
                    <a:cubicBezTo>
                      <a:pt x="10" y="102"/>
                      <a:pt x="11" y="98"/>
                      <a:pt x="12" y="94"/>
                    </a:cubicBezTo>
                    <a:cubicBezTo>
                      <a:pt x="16" y="80"/>
                      <a:pt x="21" y="67"/>
                      <a:pt x="28" y="55"/>
                    </a:cubicBezTo>
                    <a:cubicBezTo>
                      <a:pt x="30" y="49"/>
                      <a:pt x="34" y="44"/>
                      <a:pt x="38" y="39"/>
                    </a:cubicBezTo>
                    <a:cubicBezTo>
                      <a:pt x="42" y="35"/>
                      <a:pt x="47" y="31"/>
                      <a:pt x="53" y="29"/>
                    </a:cubicBezTo>
                    <a:cubicBezTo>
                      <a:pt x="55" y="28"/>
                      <a:pt x="58" y="28"/>
                      <a:pt x="60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8"/>
                      <a:pt x="63" y="27"/>
                      <a:pt x="64" y="26"/>
                    </a:cubicBezTo>
                    <a:cubicBezTo>
                      <a:pt x="69" y="21"/>
                      <a:pt x="74" y="17"/>
                      <a:pt x="79" y="13"/>
                    </a:cubicBezTo>
                    <a:cubicBezTo>
                      <a:pt x="85" y="9"/>
                      <a:pt x="90" y="6"/>
                      <a:pt x="97" y="3"/>
                    </a:cubicBezTo>
                    <a:cubicBezTo>
                      <a:pt x="103" y="2"/>
                      <a:pt x="109" y="0"/>
                      <a:pt x="115" y="0"/>
                    </a:cubicBezTo>
                    <a:cubicBezTo>
                      <a:pt x="121" y="0"/>
                      <a:pt x="127" y="1"/>
                      <a:pt x="133" y="4"/>
                    </a:cubicBezTo>
                    <a:cubicBezTo>
                      <a:pt x="138" y="6"/>
                      <a:pt x="142" y="10"/>
                      <a:pt x="146" y="14"/>
                    </a:cubicBezTo>
                    <a:cubicBezTo>
                      <a:pt x="151" y="18"/>
                      <a:pt x="155" y="24"/>
                      <a:pt x="158" y="30"/>
                    </a:cubicBezTo>
                    <a:cubicBezTo>
                      <a:pt x="160" y="35"/>
                      <a:pt x="162" y="42"/>
                      <a:pt x="162" y="48"/>
                    </a:cubicBezTo>
                    <a:cubicBezTo>
                      <a:pt x="164" y="55"/>
                      <a:pt x="164" y="63"/>
                      <a:pt x="164" y="70"/>
                    </a:cubicBezTo>
                    <a:cubicBezTo>
                      <a:pt x="162" y="98"/>
                      <a:pt x="151" y="125"/>
                      <a:pt x="135" y="148"/>
                    </a:cubicBezTo>
                    <a:cubicBezTo>
                      <a:pt x="127" y="159"/>
                      <a:pt x="118" y="170"/>
                      <a:pt x="108" y="180"/>
                    </a:cubicBezTo>
                    <a:cubicBezTo>
                      <a:pt x="99" y="190"/>
                      <a:pt x="88" y="198"/>
                      <a:pt x="76" y="205"/>
                    </a:cubicBezTo>
                    <a:cubicBezTo>
                      <a:pt x="70" y="208"/>
                      <a:pt x="64" y="210"/>
                      <a:pt x="57" y="211"/>
                    </a:cubicBezTo>
                    <a:cubicBezTo>
                      <a:pt x="55" y="212"/>
                      <a:pt x="52" y="212"/>
                      <a:pt x="49" y="212"/>
                    </a:cubicBezTo>
                    <a:cubicBezTo>
                      <a:pt x="45" y="212"/>
                      <a:pt x="41" y="211"/>
                      <a:pt x="37" y="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" name="Google Shape;1467;p16"/>
              <p:cNvSpPr/>
              <p:nvPr/>
            </p:nvSpPr>
            <p:spPr>
              <a:xfrm>
                <a:off x="-749900" y="3653278"/>
                <a:ext cx="69480" cy="129960"/>
              </a:xfrm>
              <a:custGeom>
                <a:rect b="b" l="l" r="r" t="t"/>
                <a:pathLst>
                  <a:path extrusionOk="0" h="361" w="193">
                    <a:moveTo>
                      <a:pt x="9" y="344"/>
                    </a:moveTo>
                    <a:cubicBezTo>
                      <a:pt x="7" y="342"/>
                      <a:pt x="6" y="339"/>
                      <a:pt x="5" y="336"/>
                    </a:cubicBezTo>
                    <a:cubicBezTo>
                      <a:pt x="4" y="332"/>
                      <a:pt x="3" y="329"/>
                      <a:pt x="2" y="326"/>
                    </a:cubicBezTo>
                    <a:cubicBezTo>
                      <a:pt x="1" y="319"/>
                      <a:pt x="0" y="312"/>
                      <a:pt x="0" y="305"/>
                    </a:cubicBezTo>
                    <a:cubicBezTo>
                      <a:pt x="0" y="295"/>
                      <a:pt x="3" y="284"/>
                      <a:pt x="6" y="274"/>
                    </a:cubicBezTo>
                    <a:cubicBezTo>
                      <a:pt x="8" y="265"/>
                      <a:pt x="12" y="257"/>
                      <a:pt x="16" y="249"/>
                    </a:cubicBezTo>
                    <a:cubicBezTo>
                      <a:pt x="21" y="240"/>
                      <a:pt x="26" y="232"/>
                      <a:pt x="31" y="223"/>
                    </a:cubicBezTo>
                    <a:cubicBezTo>
                      <a:pt x="33" y="219"/>
                      <a:pt x="39" y="218"/>
                      <a:pt x="43" y="221"/>
                    </a:cubicBezTo>
                    <a:cubicBezTo>
                      <a:pt x="47" y="223"/>
                      <a:pt x="48" y="228"/>
                      <a:pt x="46" y="232"/>
                    </a:cubicBezTo>
                    <a:cubicBezTo>
                      <a:pt x="41" y="241"/>
                      <a:pt x="37" y="250"/>
                      <a:pt x="31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29" y="263"/>
                      <a:pt x="27" y="269"/>
                      <a:pt x="24" y="275"/>
                    </a:cubicBezTo>
                    <a:cubicBezTo>
                      <a:pt x="23" y="279"/>
                      <a:pt x="22" y="284"/>
                      <a:pt x="21" y="289"/>
                    </a:cubicBezTo>
                    <a:lnTo>
                      <a:pt x="21" y="288"/>
                    </a:lnTo>
                    <a:cubicBezTo>
                      <a:pt x="20" y="292"/>
                      <a:pt x="20" y="296"/>
                      <a:pt x="19" y="300"/>
                    </a:cubicBezTo>
                    <a:cubicBezTo>
                      <a:pt x="19" y="304"/>
                      <a:pt x="19" y="307"/>
                      <a:pt x="19" y="310"/>
                    </a:cubicBezTo>
                    <a:cubicBezTo>
                      <a:pt x="19" y="314"/>
                      <a:pt x="20" y="318"/>
                      <a:pt x="21" y="323"/>
                    </a:cubicBezTo>
                    <a:cubicBezTo>
                      <a:pt x="21" y="322"/>
                      <a:pt x="21" y="321"/>
                      <a:pt x="20" y="321"/>
                    </a:cubicBezTo>
                    <a:cubicBezTo>
                      <a:pt x="21" y="323"/>
                      <a:pt x="21" y="325"/>
                      <a:pt x="22" y="328"/>
                    </a:cubicBezTo>
                    <a:cubicBezTo>
                      <a:pt x="23" y="329"/>
                      <a:pt x="24" y="331"/>
                      <a:pt x="24" y="332"/>
                    </a:cubicBezTo>
                    <a:cubicBezTo>
                      <a:pt x="25" y="334"/>
                      <a:pt x="25" y="334"/>
                      <a:pt x="25" y="335"/>
                    </a:cubicBezTo>
                    <a:cubicBezTo>
                      <a:pt x="26" y="335"/>
                      <a:pt x="26" y="335"/>
                      <a:pt x="26" y="335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8" y="337"/>
                      <a:pt x="29" y="338"/>
                      <a:pt x="31" y="339"/>
                    </a:cubicBezTo>
                    <a:lnTo>
                      <a:pt x="32" y="340"/>
                    </a:lnTo>
                    <a:lnTo>
                      <a:pt x="33" y="341"/>
                    </a:lnTo>
                    <a:cubicBezTo>
                      <a:pt x="34" y="341"/>
                      <a:pt x="34" y="341"/>
                      <a:pt x="35" y="341"/>
                    </a:cubicBezTo>
                    <a:lnTo>
                      <a:pt x="36" y="341"/>
                    </a:lnTo>
                    <a:cubicBezTo>
                      <a:pt x="38" y="340"/>
                      <a:pt x="39" y="339"/>
                      <a:pt x="41" y="339"/>
                    </a:cubicBezTo>
                    <a:cubicBezTo>
                      <a:pt x="43" y="338"/>
                      <a:pt x="45" y="336"/>
                      <a:pt x="46" y="335"/>
                    </a:cubicBezTo>
                    <a:cubicBezTo>
                      <a:pt x="48" y="334"/>
                      <a:pt x="49" y="334"/>
                      <a:pt x="51" y="332"/>
                    </a:cubicBezTo>
                    <a:cubicBezTo>
                      <a:pt x="53" y="330"/>
                      <a:pt x="55" y="328"/>
                      <a:pt x="57" y="326"/>
                    </a:cubicBezTo>
                    <a:cubicBezTo>
                      <a:pt x="59" y="324"/>
                      <a:pt x="61" y="321"/>
                      <a:pt x="63" y="318"/>
                    </a:cubicBezTo>
                    <a:cubicBezTo>
                      <a:pt x="66" y="314"/>
                      <a:pt x="68" y="310"/>
                      <a:pt x="70" y="306"/>
                    </a:cubicBezTo>
                    <a:cubicBezTo>
                      <a:pt x="73" y="300"/>
                      <a:pt x="75" y="295"/>
                      <a:pt x="77" y="289"/>
                    </a:cubicBezTo>
                    <a:lnTo>
                      <a:pt x="77" y="290"/>
                    </a:lnTo>
                    <a:cubicBezTo>
                      <a:pt x="79" y="283"/>
                      <a:pt x="81" y="275"/>
                      <a:pt x="83" y="268"/>
                    </a:cubicBezTo>
                    <a:lnTo>
                      <a:pt x="83" y="269"/>
                    </a:lnTo>
                    <a:cubicBezTo>
                      <a:pt x="87" y="249"/>
                      <a:pt x="89" y="229"/>
                      <a:pt x="91" y="209"/>
                    </a:cubicBezTo>
                    <a:cubicBezTo>
                      <a:pt x="94" y="188"/>
                      <a:pt x="95" y="169"/>
                      <a:pt x="98" y="148"/>
                    </a:cubicBezTo>
                    <a:cubicBezTo>
                      <a:pt x="101" y="120"/>
                      <a:pt x="105" y="91"/>
                      <a:pt x="114" y="64"/>
                    </a:cubicBezTo>
                    <a:cubicBezTo>
                      <a:pt x="118" y="50"/>
                      <a:pt x="123" y="38"/>
                      <a:pt x="131" y="27"/>
                    </a:cubicBezTo>
                    <a:cubicBezTo>
                      <a:pt x="134" y="21"/>
                      <a:pt x="139" y="16"/>
                      <a:pt x="143" y="12"/>
                    </a:cubicBezTo>
                    <a:cubicBezTo>
                      <a:pt x="147" y="7"/>
                      <a:pt x="153" y="4"/>
                      <a:pt x="159" y="2"/>
                    </a:cubicBezTo>
                    <a:cubicBezTo>
                      <a:pt x="164" y="0"/>
                      <a:pt x="171" y="1"/>
                      <a:pt x="176" y="3"/>
                    </a:cubicBezTo>
                    <a:cubicBezTo>
                      <a:pt x="181" y="4"/>
                      <a:pt x="185" y="9"/>
                      <a:pt x="188" y="14"/>
                    </a:cubicBezTo>
                    <a:cubicBezTo>
                      <a:pt x="191" y="18"/>
                      <a:pt x="192" y="24"/>
                      <a:pt x="192" y="29"/>
                    </a:cubicBezTo>
                    <a:cubicBezTo>
                      <a:pt x="192" y="36"/>
                      <a:pt x="190" y="42"/>
                      <a:pt x="189" y="48"/>
                    </a:cubicBezTo>
                    <a:cubicBezTo>
                      <a:pt x="187" y="54"/>
                      <a:pt x="184" y="59"/>
                      <a:pt x="180" y="64"/>
                    </a:cubicBezTo>
                    <a:cubicBezTo>
                      <a:pt x="177" y="70"/>
                      <a:pt x="173" y="74"/>
                      <a:pt x="168" y="77"/>
                    </a:cubicBezTo>
                    <a:cubicBezTo>
                      <a:pt x="163" y="79"/>
                      <a:pt x="158" y="77"/>
                      <a:pt x="154" y="74"/>
                    </a:cubicBezTo>
                    <a:cubicBezTo>
                      <a:pt x="151" y="72"/>
                      <a:pt x="149" y="69"/>
                      <a:pt x="148" y="64"/>
                    </a:cubicBezTo>
                    <a:cubicBezTo>
                      <a:pt x="148" y="62"/>
                      <a:pt x="148" y="59"/>
                      <a:pt x="149" y="57"/>
                    </a:cubicBezTo>
                    <a:cubicBezTo>
                      <a:pt x="151" y="54"/>
                      <a:pt x="154" y="52"/>
                      <a:pt x="157" y="52"/>
                    </a:cubicBezTo>
                    <a:cubicBezTo>
                      <a:pt x="159" y="52"/>
                      <a:pt x="162" y="52"/>
                      <a:pt x="164" y="54"/>
                    </a:cubicBezTo>
                    <a:cubicBezTo>
                      <a:pt x="165" y="52"/>
                      <a:pt x="167" y="49"/>
                      <a:pt x="168" y="46"/>
                    </a:cubicBezTo>
                    <a:cubicBezTo>
                      <a:pt x="169" y="45"/>
                      <a:pt x="169" y="43"/>
                      <a:pt x="170" y="42"/>
                    </a:cubicBezTo>
                    <a:cubicBezTo>
                      <a:pt x="171" y="41"/>
                      <a:pt x="171" y="38"/>
                      <a:pt x="172" y="36"/>
                    </a:cubicBezTo>
                    <a:cubicBezTo>
                      <a:pt x="172" y="35"/>
                      <a:pt x="172" y="33"/>
                      <a:pt x="172" y="31"/>
                    </a:cubicBezTo>
                    <a:cubicBezTo>
                      <a:pt x="172" y="31"/>
                      <a:pt x="172" y="29"/>
                      <a:pt x="172" y="28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2" y="25"/>
                      <a:pt x="172" y="25"/>
                      <a:pt x="172" y="24"/>
                    </a:cubicBezTo>
                    <a:cubicBezTo>
                      <a:pt x="171" y="24"/>
                      <a:pt x="171" y="24"/>
                      <a:pt x="171" y="23"/>
                    </a:cubicBezTo>
                    <a:cubicBezTo>
                      <a:pt x="171" y="22"/>
                      <a:pt x="171" y="22"/>
                      <a:pt x="171" y="22"/>
                    </a:cubicBezTo>
                    <a:lnTo>
                      <a:pt x="170" y="22"/>
                    </a:lnTo>
                    <a:cubicBezTo>
                      <a:pt x="170" y="22"/>
                      <a:pt x="169" y="22"/>
                      <a:pt x="169" y="21"/>
                    </a:cubicBezTo>
                    <a:lnTo>
                      <a:pt x="168" y="21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4" y="21"/>
                    </a:lnTo>
                    <a:cubicBezTo>
                      <a:pt x="163" y="22"/>
                      <a:pt x="162" y="22"/>
                      <a:pt x="162" y="22"/>
                    </a:cubicBezTo>
                    <a:cubicBezTo>
                      <a:pt x="161" y="23"/>
                      <a:pt x="160" y="23"/>
                      <a:pt x="159" y="24"/>
                    </a:cubicBezTo>
                    <a:cubicBezTo>
                      <a:pt x="158" y="25"/>
                      <a:pt x="157" y="25"/>
                      <a:pt x="157" y="26"/>
                    </a:cubicBezTo>
                    <a:cubicBezTo>
                      <a:pt x="155" y="27"/>
                      <a:pt x="154" y="28"/>
                      <a:pt x="152" y="30"/>
                    </a:cubicBezTo>
                    <a:cubicBezTo>
                      <a:pt x="151" y="32"/>
                      <a:pt x="148" y="35"/>
                      <a:pt x="147" y="38"/>
                    </a:cubicBezTo>
                    <a:cubicBezTo>
                      <a:pt x="144" y="42"/>
                      <a:pt x="141" y="46"/>
                      <a:pt x="139" y="50"/>
                    </a:cubicBezTo>
                    <a:cubicBezTo>
                      <a:pt x="140" y="50"/>
                      <a:pt x="140" y="50"/>
                      <a:pt x="140" y="49"/>
                    </a:cubicBezTo>
                    <a:cubicBezTo>
                      <a:pt x="137" y="55"/>
                      <a:pt x="134" y="62"/>
                      <a:pt x="132" y="67"/>
                    </a:cubicBezTo>
                    <a:cubicBezTo>
                      <a:pt x="128" y="80"/>
                      <a:pt x="125" y="93"/>
                      <a:pt x="122" y="106"/>
                    </a:cubicBezTo>
                    <a:lnTo>
                      <a:pt x="122" y="105"/>
                    </a:lnTo>
                    <a:cubicBezTo>
                      <a:pt x="120" y="115"/>
                      <a:pt x="119" y="126"/>
                      <a:pt x="117" y="136"/>
                    </a:cubicBezTo>
                    <a:cubicBezTo>
                      <a:pt x="116" y="140"/>
                      <a:pt x="116" y="145"/>
                      <a:pt x="115" y="149"/>
                    </a:cubicBezTo>
                    <a:cubicBezTo>
                      <a:pt x="115" y="155"/>
                      <a:pt x="114" y="161"/>
                      <a:pt x="113" y="166"/>
                    </a:cubicBezTo>
                    <a:cubicBezTo>
                      <a:pt x="112" y="176"/>
                      <a:pt x="111" y="186"/>
                      <a:pt x="110" y="197"/>
                    </a:cubicBezTo>
                    <a:cubicBezTo>
                      <a:pt x="109" y="206"/>
                      <a:pt x="108" y="216"/>
                      <a:pt x="106" y="226"/>
                    </a:cubicBezTo>
                    <a:cubicBezTo>
                      <a:pt x="106" y="231"/>
                      <a:pt x="105" y="236"/>
                      <a:pt x="104" y="241"/>
                    </a:cubicBezTo>
                    <a:cubicBezTo>
                      <a:pt x="104" y="245"/>
                      <a:pt x="104" y="249"/>
                      <a:pt x="102" y="253"/>
                    </a:cubicBezTo>
                    <a:cubicBezTo>
                      <a:pt x="102" y="259"/>
                      <a:pt x="101" y="265"/>
                      <a:pt x="99" y="271"/>
                    </a:cubicBezTo>
                    <a:cubicBezTo>
                      <a:pt x="98" y="276"/>
                      <a:pt x="97" y="282"/>
                      <a:pt x="95" y="287"/>
                    </a:cubicBezTo>
                    <a:cubicBezTo>
                      <a:pt x="94" y="293"/>
                      <a:pt x="91" y="300"/>
                      <a:pt x="89" y="306"/>
                    </a:cubicBezTo>
                    <a:cubicBezTo>
                      <a:pt x="84" y="318"/>
                      <a:pt x="77" y="330"/>
                      <a:pt x="69" y="340"/>
                    </a:cubicBezTo>
                    <a:cubicBezTo>
                      <a:pt x="65" y="345"/>
                      <a:pt x="60" y="349"/>
                      <a:pt x="55" y="352"/>
                    </a:cubicBezTo>
                    <a:cubicBezTo>
                      <a:pt x="53" y="353"/>
                      <a:pt x="50" y="355"/>
                      <a:pt x="48" y="356"/>
                    </a:cubicBezTo>
                    <a:cubicBezTo>
                      <a:pt x="45" y="358"/>
                      <a:pt x="41" y="359"/>
                      <a:pt x="38" y="360"/>
                    </a:cubicBezTo>
                    <a:cubicBezTo>
                      <a:pt x="37" y="360"/>
                      <a:pt x="36" y="360"/>
                      <a:pt x="35" y="360"/>
                    </a:cubicBezTo>
                    <a:cubicBezTo>
                      <a:pt x="24" y="360"/>
                      <a:pt x="14" y="353"/>
                      <a:pt x="9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" name="Google Shape;1468;p16"/>
              <p:cNvSpPr/>
              <p:nvPr/>
            </p:nvSpPr>
            <p:spPr>
              <a:xfrm>
                <a:off x="-733700" y="3704038"/>
                <a:ext cx="53640" cy="16920"/>
              </a:xfrm>
              <a:custGeom>
                <a:rect b="b" l="l" r="r" t="t"/>
                <a:pathLst>
                  <a:path extrusionOk="0" h="47" w="149">
                    <a:moveTo>
                      <a:pt x="24" y="46"/>
                    </a:moveTo>
                    <a:cubicBezTo>
                      <a:pt x="21" y="46"/>
                      <a:pt x="18" y="45"/>
                      <a:pt x="15" y="45"/>
                    </a:cubicBezTo>
                    <a:cubicBezTo>
                      <a:pt x="14" y="45"/>
                      <a:pt x="13" y="45"/>
                      <a:pt x="12" y="45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4" y="41"/>
                      <a:pt x="3" y="39"/>
                    </a:cubicBezTo>
                    <a:cubicBezTo>
                      <a:pt x="0" y="35"/>
                      <a:pt x="0" y="29"/>
                      <a:pt x="5" y="25"/>
                    </a:cubicBezTo>
                    <a:cubicBezTo>
                      <a:pt x="7" y="24"/>
                      <a:pt x="8" y="22"/>
                      <a:pt x="11" y="21"/>
                    </a:cubicBezTo>
                    <a:cubicBezTo>
                      <a:pt x="14" y="20"/>
                      <a:pt x="17" y="19"/>
                      <a:pt x="20" y="18"/>
                    </a:cubicBezTo>
                    <a:cubicBezTo>
                      <a:pt x="25" y="16"/>
                      <a:pt x="30" y="14"/>
                      <a:pt x="35" y="13"/>
                    </a:cubicBezTo>
                    <a:cubicBezTo>
                      <a:pt x="40" y="13"/>
                      <a:pt x="44" y="11"/>
                      <a:pt x="49" y="10"/>
                    </a:cubicBezTo>
                    <a:cubicBezTo>
                      <a:pt x="53" y="10"/>
                      <a:pt x="59" y="9"/>
                      <a:pt x="63" y="8"/>
                    </a:cubicBezTo>
                    <a:cubicBezTo>
                      <a:pt x="68" y="7"/>
                      <a:pt x="72" y="7"/>
                      <a:pt x="76" y="6"/>
                    </a:cubicBezTo>
                    <a:cubicBezTo>
                      <a:pt x="96" y="4"/>
                      <a:pt x="117" y="2"/>
                      <a:pt x="137" y="0"/>
                    </a:cubicBezTo>
                    <a:cubicBezTo>
                      <a:pt x="142" y="0"/>
                      <a:pt x="146" y="3"/>
                      <a:pt x="147" y="7"/>
                    </a:cubicBezTo>
                    <a:cubicBezTo>
                      <a:pt x="148" y="12"/>
                      <a:pt x="144" y="17"/>
                      <a:pt x="140" y="17"/>
                    </a:cubicBezTo>
                    <a:cubicBezTo>
                      <a:pt x="131" y="18"/>
                      <a:pt x="123" y="20"/>
                      <a:pt x="114" y="20"/>
                    </a:cubicBezTo>
                    <a:cubicBezTo>
                      <a:pt x="107" y="21"/>
                      <a:pt x="99" y="22"/>
                      <a:pt x="92" y="23"/>
                    </a:cubicBezTo>
                    <a:cubicBezTo>
                      <a:pt x="84" y="24"/>
                      <a:pt x="76" y="25"/>
                      <a:pt x="68" y="26"/>
                    </a:cubicBezTo>
                    <a:cubicBezTo>
                      <a:pt x="63" y="27"/>
                      <a:pt x="57" y="28"/>
                      <a:pt x="52" y="29"/>
                    </a:cubicBezTo>
                    <a:cubicBezTo>
                      <a:pt x="46" y="31"/>
                      <a:pt x="40" y="32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41"/>
                      <a:pt x="30" y="46"/>
                      <a:pt x="25" y="46"/>
                    </a:cubicBezTo>
                    <a:cubicBezTo>
                      <a:pt x="24" y="46"/>
                      <a:pt x="24" y="46"/>
                      <a:pt x="24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" name="Google Shape;1469;p16"/>
              <p:cNvSpPr/>
              <p:nvPr/>
            </p:nvSpPr>
            <p:spPr>
              <a:xfrm>
                <a:off x="-672860" y="3660477"/>
                <a:ext cx="33840" cy="91440"/>
              </a:xfrm>
              <a:custGeom>
                <a:rect b="b" l="l" r="r" t="t"/>
                <a:pathLst>
                  <a:path extrusionOk="0" h="254" w="94">
                    <a:moveTo>
                      <a:pt x="11" y="248"/>
                    </a:moveTo>
                    <a:cubicBezTo>
                      <a:pt x="7" y="235"/>
                      <a:pt x="3" y="224"/>
                      <a:pt x="1" y="212"/>
                    </a:cubicBezTo>
                    <a:cubicBezTo>
                      <a:pt x="0" y="200"/>
                      <a:pt x="0" y="188"/>
                      <a:pt x="0" y="176"/>
                    </a:cubicBezTo>
                    <a:cubicBezTo>
                      <a:pt x="0" y="170"/>
                      <a:pt x="1" y="163"/>
                      <a:pt x="2" y="156"/>
                    </a:cubicBezTo>
                    <a:cubicBezTo>
                      <a:pt x="3" y="149"/>
                      <a:pt x="4" y="143"/>
                      <a:pt x="5" y="136"/>
                    </a:cubicBezTo>
                    <a:cubicBezTo>
                      <a:pt x="5" y="136"/>
                      <a:pt x="6" y="135"/>
                      <a:pt x="6" y="134"/>
                    </a:cubicBezTo>
                    <a:cubicBezTo>
                      <a:pt x="6" y="134"/>
                      <a:pt x="6" y="133"/>
                      <a:pt x="6" y="132"/>
                    </a:cubicBezTo>
                    <a:lnTo>
                      <a:pt x="6" y="133"/>
                    </a:lnTo>
                    <a:cubicBezTo>
                      <a:pt x="7" y="131"/>
                      <a:pt x="7" y="129"/>
                      <a:pt x="7" y="127"/>
                    </a:cubicBezTo>
                    <a:cubicBezTo>
                      <a:pt x="8" y="125"/>
                      <a:pt x="8" y="124"/>
                      <a:pt x="8" y="122"/>
                    </a:cubicBezTo>
                    <a:lnTo>
                      <a:pt x="8" y="123"/>
                    </a:lnTo>
                    <a:cubicBezTo>
                      <a:pt x="9" y="118"/>
                      <a:pt x="11" y="114"/>
                      <a:pt x="12" y="110"/>
                    </a:cubicBezTo>
                    <a:cubicBezTo>
                      <a:pt x="13" y="106"/>
                      <a:pt x="14" y="101"/>
                      <a:pt x="15" y="97"/>
                    </a:cubicBezTo>
                    <a:lnTo>
                      <a:pt x="15" y="96"/>
                    </a:lnTo>
                    <a:lnTo>
                      <a:pt x="16" y="95"/>
                    </a:lnTo>
                    <a:cubicBezTo>
                      <a:pt x="16" y="95"/>
                      <a:pt x="15" y="95"/>
                      <a:pt x="15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7" y="93"/>
                      <a:pt x="17" y="92"/>
                      <a:pt x="17" y="90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0"/>
                      <a:pt x="18" y="90"/>
                      <a:pt x="18" y="89"/>
                    </a:cubicBezTo>
                    <a:lnTo>
                      <a:pt x="18" y="90"/>
                    </a:lnTo>
                    <a:cubicBezTo>
                      <a:pt x="18" y="89"/>
                      <a:pt x="19" y="87"/>
                      <a:pt x="19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5"/>
                      <a:pt x="19" y="83"/>
                    </a:cubicBezTo>
                    <a:cubicBezTo>
                      <a:pt x="19" y="84"/>
                      <a:pt x="19" y="85"/>
                      <a:pt x="19" y="85"/>
                    </a:cubicBezTo>
                    <a:cubicBezTo>
                      <a:pt x="20" y="83"/>
                      <a:pt x="20" y="82"/>
                      <a:pt x="21" y="81"/>
                    </a:cubicBezTo>
                    <a:cubicBezTo>
                      <a:pt x="21" y="81"/>
                      <a:pt x="21" y="82"/>
                      <a:pt x="20" y="82"/>
                    </a:cubicBezTo>
                    <a:cubicBezTo>
                      <a:pt x="21" y="81"/>
                      <a:pt x="21" y="81"/>
                      <a:pt x="21" y="79"/>
                    </a:cubicBezTo>
                    <a:cubicBezTo>
                      <a:pt x="22" y="78"/>
                      <a:pt x="22" y="77"/>
                      <a:pt x="22" y="76"/>
                    </a:cubicBezTo>
                    <a:lnTo>
                      <a:pt x="23" y="75"/>
                    </a:lnTo>
                    <a:cubicBezTo>
                      <a:pt x="23" y="74"/>
                      <a:pt x="23" y="74"/>
                      <a:pt x="24" y="73"/>
                    </a:cubicBezTo>
                    <a:cubicBezTo>
                      <a:pt x="24" y="74"/>
                      <a:pt x="23" y="74"/>
                      <a:pt x="23" y="74"/>
                    </a:cubicBezTo>
                    <a:cubicBezTo>
                      <a:pt x="26" y="66"/>
                      <a:pt x="29" y="58"/>
                      <a:pt x="33" y="51"/>
                    </a:cubicBezTo>
                    <a:cubicBezTo>
                      <a:pt x="37" y="42"/>
                      <a:pt x="42" y="33"/>
                      <a:pt x="47" y="25"/>
                    </a:cubicBezTo>
                    <a:cubicBezTo>
                      <a:pt x="52" y="18"/>
                      <a:pt x="58" y="11"/>
                      <a:pt x="66" y="5"/>
                    </a:cubicBezTo>
                    <a:cubicBezTo>
                      <a:pt x="69" y="4"/>
                      <a:pt x="72" y="2"/>
                      <a:pt x="75" y="1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9" y="0"/>
                      <a:pt x="93" y="5"/>
                      <a:pt x="93" y="10"/>
                    </a:cubicBezTo>
                    <a:cubicBezTo>
                      <a:pt x="93" y="15"/>
                      <a:pt x="89" y="21"/>
                      <a:pt x="83" y="20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7" y="22"/>
                      <a:pt x="77" y="22"/>
                    </a:cubicBezTo>
                    <a:cubicBezTo>
                      <a:pt x="75" y="23"/>
                      <a:pt x="74" y="25"/>
                      <a:pt x="72" y="26"/>
                    </a:cubicBezTo>
                    <a:cubicBezTo>
                      <a:pt x="70" y="27"/>
                      <a:pt x="68" y="29"/>
                      <a:pt x="67" y="30"/>
                    </a:cubicBezTo>
                    <a:cubicBezTo>
                      <a:pt x="65" y="33"/>
                      <a:pt x="63" y="35"/>
                      <a:pt x="61" y="38"/>
                    </a:cubicBezTo>
                    <a:cubicBezTo>
                      <a:pt x="57" y="44"/>
                      <a:pt x="54" y="50"/>
                      <a:pt x="51" y="57"/>
                    </a:cubicBezTo>
                    <a:lnTo>
                      <a:pt x="51" y="56"/>
                    </a:lnTo>
                    <a:cubicBezTo>
                      <a:pt x="46" y="65"/>
                      <a:pt x="42" y="75"/>
                      <a:pt x="39" y="85"/>
                    </a:cubicBezTo>
                    <a:cubicBezTo>
                      <a:pt x="36" y="91"/>
                      <a:pt x="35" y="97"/>
                      <a:pt x="32" y="103"/>
                    </a:cubicBezTo>
                    <a:cubicBezTo>
                      <a:pt x="31" y="110"/>
                      <a:pt x="28" y="117"/>
                      <a:pt x="26" y="125"/>
                    </a:cubicBezTo>
                    <a:cubicBezTo>
                      <a:pt x="25" y="128"/>
                      <a:pt x="25" y="130"/>
                      <a:pt x="25" y="133"/>
                    </a:cubicBezTo>
                    <a:cubicBezTo>
                      <a:pt x="24" y="136"/>
                      <a:pt x="23" y="140"/>
                      <a:pt x="22" y="143"/>
                    </a:cubicBezTo>
                    <a:cubicBezTo>
                      <a:pt x="21" y="149"/>
                      <a:pt x="20" y="154"/>
                      <a:pt x="19" y="159"/>
                    </a:cubicBezTo>
                    <a:cubicBezTo>
                      <a:pt x="19" y="165"/>
                      <a:pt x="18" y="171"/>
                      <a:pt x="18" y="177"/>
                    </a:cubicBezTo>
                    <a:cubicBezTo>
                      <a:pt x="18" y="185"/>
                      <a:pt x="18" y="193"/>
                      <a:pt x="18" y="201"/>
                    </a:cubicBezTo>
                    <a:lnTo>
                      <a:pt x="18" y="200"/>
                    </a:lnTo>
                    <a:cubicBezTo>
                      <a:pt x="18" y="206"/>
                      <a:pt x="19" y="212"/>
                      <a:pt x="20" y="217"/>
                    </a:cubicBezTo>
                    <a:cubicBezTo>
                      <a:pt x="22" y="224"/>
                      <a:pt x="24" y="230"/>
                      <a:pt x="26" y="236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6" y="237"/>
                      <a:pt x="26" y="238"/>
                      <a:pt x="27" y="240"/>
                    </a:cubicBezTo>
                    <a:cubicBezTo>
                      <a:pt x="29" y="245"/>
                      <a:pt x="27" y="250"/>
                      <a:pt x="22" y="252"/>
                    </a:cubicBezTo>
                    <a:cubicBezTo>
                      <a:pt x="21" y="253"/>
                      <a:pt x="20" y="253"/>
                      <a:pt x="19" y="253"/>
                    </a:cubicBezTo>
                    <a:cubicBezTo>
                      <a:pt x="15" y="253"/>
                      <a:pt x="12" y="251"/>
                      <a:pt x="11" y="2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16"/>
              <p:cNvSpPr/>
              <p:nvPr/>
            </p:nvSpPr>
            <p:spPr>
              <a:xfrm>
                <a:off x="-627500" y="3693598"/>
                <a:ext cx="54720" cy="38880"/>
              </a:xfrm>
              <a:custGeom>
                <a:rect b="b" l="l" r="r" t="t"/>
                <a:pathLst>
                  <a:path extrusionOk="0" h="108" w="152">
                    <a:moveTo>
                      <a:pt x="22" y="88"/>
                    </a:moveTo>
                    <a:cubicBezTo>
                      <a:pt x="22" y="88"/>
                      <a:pt x="22" y="87"/>
                      <a:pt x="21" y="87"/>
                    </a:cubicBezTo>
                    <a:cubicBezTo>
                      <a:pt x="22" y="87"/>
                      <a:pt x="22" y="87"/>
                      <a:pt x="22" y="87"/>
                    </a:cubicBezTo>
                    <a:lnTo>
                      <a:pt x="23" y="88"/>
                    </a:lnTo>
                    <a:lnTo>
                      <a:pt x="24" y="88"/>
                    </a:ln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7"/>
                      <a:pt x="27" y="87"/>
                      <a:pt x="28" y="86"/>
                    </a:cubicBezTo>
                    <a:cubicBezTo>
                      <a:pt x="28" y="86"/>
                      <a:pt x="28" y="87"/>
                      <a:pt x="27" y="87"/>
                    </a:cubicBezTo>
                    <a:cubicBezTo>
                      <a:pt x="28" y="86"/>
                      <a:pt x="29" y="86"/>
                      <a:pt x="30" y="86"/>
                    </a:cubicBezTo>
                    <a:cubicBezTo>
                      <a:pt x="31" y="85"/>
                      <a:pt x="32" y="85"/>
                      <a:pt x="33" y="83"/>
                    </a:cubicBezTo>
                    <a:cubicBezTo>
                      <a:pt x="35" y="82"/>
                      <a:pt x="38" y="81"/>
                      <a:pt x="39" y="79"/>
                    </a:cubicBezTo>
                    <a:cubicBezTo>
                      <a:pt x="41" y="78"/>
                      <a:pt x="43" y="75"/>
                      <a:pt x="45" y="74"/>
                    </a:cubicBezTo>
                    <a:cubicBezTo>
                      <a:pt x="48" y="70"/>
                      <a:pt x="50" y="67"/>
                      <a:pt x="53" y="63"/>
                    </a:cubicBezTo>
                    <a:cubicBezTo>
                      <a:pt x="56" y="59"/>
                      <a:pt x="58" y="55"/>
                      <a:pt x="60" y="51"/>
                    </a:cubicBezTo>
                    <a:lnTo>
                      <a:pt x="60" y="52"/>
                    </a:lnTo>
                    <a:cubicBezTo>
                      <a:pt x="62" y="47"/>
                      <a:pt x="64" y="42"/>
                      <a:pt x="67" y="37"/>
                    </a:cubicBezTo>
                    <a:cubicBezTo>
                      <a:pt x="67" y="36"/>
                      <a:pt x="67" y="35"/>
                      <a:pt x="67" y="33"/>
                    </a:cubicBezTo>
                    <a:cubicBezTo>
                      <a:pt x="68" y="32"/>
                      <a:pt x="68" y="31"/>
                      <a:pt x="68" y="30"/>
                    </a:cubicBezTo>
                    <a:cubicBezTo>
                      <a:pt x="69" y="28"/>
                      <a:pt x="70" y="27"/>
                      <a:pt x="71" y="26"/>
                    </a:cubicBezTo>
                    <a:cubicBezTo>
                      <a:pt x="72" y="24"/>
                      <a:pt x="74" y="23"/>
                      <a:pt x="77" y="22"/>
                    </a:cubicBezTo>
                    <a:cubicBezTo>
                      <a:pt x="76" y="22"/>
                      <a:pt x="75" y="22"/>
                      <a:pt x="75" y="22"/>
                    </a:cubicBezTo>
                    <a:cubicBezTo>
                      <a:pt x="74" y="21"/>
                      <a:pt x="72" y="21"/>
                      <a:pt x="71" y="21"/>
                    </a:cubicBezTo>
                    <a:cubicBezTo>
                      <a:pt x="70" y="21"/>
                      <a:pt x="69" y="21"/>
                      <a:pt x="68" y="20"/>
                    </a:cubicBezTo>
                    <a:cubicBezTo>
                      <a:pt x="67" y="20"/>
                      <a:pt x="65" y="20"/>
                      <a:pt x="64" y="20"/>
                    </a:cubicBezTo>
                    <a:cubicBezTo>
                      <a:pt x="63" y="21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8" y="22"/>
                    </a:cubicBezTo>
                    <a:cubicBezTo>
                      <a:pt x="56" y="22"/>
                      <a:pt x="55" y="23"/>
                      <a:pt x="54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0" y="26"/>
                      <a:pt x="47" y="28"/>
                      <a:pt x="46" y="30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5" y="42"/>
                      <a:pt x="33" y="43"/>
                    </a:cubicBezTo>
                    <a:cubicBezTo>
                      <a:pt x="31" y="47"/>
                      <a:pt x="29" y="50"/>
                      <a:pt x="27" y="53"/>
                    </a:cubicBezTo>
                    <a:cubicBezTo>
                      <a:pt x="26" y="56"/>
                      <a:pt x="25" y="59"/>
                      <a:pt x="24" y="63"/>
                    </a:cubicBezTo>
                    <a:cubicBezTo>
                      <a:pt x="22" y="66"/>
                      <a:pt x="21" y="69"/>
                      <a:pt x="21" y="72"/>
                    </a:cubicBezTo>
                    <a:cubicBezTo>
                      <a:pt x="20" y="75"/>
                      <a:pt x="20" y="76"/>
                      <a:pt x="19" y="79"/>
                    </a:cubicBezTo>
                    <a:cubicBezTo>
                      <a:pt x="19" y="80"/>
                      <a:pt x="19" y="82"/>
                      <a:pt x="19" y="83"/>
                    </a:cubicBezTo>
                    <a:lnTo>
                      <a:pt x="20" y="83"/>
                    </a:lnTo>
                    <a:cubicBezTo>
                      <a:pt x="20" y="84"/>
                      <a:pt x="20" y="85"/>
                      <a:pt x="20" y="85"/>
                    </a:cubicBezTo>
                    <a:lnTo>
                      <a:pt x="21" y="85"/>
                    </a:lnTo>
                    <a:cubicBezTo>
                      <a:pt x="21" y="86"/>
                      <a:pt x="21" y="86"/>
                      <a:pt x="21" y="86"/>
                    </a:cubicBezTo>
                    <a:cubicBezTo>
                      <a:pt x="22" y="87"/>
                      <a:pt x="22" y="87"/>
                      <a:pt x="22" y="88"/>
                    </a:cubicBezTo>
                    <a:moveTo>
                      <a:pt x="14" y="105"/>
                    </a:moveTo>
                    <a:cubicBezTo>
                      <a:pt x="10" y="103"/>
                      <a:pt x="5" y="99"/>
                      <a:pt x="3" y="94"/>
                    </a:cubicBezTo>
                    <a:cubicBezTo>
                      <a:pt x="2" y="91"/>
                      <a:pt x="1" y="89"/>
                      <a:pt x="1" y="86"/>
                    </a:cubicBezTo>
                    <a:cubicBezTo>
                      <a:pt x="0" y="82"/>
                      <a:pt x="1" y="78"/>
                      <a:pt x="1" y="75"/>
                    </a:cubicBezTo>
                    <a:cubicBezTo>
                      <a:pt x="2" y="68"/>
                      <a:pt x="4" y="62"/>
                      <a:pt x="6" y="56"/>
                    </a:cubicBezTo>
                    <a:cubicBezTo>
                      <a:pt x="8" y="48"/>
                      <a:pt x="12" y="42"/>
                      <a:pt x="16" y="35"/>
                    </a:cubicBezTo>
                    <a:cubicBezTo>
                      <a:pt x="19" y="29"/>
                      <a:pt x="24" y="24"/>
                      <a:pt x="29" y="19"/>
                    </a:cubicBezTo>
                    <a:cubicBezTo>
                      <a:pt x="33" y="14"/>
                      <a:pt x="39" y="10"/>
                      <a:pt x="45" y="7"/>
                    </a:cubicBezTo>
                    <a:cubicBezTo>
                      <a:pt x="50" y="3"/>
                      <a:pt x="57" y="1"/>
                      <a:pt x="64" y="1"/>
                    </a:cubicBezTo>
                    <a:cubicBezTo>
                      <a:pt x="70" y="0"/>
                      <a:pt x="77" y="1"/>
                      <a:pt x="83" y="4"/>
                    </a:cubicBezTo>
                    <a:cubicBezTo>
                      <a:pt x="89" y="5"/>
                      <a:pt x="93" y="10"/>
                      <a:pt x="96" y="15"/>
                    </a:cubicBezTo>
                    <a:cubicBezTo>
                      <a:pt x="99" y="19"/>
                      <a:pt x="100" y="25"/>
                      <a:pt x="99" y="31"/>
                    </a:cubicBezTo>
                    <a:cubicBezTo>
                      <a:pt x="98" y="34"/>
                      <a:pt x="96" y="36"/>
                      <a:pt x="92" y="38"/>
                    </a:cubicBezTo>
                    <a:cubicBezTo>
                      <a:pt x="93" y="39"/>
                      <a:pt x="93" y="42"/>
                      <a:pt x="94" y="44"/>
                    </a:cubicBezTo>
                    <a:cubicBezTo>
                      <a:pt x="95" y="48"/>
                      <a:pt x="96" y="52"/>
                      <a:pt x="98" y="56"/>
                    </a:cubicBezTo>
                    <a:cubicBezTo>
                      <a:pt x="99" y="62"/>
                      <a:pt x="100" y="67"/>
                      <a:pt x="102" y="73"/>
                    </a:cubicBezTo>
                    <a:cubicBezTo>
                      <a:pt x="103" y="75"/>
                      <a:pt x="104" y="78"/>
                      <a:pt x="105" y="79"/>
                    </a:cubicBezTo>
                    <a:cubicBezTo>
                      <a:pt x="106" y="81"/>
                      <a:pt x="106" y="82"/>
                      <a:pt x="107" y="83"/>
                    </a:cubicBezTo>
                    <a:cubicBezTo>
                      <a:pt x="107" y="83"/>
                      <a:pt x="108" y="84"/>
                      <a:pt x="109" y="85"/>
                    </a:cubicBezTo>
                    <a:cubicBezTo>
                      <a:pt x="109" y="85"/>
                      <a:pt x="110" y="85"/>
                      <a:pt x="110" y="86"/>
                    </a:cubicBezTo>
                    <a:cubicBezTo>
                      <a:pt x="111" y="86"/>
                      <a:pt x="111" y="85"/>
                      <a:pt x="111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3" y="85"/>
                      <a:pt x="114" y="85"/>
                      <a:pt x="115" y="84"/>
                    </a:cubicBezTo>
                    <a:lnTo>
                      <a:pt x="116" y="83"/>
                    </a:lnTo>
                    <a:cubicBezTo>
                      <a:pt x="118" y="82"/>
                      <a:pt x="120" y="81"/>
                      <a:pt x="121" y="79"/>
                    </a:cubicBezTo>
                    <a:cubicBezTo>
                      <a:pt x="123" y="77"/>
                      <a:pt x="126" y="75"/>
                      <a:pt x="128" y="72"/>
                    </a:cubicBezTo>
                    <a:cubicBezTo>
                      <a:pt x="129" y="71"/>
                      <a:pt x="131" y="68"/>
                      <a:pt x="132" y="67"/>
                    </a:cubicBezTo>
                    <a:cubicBezTo>
                      <a:pt x="135" y="63"/>
                      <a:pt x="142" y="62"/>
                      <a:pt x="146" y="65"/>
                    </a:cubicBezTo>
                    <a:cubicBezTo>
                      <a:pt x="150" y="68"/>
                      <a:pt x="151" y="74"/>
                      <a:pt x="147" y="78"/>
                    </a:cubicBezTo>
                    <a:cubicBezTo>
                      <a:pt x="139" y="89"/>
                      <a:pt x="130" y="100"/>
                      <a:pt x="116" y="104"/>
                    </a:cubicBezTo>
                    <a:cubicBezTo>
                      <a:pt x="110" y="106"/>
                      <a:pt x="103" y="105"/>
                      <a:pt x="98" y="101"/>
                    </a:cubicBezTo>
                    <a:cubicBezTo>
                      <a:pt x="92" y="97"/>
                      <a:pt x="89" y="91"/>
                      <a:pt x="86" y="85"/>
                    </a:cubicBezTo>
                    <a:cubicBezTo>
                      <a:pt x="84" y="78"/>
                      <a:pt x="82" y="71"/>
                      <a:pt x="79" y="64"/>
                    </a:cubicBezTo>
                    <a:cubicBezTo>
                      <a:pt x="79" y="62"/>
                      <a:pt x="78" y="60"/>
                      <a:pt x="78" y="58"/>
                    </a:cubicBezTo>
                    <a:cubicBezTo>
                      <a:pt x="76" y="61"/>
                      <a:pt x="74" y="64"/>
                      <a:pt x="72" y="68"/>
                    </a:cubicBezTo>
                    <a:cubicBezTo>
                      <a:pt x="66" y="78"/>
                      <a:pt x="58" y="88"/>
                      <a:pt x="49" y="96"/>
                    </a:cubicBezTo>
                    <a:cubicBezTo>
                      <a:pt x="43" y="100"/>
                      <a:pt x="38" y="103"/>
                      <a:pt x="32" y="106"/>
                    </a:cubicBezTo>
                    <a:cubicBezTo>
                      <a:pt x="29" y="106"/>
                      <a:pt x="27" y="107"/>
                      <a:pt x="24" y="107"/>
                    </a:cubicBezTo>
                    <a:cubicBezTo>
                      <a:pt x="21" y="107"/>
                      <a:pt x="18" y="106"/>
                      <a:pt x="1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16"/>
              <p:cNvSpPr/>
              <p:nvPr/>
            </p:nvSpPr>
            <p:spPr>
              <a:xfrm>
                <a:off x="-594020" y="3656878"/>
                <a:ext cx="42840" cy="136800"/>
              </a:xfrm>
              <a:custGeom>
                <a:rect b="b" l="l" r="r" t="t"/>
                <a:pathLst>
                  <a:path extrusionOk="0" h="380" w="119">
                    <a:moveTo>
                      <a:pt x="4" y="377"/>
                    </a:moveTo>
                    <a:cubicBezTo>
                      <a:pt x="0" y="374"/>
                      <a:pt x="0" y="368"/>
                      <a:pt x="4" y="364"/>
                    </a:cubicBezTo>
                    <a:cubicBezTo>
                      <a:pt x="10" y="359"/>
                      <a:pt x="16" y="352"/>
                      <a:pt x="22" y="346"/>
                    </a:cubicBezTo>
                    <a:cubicBezTo>
                      <a:pt x="31" y="338"/>
                      <a:pt x="39" y="329"/>
                      <a:pt x="47" y="320"/>
                    </a:cubicBezTo>
                    <a:cubicBezTo>
                      <a:pt x="52" y="314"/>
                      <a:pt x="57" y="308"/>
                      <a:pt x="61" y="301"/>
                    </a:cubicBezTo>
                    <a:lnTo>
                      <a:pt x="61" y="302"/>
                    </a:lnTo>
                    <a:cubicBezTo>
                      <a:pt x="68" y="292"/>
                      <a:pt x="75" y="280"/>
                      <a:pt x="81" y="269"/>
                    </a:cubicBezTo>
                    <a:lnTo>
                      <a:pt x="80" y="269"/>
                    </a:lnTo>
                    <a:cubicBezTo>
                      <a:pt x="84" y="261"/>
                      <a:pt x="88" y="253"/>
                      <a:pt x="91" y="244"/>
                    </a:cubicBezTo>
                    <a:cubicBezTo>
                      <a:pt x="94" y="236"/>
                      <a:pt x="96" y="229"/>
                      <a:pt x="98" y="220"/>
                    </a:cubicBezTo>
                    <a:cubicBezTo>
                      <a:pt x="99" y="215"/>
                      <a:pt x="99" y="211"/>
                      <a:pt x="100" y="205"/>
                    </a:cubicBezTo>
                    <a:cubicBezTo>
                      <a:pt x="100" y="198"/>
                      <a:pt x="100" y="191"/>
                      <a:pt x="100" y="184"/>
                    </a:cubicBezTo>
                    <a:cubicBezTo>
                      <a:pt x="100" y="177"/>
                      <a:pt x="99" y="169"/>
                      <a:pt x="99" y="162"/>
                    </a:cubicBezTo>
                    <a:cubicBezTo>
                      <a:pt x="98" y="150"/>
                      <a:pt x="96" y="138"/>
                      <a:pt x="95" y="127"/>
                    </a:cubicBezTo>
                    <a:lnTo>
                      <a:pt x="94" y="127"/>
                    </a:lnTo>
                    <a:lnTo>
                      <a:pt x="94" y="126"/>
                    </a:lnTo>
                    <a:cubicBezTo>
                      <a:pt x="92" y="113"/>
                      <a:pt x="88" y="101"/>
                      <a:pt x="84" y="8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0" y="78"/>
                      <a:pt x="75" y="67"/>
                      <a:pt x="70" y="56"/>
                    </a:cubicBezTo>
                    <a:cubicBezTo>
                      <a:pt x="70" y="55"/>
                      <a:pt x="70" y="55"/>
                      <a:pt x="70" y="54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7" y="49"/>
                      <a:pt x="63" y="43"/>
                      <a:pt x="60" y="37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6" y="33"/>
                      <a:pt x="56" y="32"/>
                      <a:pt x="55" y="31"/>
                    </a:cubicBezTo>
                    <a:cubicBezTo>
                      <a:pt x="55" y="32"/>
                      <a:pt x="55" y="32"/>
                      <a:pt x="56" y="32"/>
                    </a:cubicBezTo>
                    <a:cubicBezTo>
                      <a:pt x="55" y="31"/>
                      <a:pt x="55" y="31"/>
                      <a:pt x="54" y="31"/>
                    </a:cubicBezTo>
                    <a:cubicBezTo>
                      <a:pt x="53" y="28"/>
                      <a:pt x="51" y="25"/>
                      <a:pt x="49" y="22"/>
                    </a:cubicBezTo>
                    <a:cubicBezTo>
                      <a:pt x="46" y="21"/>
                      <a:pt x="44" y="18"/>
                      <a:pt x="42" y="16"/>
                    </a:cubicBezTo>
                    <a:cubicBezTo>
                      <a:pt x="39" y="12"/>
                      <a:pt x="41" y="5"/>
                      <a:pt x="45" y="3"/>
                    </a:cubicBezTo>
                    <a:cubicBezTo>
                      <a:pt x="49" y="0"/>
                      <a:pt x="54" y="0"/>
                      <a:pt x="58" y="4"/>
                    </a:cubicBezTo>
                    <a:cubicBezTo>
                      <a:pt x="60" y="5"/>
                      <a:pt x="62" y="8"/>
                      <a:pt x="64" y="10"/>
                    </a:cubicBezTo>
                    <a:cubicBezTo>
                      <a:pt x="64" y="11"/>
                      <a:pt x="66" y="12"/>
                      <a:pt x="67" y="13"/>
                    </a:cubicBezTo>
                    <a:cubicBezTo>
                      <a:pt x="69" y="17"/>
                      <a:pt x="71" y="19"/>
                      <a:pt x="74" y="23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84" y="38"/>
                      <a:pt x="90" y="53"/>
                      <a:pt x="96" y="68"/>
                    </a:cubicBezTo>
                    <a:cubicBezTo>
                      <a:pt x="106" y="95"/>
                      <a:pt x="114" y="124"/>
                      <a:pt x="116" y="153"/>
                    </a:cubicBezTo>
                    <a:cubicBezTo>
                      <a:pt x="117" y="162"/>
                      <a:pt x="117" y="171"/>
                      <a:pt x="117" y="180"/>
                    </a:cubicBezTo>
                    <a:cubicBezTo>
                      <a:pt x="118" y="186"/>
                      <a:pt x="118" y="192"/>
                      <a:pt x="118" y="199"/>
                    </a:cubicBezTo>
                    <a:cubicBezTo>
                      <a:pt x="117" y="227"/>
                      <a:pt x="108" y="254"/>
                      <a:pt x="95" y="279"/>
                    </a:cubicBezTo>
                    <a:cubicBezTo>
                      <a:pt x="88" y="293"/>
                      <a:pt x="78" y="307"/>
                      <a:pt x="69" y="320"/>
                    </a:cubicBezTo>
                    <a:cubicBezTo>
                      <a:pt x="62" y="330"/>
                      <a:pt x="54" y="339"/>
                      <a:pt x="45" y="347"/>
                    </a:cubicBezTo>
                    <a:cubicBezTo>
                      <a:pt x="35" y="357"/>
                      <a:pt x="25" y="367"/>
                      <a:pt x="15" y="377"/>
                    </a:cubicBezTo>
                    <a:cubicBezTo>
                      <a:pt x="14" y="378"/>
                      <a:pt x="12" y="379"/>
                      <a:pt x="10" y="379"/>
                    </a:cubicBezTo>
                    <a:cubicBezTo>
                      <a:pt x="7" y="379"/>
                      <a:pt x="5" y="378"/>
                      <a:pt x="4" y="3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16"/>
              <p:cNvSpPr/>
              <p:nvPr/>
            </p:nvSpPr>
            <p:spPr>
              <a:xfrm>
                <a:off x="-924500" y="3906718"/>
                <a:ext cx="70560" cy="11880"/>
              </a:xfrm>
              <a:custGeom>
                <a:rect b="b" l="l" r="r" t="t"/>
                <a:pathLst>
                  <a:path extrusionOk="0" h="33" w="196">
                    <a:moveTo>
                      <a:pt x="0" y="22"/>
                    </a:moveTo>
                    <a:cubicBezTo>
                      <a:pt x="0" y="16"/>
                      <a:pt x="5" y="11"/>
                      <a:pt x="10" y="11"/>
                    </a:cubicBezTo>
                    <a:cubicBezTo>
                      <a:pt x="26" y="11"/>
                      <a:pt x="41" y="12"/>
                      <a:pt x="57" y="12"/>
                    </a:cubicBezTo>
                    <a:cubicBezTo>
                      <a:pt x="65" y="12"/>
                      <a:pt x="72" y="12"/>
                      <a:pt x="80" y="12"/>
                    </a:cubicBezTo>
                    <a:cubicBezTo>
                      <a:pt x="88" y="12"/>
                      <a:pt x="96" y="11"/>
                      <a:pt x="103" y="11"/>
                    </a:cubicBezTo>
                    <a:cubicBezTo>
                      <a:pt x="110" y="10"/>
                      <a:pt x="117" y="9"/>
                      <a:pt x="123" y="9"/>
                    </a:cubicBezTo>
                    <a:cubicBezTo>
                      <a:pt x="128" y="8"/>
                      <a:pt x="133" y="8"/>
                      <a:pt x="138" y="7"/>
                    </a:cubicBezTo>
                    <a:cubicBezTo>
                      <a:pt x="153" y="5"/>
                      <a:pt x="168" y="3"/>
                      <a:pt x="184" y="1"/>
                    </a:cubicBezTo>
                    <a:cubicBezTo>
                      <a:pt x="189" y="0"/>
                      <a:pt x="193" y="4"/>
                      <a:pt x="194" y="8"/>
                    </a:cubicBezTo>
                    <a:cubicBezTo>
                      <a:pt x="195" y="13"/>
                      <a:pt x="191" y="18"/>
                      <a:pt x="186" y="18"/>
                    </a:cubicBezTo>
                    <a:cubicBezTo>
                      <a:pt x="164" y="22"/>
                      <a:pt x="142" y="25"/>
                      <a:pt x="120" y="28"/>
                    </a:cubicBezTo>
                    <a:cubicBezTo>
                      <a:pt x="115" y="28"/>
                      <a:pt x="110" y="29"/>
                      <a:pt x="104" y="29"/>
                    </a:cubicBezTo>
                    <a:cubicBezTo>
                      <a:pt x="103" y="29"/>
                      <a:pt x="100" y="29"/>
                      <a:pt x="99" y="29"/>
                    </a:cubicBezTo>
                    <a:cubicBezTo>
                      <a:pt x="94" y="30"/>
                      <a:pt x="91" y="30"/>
                      <a:pt x="87" y="30"/>
                    </a:cubicBezTo>
                    <a:cubicBezTo>
                      <a:pt x="78" y="30"/>
                      <a:pt x="69" y="30"/>
                      <a:pt x="59" y="30"/>
                    </a:cubicBezTo>
                    <a:cubicBezTo>
                      <a:pt x="43" y="31"/>
                      <a:pt x="26" y="32"/>
                      <a:pt x="10" y="32"/>
                    </a:cubicBezTo>
                    <a:cubicBezTo>
                      <a:pt x="5" y="32"/>
                      <a:pt x="0" y="27"/>
                      <a:pt x="0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16"/>
              <p:cNvSpPr/>
              <p:nvPr/>
            </p:nvSpPr>
            <p:spPr>
              <a:xfrm>
                <a:off x="-851420" y="3893038"/>
                <a:ext cx="54720" cy="42480"/>
              </a:xfrm>
              <a:custGeom>
                <a:rect b="b" l="l" r="r" t="t"/>
                <a:pathLst>
                  <a:path extrusionOk="0" h="118" w="152">
                    <a:moveTo>
                      <a:pt x="30" y="95"/>
                    </a:moveTo>
                    <a:cubicBezTo>
                      <a:pt x="31" y="95"/>
                      <a:pt x="32" y="95"/>
                      <a:pt x="33" y="95"/>
                    </a:cubicBezTo>
                    <a:cubicBezTo>
                      <a:pt x="35" y="94"/>
                      <a:pt x="37" y="93"/>
                      <a:pt x="38" y="93"/>
                    </a:cubicBezTo>
                    <a:cubicBezTo>
                      <a:pt x="40" y="92"/>
                      <a:pt x="42" y="92"/>
                      <a:pt x="44" y="91"/>
                    </a:cubicBezTo>
                    <a:cubicBezTo>
                      <a:pt x="46" y="89"/>
                      <a:pt x="49" y="88"/>
                      <a:pt x="52" y="86"/>
                    </a:cubicBezTo>
                    <a:cubicBezTo>
                      <a:pt x="55" y="83"/>
                      <a:pt x="59" y="81"/>
                      <a:pt x="62" y="78"/>
                    </a:cubicBezTo>
                    <a:cubicBezTo>
                      <a:pt x="66" y="74"/>
                      <a:pt x="70" y="70"/>
                      <a:pt x="74" y="66"/>
                    </a:cubicBezTo>
                    <a:cubicBezTo>
                      <a:pt x="77" y="62"/>
                      <a:pt x="81" y="57"/>
                      <a:pt x="84" y="52"/>
                    </a:cubicBezTo>
                    <a:cubicBezTo>
                      <a:pt x="82" y="46"/>
                      <a:pt x="82" y="39"/>
                      <a:pt x="81" y="33"/>
                    </a:cubicBezTo>
                    <a:cubicBezTo>
                      <a:pt x="81" y="31"/>
                      <a:pt x="81" y="29"/>
                      <a:pt x="81" y="28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lnTo>
                      <a:pt x="76" y="21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20"/>
                    </a:lnTo>
                    <a:cubicBezTo>
                      <a:pt x="74" y="19"/>
                      <a:pt x="73" y="19"/>
                      <a:pt x="73" y="19"/>
                    </a:cubicBezTo>
                    <a:cubicBezTo>
                      <a:pt x="72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5" y="20"/>
                      <a:pt x="64" y="20"/>
                      <a:pt x="62" y="21"/>
                    </a:cubicBezTo>
                    <a:cubicBezTo>
                      <a:pt x="61" y="21"/>
                      <a:pt x="60" y="22"/>
                      <a:pt x="58" y="22"/>
                    </a:cubicBezTo>
                    <a:cubicBezTo>
                      <a:pt x="56" y="24"/>
                      <a:pt x="55" y="25"/>
                      <a:pt x="53" y="26"/>
                    </a:cubicBezTo>
                    <a:cubicBezTo>
                      <a:pt x="51" y="27"/>
                      <a:pt x="49" y="28"/>
                      <a:pt x="47" y="30"/>
                    </a:cubicBezTo>
                    <a:cubicBezTo>
                      <a:pt x="45" y="32"/>
                      <a:pt x="42" y="35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8" y="40"/>
                      <a:pt x="35" y="43"/>
                      <a:pt x="33" y="46"/>
                    </a:cubicBezTo>
                    <a:lnTo>
                      <a:pt x="32" y="47"/>
                    </a:lnTo>
                    <a:lnTo>
                      <a:pt x="33" y="46"/>
                    </a:lnTo>
                    <a:cubicBezTo>
                      <a:pt x="31" y="50"/>
                      <a:pt x="29" y="53"/>
                      <a:pt x="27" y="56"/>
                    </a:cubicBezTo>
                    <a:cubicBezTo>
                      <a:pt x="25" y="60"/>
                      <a:pt x="24" y="64"/>
                      <a:pt x="23" y="67"/>
                    </a:cubicBezTo>
                    <a:cubicBezTo>
                      <a:pt x="21" y="71"/>
                      <a:pt x="20" y="74"/>
                      <a:pt x="20" y="78"/>
                    </a:cubicBezTo>
                    <a:cubicBezTo>
                      <a:pt x="19" y="80"/>
                      <a:pt x="19" y="81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19" y="87"/>
                      <a:pt x="19" y="88"/>
                      <a:pt x="19" y="89"/>
                    </a:cubicBezTo>
                    <a:lnTo>
                      <a:pt x="20" y="89"/>
                    </a:lnTo>
                    <a:cubicBezTo>
                      <a:pt x="20" y="90"/>
                      <a:pt x="20" y="90"/>
                      <a:pt x="20" y="91"/>
                    </a:cubicBezTo>
                    <a:lnTo>
                      <a:pt x="21" y="92"/>
                    </a:lnTo>
                    <a:cubicBezTo>
                      <a:pt x="21" y="93"/>
                      <a:pt x="22" y="93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4"/>
                      <a:pt x="24" y="94"/>
                      <a:pt x="25" y="94"/>
                    </a:cubicBezTo>
                    <a:cubicBezTo>
                      <a:pt x="25" y="95"/>
                      <a:pt x="25" y="95"/>
                      <a:pt x="26" y="95"/>
                    </a:cubicBezTo>
                    <a:cubicBezTo>
                      <a:pt x="27" y="95"/>
                      <a:pt x="27" y="95"/>
                      <a:pt x="28" y="95"/>
                    </a:cubicBezTo>
                    <a:cubicBezTo>
                      <a:pt x="28" y="95"/>
                      <a:pt x="29" y="95"/>
                      <a:pt x="30" y="95"/>
                    </a:cubicBezTo>
                    <a:moveTo>
                      <a:pt x="115" y="116"/>
                    </a:moveTo>
                    <a:cubicBezTo>
                      <a:pt x="109" y="115"/>
                      <a:pt x="104" y="113"/>
                      <a:pt x="100" y="109"/>
                    </a:cubicBezTo>
                    <a:cubicBezTo>
                      <a:pt x="95" y="105"/>
                      <a:pt x="92" y="100"/>
                      <a:pt x="90" y="95"/>
                    </a:cubicBezTo>
                    <a:cubicBezTo>
                      <a:pt x="88" y="91"/>
                      <a:pt x="86" y="85"/>
                      <a:pt x="85" y="81"/>
                    </a:cubicBezTo>
                    <a:cubicBezTo>
                      <a:pt x="81" y="86"/>
                      <a:pt x="75" y="91"/>
                      <a:pt x="70" y="96"/>
                    </a:cubicBezTo>
                    <a:cubicBezTo>
                      <a:pt x="59" y="105"/>
                      <a:pt x="47" y="112"/>
                      <a:pt x="33" y="114"/>
                    </a:cubicBezTo>
                    <a:cubicBezTo>
                      <a:pt x="27" y="114"/>
                      <a:pt x="21" y="113"/>
                      <a:pt x="16" y="112"/>
                    </a:cubicBezTo>
                    <a:cubicBezTo>
                      <a:pt x="10" y="109"/>
                      <a:pt x="6" y="105"/>
                      <a:pt x="3" y="99"/>
                    </a:cubicBezTo>
                    <a:cubicBezTo>
                      <a:pt x="0" y="95"/>
                      <a:pt x="0" y="88"/>
                      <a:pt x="0" y="83"/>
                    </a:cubicBezTo>
                    <a:cubicBezTo>
                      <a:pt x="0" y="75"/>
                      <a:pt x="2" y="68"/>
                      <a:pt x="4" y="62"/>
                    </a:cubicBezTo>
                    <a:cubicBezTo>
                      <a:pt x="9" y="49"/>
                      <a:pt x="16" y="36"/>
                      <a:pt x="25" y="26"/>
                    </a:cubicBezTo>
                    <a:cubicBezTo>
                      <a:pt x="34" y="15"/>
                      <a:pt x="44" y="7"/>
                      <a:pt x="56" y="3"/>
                    </a:cubicBezTo>
                    <a:cubicBezTo>
                      <a:pt x="60" y="1"/>
                      <a:pt x="63" y="0"/>
                      <a:pt x="67" y="0"/>
                    </a:cubicBezTo>
                    <a:cubicBezTo>
                      <a:pt x="71" y="0"/>
                      <a:pt x="75" y="0"/>
                      <a:pt x="78" y="1"/>
                    </a:cubicBezTo>
                    <a:cubicBezTo>
                      <a:pt x="85" y="2"/>
                      <a:pt x="92" y="7"/>
                      <a:pt x="96" y="13"/>
                    </a:cubicBezTo>
                    <a:cubicBezTo>
                      <a:pt x="98" y="17"/>
                      <a:pt x="100" y="21"/>
                      <a:pt x="101" y="26"/>
                    </a:cubicBezTo>
                    <a:cubicBezTo>
                      <a:pt x="102" y="25"/>
                      <a:pt x="105" y="26"/>
                      <a:pt x="106" y="26"/>
                    </a:cubicBezTo>
                    <a:cubicBezTo>
                      <a:pt x="110" y="28"/>
                      <a:pt x="112" y="32"/>
                      <a:pt x="113" y="35"/>
                    </a:cubicBezTo>
                    <a:cubicBezTo>
                      <a:pt x="113" y="40"/>
                      <a:pt x="111" y="44"/>
                      <a:pt x="109" y="48"/>
                    </a:cubicBezTo>
                    <a:cubicBezTo>
                      <a:pt x="108" y="49"/>
                      <a:pt x="107" y="50"/>
                      <a:pt x="106" y="52"/>
                    </a:cubicBezTo>
                    <a:cubicBezTo>
                      <a:pt x="106" y="53"/>
                      <a:pt x="105" y="55"/>
                      <a:pt x="105" y="57"/>
                    </a:cubicBezTo>
                    <a:cubicBezTo>
                      <a:pt x="105" y="60"/>
                      <a:pt x="104" y="63"/>
                      <a:pt x="104" y="66"/>
                    </a:cubicBezTo>
                    <a:cubicBezTo>
                      <a:pt x="104" y="68"/>
                      <a:pt x="104" y="71"/>
                      <a:pt x="104" y="73"/>
                    </a:cubicBezTo>
                    <a:cubicBezTo>
                      <a:pt x="104" y="75"/>
                      <a:pt x="104" y="77"/>
                      <a:pt x="104" y="78"/>
                    </a:cubicBezTo>
                    <a:cubicBezTo>
                      <a:pt x="105" y="80"/>
                      <a:pt x="105" y="82"/>
                      <a:pt x="106" y="84"/>
                    </a:cubicBezTo>
                    <a:cubicBezTo>
                      <a:pt x="106" y="85"/>
                      <a:pt x="107" y="87"/>
                      <a:pt x="108" y="88"/>
                    </a:cubicBezTo>
                    <a:cubicBezTo>
                      <a:pt x="108" y="89"/>
                      <a:pt x="109" y="90"/>
                      <a:pt x="109" y="91"/>
                    </a:cubicBezTo>
                    <a:cubicBezTo>
                      <a:pt x="110" y="92"/>
                      <a:pt x="110" y="92"/>
                      <a:pt x="111" y="93"/>
                    </a:cubicBezTo>
                    <a:cubicBezTo>
                      <a:pt x="111" y="93"/>
                      <a:pt x="112" y="93"/>
                      <a:pt x="112" y="94"/>
                    </a:cubicBezTo>
                    <a:cubicBezTo>
                      <a:pt x="112" y="95"/>
                      <a:pt x="113" y="95"/>
                      <a:pt x="113" y="95"/>
                    </a:cubicBezTo>
                    <a:cubicBezTo>
                      <a:pt x="114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7" y="97"/>
                    </a:cubicBezTo>
                    <a:cubicBezTo>
                      <a:pt x="118" y="97"/>
                      <a:pt x="118" y="97"/>
                      <a:pt x="119" y="98"/>
                    </a:cubicBezTo>
                    <a:lnTo>
                      <a:pt x="120" y="98"/>
                    </a:lnTo>
                    <a:cubicBezTo>
                      <a:pt x="121" y="98"/>
                      <a:pt x="122" y="98"/>
                      <a:pt x="123" y="98"/>
                    </a:cubicBezTo>
                    <a:lnTo>
                      <a:pt x="124" y="98"/>
                    </a:lnTo>
                    <a:cubicBezTo>
                      <a:pt x="125" y="97"/>
                      <a:pt x="126" y="97"/>
                      <a:pt x="127" y="96"/>
                    </a:cubicBezTo>
                    <a:cubicBezTo>
                      <a:pt x="128" y="96"/>
                      <a:pt x="129" y="96"/>
                      <a:pt x="130" y="95"/>
                    </a:cubicBezTo>
                    <a:cubicBezTo>
                      <a:pt x="132" y="94"/>
                      <a:pt x="134" y="93"/>
                      <a:pt x="136" y="92"/>
                    </a:cubicBezTo>
                    <a:cubicBezTo>
                      <a:pt x="140" y="89"/>
                      <a:pt x="146" y="91"/>
                      <a:pt x="149" y="95"/>
                    </a:cubicBezTo>
                    <a:cubicBezTo>
                      <a:pt x="151" y="100"/>
                      <a:pt x="150" y="106"/>
                      <a:pt x="145" y="108"/>
                    </a:cubicBezTo>
                    <a:cubicBezTo>
                      <a:pt x="140" y="111"/>
                      <a:pt x="136" y="114"/>
                      <a:pt x="130" y="116"/>
                    </a:cubicBezTo>
                    <a:cubicBezTo>
                      <a:pt x="127" y="117"/>
                      <a:pt x="125" y="117"/>
                      <a:pt x="122" y="117"/>
                    </a:cubicBezTo>
                    <a:cubicBezTo>
                      <a:pt x="119" y="117"/>
                      <a:pt x="116" y="117"/>
                      <a:pt x="115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16"/>
              <p:cNvSpPr/>
              <p:nvPr/>
            </p:nvSpPr>
            <p:spPr>
              <a:xfrm>
                <a:off x="-866180" y="3984118"/>
                <a:ext cx="9000" cy="52560"/>
              </a:xfrm>
              <a:custGeom>
                <a:rect b="b" l="l" r="r" t="t"/>
                <a:pathLst>
                  <a:path extrusionOk="0" h="146" w="25">
                    <a:moveTo>
                      <a:pt x="5" y="136"/>
                    </a:moveTo>
                    <a:cubicBezTo>
                      <a:pt x="4" y="115"/>
                      <a:pt x="3" y="94"/>
                      <a:pt x="2" y="72"/>
                    </a:cubicBezTo>
                    <a:cubicBezTo>
                      <a:pt x="2" y="62"/>
                      <a:pt x="2" y="51"/>
                      <a:pt x="1" y="40"/>
                    </a:cubicBezTo>
                    <a:cubicBezTo>
                      <a:pt x="1" y="35"/>
                      <a:pt x="1" y="29"/>
                      <a:pt x="1" y="23"/>
                    </a:cubicBezTo>
                    <a:cubicBezTo>
                      <a:pt x="0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0"/>
                      <a:pt x="20" y="29"/>
                      <a:pt x="20" y="39"/>
                    </a:cubicBezTo>
                    <a:cubicBezTo>
                      <a:pt x="21" y="50"/>
                      <a:pt x="21" y="61"/>
                      <a:pt x="22" y="72"/>
                    </a:cubicBezTo>
                    <a:cubicBezTo>
                      <a:pt x="22" y="93"/>
                      <a:pt x="23" y="115"/>
                      <a:pt x="24" y="136"/>
                    </a:cubicBezTo>
                    <a:cubicBezTo>
                      <a:pt x="24" y="141"/>
                      <a:pt x="19" y="145"/>
                      <a:pt x="15" y="145"/>
                    </a:cubicBezTo>
                    <a:cubicBezTo>
                      <a:pt x="9" y="145"/>
                      <a:pt x="6" y="141"/>
                      <a:pt x="5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16"/>
              <p:cNvSpPr/>
              <p:nvPr/>
            </p:nvSpPr>
            <p:spPr>
              <a:xfrm>
                <a:off x="-865460" y="4063318"/>
                <a:ext cx="10080" cy="39240"/>
              </a:xfrm>
              <a:custGeom>
                <a:rect b="b" l="l" r="r" t="t"/>
                <a:pathLst>
                  <a:path extrusionOk="0" h="109" w="28">
                    <a:moveTo>
                      <a:pt x="7" y="100"/>
                    </a:moveTo>
                    <a:cubicBezTo>
                      <a:pt x="6" y="92"/>
                      <a:pt x="4" y="84"/>
                      <a:pt x="3" y="76"/>
                    </a:cubicBezTo>
                    <a:cubicBezTo>
                      <a:pt x="2" y="68"/>
                      <a:pt x="2" y="60"/>
                      <a:pt x="1" y="53"/>
                    </a:cubicBezTo>
                    <a:cubicBezTo>
                      <a:pt x="0" y="46"/>
                      <a:pt x="0" y="38"/>
                      <a:pt x="0" y="31"/>
                    </a:cubicBezTo>
                    <a:cubicBezTo>
                      <a:pt x="0" y="27"/>
                      <a:pt x="0" y="23"/>
                      <a:pt x="0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3" y="0"/>
                      <a:pt x="16" y="1"/>
                      <a:pt x="17" y="3"/>
                    </a:cubicBezTo>
                    <a:cubicBezTo>
                      <a:pt x="20" y="6"/>
                      <a:pt x="20" y="8"/>
                      <a:pt x="20" y="11"/>
                    </a:cubicBezTo>
                    <a:lnTo>
                      <a:pt x="20" y="10"/>
                    </a:lnTo>
                    <a:cubicBezTo>
                      <a:pt x="20" y="24"/>
                      <a:pt x="19" y="37"/>
                      <a:pt x="20" y="51"/>
                    </a:cubicBezTo>
                    <a:cubicBezTo>
                      <a:pt x="20" y="58"/>
                      <a:pt x="21" y="66"/>
                      <a:pt x="22" y="73"/>
                    </a:cubicBezTo>
                    <a:cubicBezTo>
                      <a:pt x="23" y="81"/>
                      <a:pt x="25" y="89"/>
                      <a:pt x="26" y="98"/>
                    </a:cubicBezTo>
                    <a:cubicBezTo>
                      <a:pt x="27" y="103"/>
                      <a:pt x="23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108"/>
                      <a:pt x="8" y="105"/>
                      <a:pt x="7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-862580" y="4122358"/>
                <a:ext cx="7560" cy="43200"/>
              </a:xfrm>
              <a:custGeom>
                <a:rect b="b" l="l" r="r" t="t"/>
                <a:pathLst>
                  <a:path extrusionOk="0" h="120" w="21">
                    <a:moveTo>
                      <a:pt x="5" y="117"/>
                    </a:moveTo>
                    <a:cubicBezTo>
                      <a:pt x="2" y="115"/>
                      <a:pt x="1" y="113"/>
                      <a:pt x="1" y="110"/>
                    </a:cubicBezTo>
                    <a:cubicBezTo>
                      <a:pt x="1" y="109"/>
                      <a:pt x="1" y="109"/>
                      <a:pt x="1" y="108"/>
                    </a:cubicBezTo>
                    <a:cubicBezTo>
                      <a:pt x="0" y="92"/>
                      <a:pt x="0" y="75"/>
                      <a:pt x="0" y="59"/>
                    </a:cubicBezTo>
                    <a:cubicBezTo>
                      <a:pt x="0" y="43"/>
                      <a:pt x="0" y="26"/>
                      <a:pt x="0" y="10"/>
                    </a:cubicBezTo>
                    <a:cubicBezTo>
                      <a:pt x="1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6"/>
                      <a:pt x="19" y="41"/>
                      <a:pt x="19" y="58"/>
                    </a:cubicBezTo>
                    <a:cubicBezTo>
                      <a:pt x="19" y="73"/>
                      <a:pt x="19" y="90"/>
                      <a:pt x="20" y="106"/>
                    </a:cubicBezTo>
                    <a:lnTo>
                      <a:pt x="20" y="105"/>
                    </a:lnTo>
                    <a:cubicBezTo>
                      <a:pt x="20" y="106"/>
                      <a:pt x="20" y="107"/>
                      <a:pt x="20" y="108"/>
                    </a:cubicBezTo>
                    <a:cubicBezTo>
                      <a:pt x="20" y="111"/>
                      <a:pt x="20" y="113"/>
                      <a:pt x="18" y="115"/>
                    </a:cubicBezTo>
                    <a:cubicBezTo>
                      <a:pt x="17" y="117"/>
                      <a:pt x="14" y="118"/>
                      <a:pt x="12" y="119"/>
                    </a:cubicBezTo>
                    <a:cubicBezTo>
                      <a:pt x="12" y="119"/>
                      <a:pt x="11" y="119"/>
                      <a:pt x="10" y="119"/>
                    </a:cubicBezTo>
                    <a:cubicBezTo>
                      <a:pt x="9" y="119"/>
                      <a:pt x="6" y="118"/>
                      <a:pt x="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-863300" y="4187518"/>
                <a:ext cx="11160" cy="33120"/>
              </a:xfrm>
              <a:custGeom>
                <a:rect b="b" l="l" r="r" t="t"/>
                <a:pathLst>
                  <a:path extrusionOk="0" h="92" w="31">
                    <a:moveTo>
                      <a:pt x="11" y="86"/>
                    </a:moveTo>
                    <a:cubicBezTo>
                      <a:pt x="7" y="79"/>
                      <a:pt x="4" y="71"/>
                      <a:pt x="3" y="64"/>
                    </a:cubicBezTo>
                    <a:cubicBezTo>
                      <a:pt x="0" y="56"/>
                      <a:pt x="0" y="47"/>
                      <a:pt x="0" y="40"/>
                    </a:cubicBezTo>
                    <a:cubicBezTo>
                      <a:pt x="0" y="33"/>
                      <a:pt x="1" y="26"/>
                      <a:pt x="1" y="20"/>
                    </a:cubicBezTo>
                    <a:lnTo>
                      <a:pt x="1" y="21"/>
                    </a:lnTo>
                    <a:cubicBezTo>
                      <a:pt x="2" y="18"/>
                      <a:pt x="2" y="14"/>
                      <a:pt x="3" y="11"/>
                    </a:cubicBezTo>
                    <a:lnTo>
                      <a:pt x="3" y="10"/>
                    </a:lnTo>
                    <a:cubicBezTo>
                      <a:pt x="3" y="4"/>
                      <a:pt x="8" y="0"/>
                      <a:pt x="14" y="0"/>
                    </a:cubicBezTo>
                    <a:cubicBezTo>
                      <a:pt x="16" y="0"/>
                      <a:pt x="19" y="1"/>
                      <a:pt x="21" y="4"/>
                    </a:cubicBezTo>
                    <a:cubicBezTo>
                      <a:pt x="22" y="6"/>
                      <a:pt x="23" y="9"/>
                      <a:pt x="23" y="13"/>
                    </a:cubicBezTo>
                    <a:cubicBezTo>
                      <a:pt x="22" y="16"/>
                      <a:pt x="22" y="20"/>
                      <a:pt x="21" y="24"/>
                    </a:cubicBezTo>
                    <a:cubicBezTo>
                      <a:pt x="20" y="30"/>
                      <a:pt x="19" y="36"/>
                      <a:pt x="19" y="43"/>
                    </a:cubicBezTo>
                    <a:cubicBezTo>
                      <a:pt x="19" y="47"/>
                      <a:pt x="20" y="51"/>
                      <a:pt x="20" y="55"/>
                    </a:cubicBezTo>
                    <a:cubicBezTo>
                      <a:pt x="21" y="57"/>
                      <a:pt x="21" y="59"/>
                      <a:pt x="22" y="61"/>
                    </a:cubicBezTo>
                    <a:cubicBezTo>
                      <a:pt x="23" y="65"/>
                      <a:pt x="24" y="69"/>
                      <a:pt x="26" y="73"/>
                    </a:cubicBezTo>
                    <a:cubicBezTo>
                      <a:pt x="26" y="74"/>
                      <a:pt x="27" y="76"/>
                      <a:pt x="28" y="78"/>
                    </a:cubicBezTo>
                    <a:cubicBezTo>
                      <a:pt x="30" y="82"/>
                      <a:pt x="28" y="88"/>
                      <a:pt x="23" y="91"/>
                    </a:cubicBezTo>
                    <a:cubicBezTo>
                      <a:pt x="22" y="91"/>
                      <a:pt x="21" y="91"/>
                      <a:pt x="19" y="91"/>
                    </a:cubicBezTo>
                    <a:cubicBezTo>
                      <a:pt x="16" y="91"/>
                      <a:pt x="12" y="89"/>
                      <a:pt x="11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-831260" y="4214518"/>
                <a:ext cx="80280" cy="10080"/>
              </a:xfrm>
              <a:custGeom>
                <a:rect b="b" l="l" r="r" t="t"/>
                <a:pathLst>
                  <a:path extrusionOk="0" h="28" w="223">
                    <a:moveTo>
                      <a:pt x="212" y="27"/>
                    </a:moveTo>
                    <a:cubicBezTo>
                      <a:pt x="191" y="25"/>
                      <a:pt x="169" y="24"/>
                      <a:pt x="148" y="24"/>
                    </a:cubicBezTo>
                    <a:cubicBezTo>
                      <a:pt x="141" y="24"/>
                      <a:pt x="134" y="24"/>
                      <a:pt x="128" y="24"/>
                    </a:cubicBezTo>
                    <a:cubicBezTo>
                      <a:pt x="112" y="24"/>
                      <a:pt x="97" y="25"/>
                      <a:pt x="82" y="25"/>
                    </a:cubicBezTo>
                    <a:cubicBezTo>
                      <a:pt x="73" y="26"/>
                      <a:pt x="64" y="26"/>
                      <a:pt x="55" y="26"/>
                    </a:cubicBezTo>
                    <a:cubicBezTo>
                      <a:pt x="52" y="26"/>
                      <a:pt x="48" y="26"/>
                      <a:pt x="45" y="25"/>
                    </a:cubicBezTo>
                    <a:cubicBezTo>
                      <a:pt x="40" y="25"/>
                      <a:pt x="36" y="25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29" y="24"/>
                      <a:pt x="28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4"/>
                      <a:pt x="23" y="24"/>
                    </a:cubicBezTo>
                    <a:lnTo>
                      <a:pt x="24" y="24"/>
                    </a:lnTo>
                    <a:cubicBezTo>
                      <a:pt x="21" y="24"/>
                      <a:pt x="18" y="23"/>
                      <a:pt x="16" y="23"/>
                    </a:cubicBezTo>
                    <a:cubicBezTo>
                      <a:pt x="13" y="22"/>
                      <a:pt x="9" y="21"/>
                      <a:pt x="6" y="18"/>
                    </a:cubicBezTo>
                    <a:cubicBezTo>
                      <a:pt x="0" y="13"/>
                      <a:pt x="3" y="3"/>
                      <a:pt x="10" y="1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5"/>
                      <a:pt x="32" y="6"/>
                      <a:pt x="35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5" y="7"/>
                      <a:pt x="61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76" y="7"/>
                      <a:pt x="87" y="7"/>
                      <a:pt x="98" y="7"/>
                    </a:cubicBezTo>
                    <a:cubicBezTo>
                      <a:pt x="108" y="6"/>
                      <a:pt x="118" y="6"/>
                      <a:pt x="128" y="6"/>
                    </a:cubicBezTo>
                    <a:lnTo>
                      <a:pt x="127" y="6"/>
                    </a:lnTo>
                    <a:cubicBezTo>
                      <a:pt x="129" y="6"/>
                      <a:pt x="129" y="6"/>
                      <a:pt x="130" y="6"/>
                    </a:cubicBezTo>
                    <a:lnTo>
                      <a:pt x="129" y="6"/>
                    </a:lnTo>
                    <a:cubicBezTo>
                      <a:pt x="134" y="6"/>
                      <a:pt x="140" y="6"/>
                      <a:pt x="146" y="6"/>
                    </a:cubicBezTo>
                    <a:lnTo>
                      <a:pt x="147" y="6"/>
                    </a:lnTo>
                    <a:cubicBezTo>
                      <a:pt x="169" y="6"/>
                      <a:pt x="191" y="7"/>
                      <a:pt x="213" y="9"/>
                    </a:cubicBezTo>
                    <a:cubicBezTo>
                      <a:pt x="218" y="10"/>
                      <a:pt x="222" y="14"/>
                      <a:pt x="221" y="19"/>
                    </a:cubicBezTo>
                    <a:cubicBezTo>
                      <a:pt x="221" y="23"/>
                      <a:pt x="217" y="27"/>
                      <a:pt x="212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16"/>
              <p:cNvSpPr/>
              <p:nvPr/>
            </p:nvSpPr>
            <p:spPr>
              <a:xfrm>
                <a:off x="-725420" y="4213798"/>
                <a:ext cx="64440" cy="9000"/>
              </a:xfrm>
              <a:custGeom>
                <a:rect b="b" l="l" r="r" t="t"/>
                <a:pathLst>
                  <a:path extrusionOk="0" h="25" w="179">
                    <a:moveTo>
                      <a:pt x="5" y="8"/>
                    </a:moveTo>
                    <a:cubicBezTo>
                      <a:pt x="6" y="7"/>
                      <a:pt x="6" y="7"/>
                      <a:pt x="7" y="7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24" y="4"/>
                      <a:pt x="33" y="3"/>
                      <a:pt x="41" y="3"/>
                    </a:cubicBezTo>
                    <a:cubicBezTo>
                      <a:pt x="52" y="2"/>
                      <a:pt x="62" y="1"/>
                      <a:pt x="72" y="1"/>
                    </a:cubicBezTo>
                    <a:cubicBezTo>
                      <a:pt x="78" y="1"/>
                      <a:pt x="84" y="1"/>
                      <a:pt x="90" y="1"/>
                    </a:cubicBezTo>
                    <a:cubicBezTo>
                      <a:pt x="95" y="0"/>
                      <a:pt x="100" y="0"/>
                      <a:pt x="105" y="0"/>
                    </a:cubicBezTo>
                    <a:cubicBezTo>
                      <a:pt x="115" y="0"/>
                      <a:pt x="125" y="0"/>
                      <a:pt x="134" y="1"/>
                    </a:cubicBezTo>
                    <a:cubicBezTo>
                      <a:pt x="146" y="1"/>
                      <a:pt x="158" y="1"/>
                      <a:pt x="170" y="2"/>
                    </a:cubicBezTo>
                    <a:cubicBezTo>
                      <a:pt x="174" y="2"/>
                      <a:pt x="178" y="7"/>
                      <a:pt x="178" y="12"/>
                    </a:cubicBezTo>
                    <a:cubicBezTo>
                      <a:pt x="178" y="16"/>
                      <a:pt x="174" y="20"/>
                      <a:pt x="169" y="20"/>
                    </a:cubicBezTo>
                    <a:cubicBezTo>
                      <a:pt x="158" y="19"/>
                      <a:pt x="149" y="19"/>
                      <a:pt x="138" y="19"/>
                    </a:cubicBezTo>
                    <a:cubicBezTo>
                      <a:pt x="129" y="19"/>
                      <a:pt x="119" y="19"/>
                      <a:pt x="110" y="18"/>
                    </a:cubicBezTo>
                    <a:cubicBezTo>
                      <a:pt x="102" y="19"/>
                      <a:pt x="95" y="19"/>
                      <a:pt x="87" y="19"/>
                    </a:cubicBezTo>
                    <a:cubicBezTo>
                      <a:pt x="79" y="20"/>
                      <a:pt x="69" y="20"/>
                      <a:pt x="60" y="21"/>
                    </a:cubicBezTo>
                    <a:cubicBezTo>
                      <a:pt x="45" y="22"/>
                      <a:pt x="29" y="23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5" y="24"/>
                      <a:pt x="0" y="14"/>
                      <a:pt x="5" y="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16"/>
              <p:cNvSpPr/>
              <p:nvPr/>
            </p:nvSpPr>
            <p:spPr>
              <a:xfrm>
                <a:off x="-633260" y="4214518"/>
                <a:ext cx="43560" cy="9720"/>
              </a:xfrm>
              <a:custGeom>
                <a:rect b="b" l="l" r="r" t="t"/>
                <a:pathLst>
                  <a:path extrusionOk="0" h="27" w="121">
                    <a:moveTo>
                      <a:pt x="1" y="18"/>
                    </a:moveTo>
                    <a:cubicBezTo>
                      <a:pt x="0" y="16"/>
                      <a:pt x="1" y="13"/>
                      <a:pt x="3" y="11"/>
                    </a:cubicBezTo>
                    <a:cubicBezTo>
                      <a:pt x="5" y="8"/>
                      <a:pt x="7" y="7"/>
                      <a:pt x="10" y="6"/>
                    </a:cubicBezTo>
                    <a:cubicBezTo>
                      <a:pt x="26" y="5"/>
                      <a:pt x="42" y="3"/>
                      <a:pt x="58" y="3"/>
                    </a:cubicBezTo>
                    <a:cubicBezTo>
                      <a:pt x="75" y="2"/>
                      <a:pt x="92" y="2"/>
                      <a:pt x="109" y="1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20" y="14"/>
                      <a:pt x="116" y="19"/>
                      <a:pt x="111" y="20"/>
                    </a:cubicBezTo>
                    <a:cubicBezTo>
                      <a:pt x="97" y="20"/>
                      <a:pt x="83" y="21"/>
                      <a:pt x="69" y="21"/>
                    </a:cubicBezTo>
                    <a:cubicBezTo>
                      <a:pt x="56" y="21"/>
                      <a:pt x="42" y="23"/>
                      <a:pt x="28" y="24"/>
                    </a:cubicBezTo>
                    <a:cubicBezTo>
                      <a:pt x="26" y="24"/>
                      <a:pt x="23" y="25"/>
                      <a:pt x="21" y="25"/>
                    </a:cubicBezTo>
                    <a:cubicBezTo>
                      <a:pt x="19" y="25"/>
                      <a:pt x="16" y="25"/>
                      <a:pt x="13" y="26"/>
                    </a:cubicBezTo>
                    <a:lnTo>
                      <a:pt x="12" y="26"/>
                    </a:lnTo>
                    <a:cubicBezTo>
                      <a:pt x="6" y="26"/>
                      <a:pt x="2" y="23"/>
                      <a:pt x="1" y="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-553340" y="4211278"/>
                <a:ext cx="26640" cy="9720"/>
              </a:xfrm>
              <a:custGeom>
                <a:rect b="b" l="l" r="r" t="t"/>
                <a:pathLst>
                  <a:path extrusionOk="0" h="27" w="74">
                    <a:moveTo>
                      <a:pt x="62" y="26"/>
                    </a:moveTo>
                    <a:cubicBezTo>
                      <a:pt x="53" y="25"/>
                      <a:pt x="44" y="25"/>
                      <a:pt x="35" y="25"/>
                    </a:cubicBezTo>
                    <a:cubicBezTo>
                      <a:pt x="31" y="24"/>
                      <a:pt x="28" y="24"/>
                      <a:pt x="24" y="24"/>
                    </a:cubicBezTo>
                    <a:cubicBezTo>
                      <a:pt x="22" y="23"/>
                      <a:pt x="19" y="23"/>
                      <a:pt x="16" y="23"/>
                    </a:cubicBezTo>
                    <a:cubicBezTo>
                      <a:pt x="12" y="22"/>
                      <a:pt x="7" y="22"/>
                      <a:pt x="4" y="19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2"/>
                    </a:cubicBezTo>
                    <a:lnTo>
                      <a:pt x="17" y="2"/>
                    </a:lnTo>
                    <a:cubicBezTo>
                      <a:pt x="18" y="3"/>
                      <a:pt x="20" y="4"/>
                      <a:pt x="22" y="4"/>
                    </a:cubicBezTo>
                    <a:cubicBezTo>
                      <a:pt x="36" y="5"/>
                      <a:pt x="50" y="5"/>
                      <a:pt x="63" y="7"/>
                    </a:cubicBezTo>
                    <a:cubicBezTo>
                      <a:pt x="69" y="7"/>
                      <a:pt x="73" y="11"/>
                      <a:pt x="73" y="16"/>
                    </a:cubicBezTo>
                    <a:cubicBezTo>
                      <a:pt x="72" y="22"/>
                      <a:pt x="68" y="26"/>
                      <a:pt x="63" y="26"/>
                    </a:cubicBezTo>
                    <a:lnTo>
                      <a:pt x="62" y="2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1482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7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484" name="Google Shape;1484;p1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grpSp>
        <p:nvGrpSpPr>
          <p:cNvPr id="1485" name="Google Shape;1485;p17"/>
          <p:cNvGrpSpPr/>
          <p:nvPr/>
        </p:nvGrpSpPr>
        <p:grpSpPr>
          <a:xfrm>
            <a:off x="-2096663" y="-1038210"/>
            <a:ext cx="13026249" cy="6433937"/>
            <a:chOff x="-2096663" y="-1038210"/>
            <a:chExt cx="13026249" cy="6433937"/>
          </a:xfrm>
        </p:grpSpPr>
        <p:grpSp>
          <p:nvGrpSpPr>
            <p:cNvPr id="1486" name="Google Shape;1486;p17"/>
            <p:cNvGrpSpPr/>
            <p:nvPr/>
          </p:nvGrpSpPr>
          <p:grpSpPr>
            <a:xfrm>
              <a:off x="-2096663" y="-1038210"/>
              <a:ext cx="3149761" cy="2128238"/>
              <a:chOff x="3131640" y="4042440"/>
              <a:chExt cx="1464120" cy="989280"/>
            </a:xfrm>
          </p:grpSpPr>
          <p:sp>
            <p:nvSpPr>
              <p:cNvPr id="1487" name="Google Shape;1487;p17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rect b="b" l="l" r="r" t="t"/>
                <a:pathLst>
                  <a:path extrusionOk="0" h="2279" w="37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17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rect b="b" l="l" r="r" t="t"/>
                <a:pathLst>
                  <a:path extrusionOk="0" h="228" w="87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17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rect b="b" l="l" r="r" t="t"/>
                <a:pathLst>
                  <a:path extrusionOk="0" h="35" w="3626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0" name="Google Shape;1490;p17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rect b="b" l="l" r="r" t="t"/>
                <a:pathLst>
                  <a:path extrusionOk="0" h="81" w="187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1" name="Google Shape;1491;p17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rect b="b" l="l" r="r" t="t"/>
                <a:pathLst>
                  <a:path extrusionOk="0" h="116" w="6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17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rect b="b" l="l" r="r" t="t"/>
                <a:pathLst>
                  <a:path extrusionOk="0" h="167" w="175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17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rect b="b" l="l" r="r" t="t"/>
                <a:pathLst>
                  <a:path extrusionOk="0" h="381" w="151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" name="Google Shape;1494;p17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rect b="b" l="l" r="r" t="t"/>
                <a:pathLst>
                  <a:path extrusionOk="0" h="170" w="98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" name="Google Shape;1495;p17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rect b="b" l="l" r="r" t="t"/>
                <a:pathLst>
                  <a:path extrusionOk="0" h="200" w="122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" name="Google Shape;1496;p17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rect b="b" l="l" r="r" t="t"/>
                <a:pathLst>
                  <a:path extrusionOk="0" h="70" w="59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" name="Google Shape;1497;p17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rect b="b" l="l" r="r" t="t"/>
                <a:pathLst>
                  <a:path extrusionOk="0" h="26" w="7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" name="Google Shape;1498;p17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rect b="b" l="l" r="r" t="t"/>
                <a:pathLst>
                  <a:path extrusionOk="0" h="38" w="115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" name="Google Shape;1499;p17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rect b="b" l="l" r="r" t="t"/>
                <a:pathLst>
                  <a:path extrusionOk="0" h="161" w="198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" name="Google Shape;1500;p17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rect b="b" l="l" r="r" t="t"/>
                <a:pathLst>
                  <a:path extrusionOk="0" h="148" w="93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" name="Google Shape;1501;p17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rect b="b" l="l" r="r" t="t"/>
                <a:pathLst>
                  <a:path extrusionOk="0" h="163" w="126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" name="Google Shape;1502;p17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rect b="b" l="l" r="r" t="t"/>
                <a:pathLst>
                  <a:path extrusionOk="0" h="77" w="43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" name="Google Shape;1503;p17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rect b="b" l="l" r="r" t="t"/>
                <a:pathLst>
                  <a:path extrusionOk="0" h="107" w="107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" name="Google Shape;1504;p17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rect b="b" l="l" r="r" t="t"/>
                <a:pathLst>
                  <a:path extrusionOk="0" h="96" w="153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" name="Google Shape;1505;p17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rect b="b" l="l" r="r" t="t"/>
                <a:pathLst>
                  <a:path extrusionOk="0" h="306" w="164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" name="Google Shape;1506;p17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rect b="b" l="l" r="r" t="t"/>
                <a:pathLst>
                  <a:path extrusionOk="0" h="23" w="66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" name="Google Shape;1507;p17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rect b="b" l="l" r="r" t="t"/>
                <a:pathLst>
                  <a:path extrusionOk="0" h="36" w="125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" name="Google Shape;1508;p17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rect b="b" l="l" r="r" t="t"/>
                <a:pathLst>
                  <a:path extrusionOk="0" h="208" w="136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" name="Google Shape;1509;p17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rect b="b" l="l" r="r" t="t"/>
                <a:pathLst>
                  <a:path extrusionOk="0" h="120" w="176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" name="Google Shape;1510;p17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rect b="b" l="l" r="r" t="t"/>
                <a:pathLst>
                  <a:path extrusionOk="0" h="139" w="75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" name="Google Shape;1511;p17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rect b="b" l="l" r="r" t="t"/>
                <a:pathLst>
                  <a:path extrusionOk="0" h="253" w="95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" name="Google Shape;1512;p17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rect b="b" l="l" r="r" t="t"/>
                <a:pathLst>
                  <a:path extrusionOk="0" h="155" w="92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" name="Google Shape;1513;p17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rect b="b" l="l" r="r" t="t"/>
                <a:pathLst>
                  <a:path extrusionOk="0" h="117" w="63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" name="Google Shape;1514;p17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rect b="b" l="l" r="r" t="t"/>
                <a:pathLst>
                  <a:path extrusionOk="0" h="142" w="106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" name="Google Shape;1515;p17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rect b="b" l="l" r="r" t="t"/>
                <a:pathLst>
                  <a:path extrusionOk="0" h="37" w="139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" name="Google Shape;1516;p17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rect b="b" l="l" r="r" t="t"/>
                <a:pathLst>
                  <a:path extrusionOk="0" h="188" w="68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7" name="Google Shape;1517;p17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rect b="b" l="l" r="r" t="t"/>
                <a:pathLst>
                  <a:path extrusionOk="0" h="133" w="51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" name="Google Shape;1518;p17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rect b="b" l="l" r="r" t="t"/>
                <a:pathLst>
                  <a:path extrusionOk="0" h="67" w="23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" name="Google Shape;1519;p17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rect b="b" l="l" r="r" t="t"/>
                <a:pathLst>
                  <a:path extrusionOk="0" h="286" w="131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" name="Google Shape;1520;p17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" name="Google Shape;1521;p17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rect b="b" l="l" r="r" t="t"/>
                <a:pathLst>
                  <a:path extrusionOk="0" h="355" w="63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" name="Google Shape;1522;p17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rect b="b" l="l" r="r" t="t"/>
                <a:pathLst>
                  <a:path extrusionOk="0" h="28" w="76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" name="Google Shape;1523;p17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rect b="b" l="l" r="r" t="t"/>
                <a:pathLst>
                  <a:path extrusionOk="0" h="125" w="33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" name="Google Shape;1524;p17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rect b="b" l="l" r="r" t="t"/>
                <a:pathLst>
                  <a:path extrusionOk="0" h="218" w="84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" name="Google Shape;1525;p17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rect b="b" l="l" r="r" t="t"/>
                <a:pathLst>
                  <a:path extrusionOk="0" h="33" w="2141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" name="Google Shape;1526;p17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rect b="b" l="l" r="r" t="t"/>
                <a:pathLst>
                  <a:path extrusionOk="0" h="762" w="599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" name="Google Shape;1527;p17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rect b="b" l="l" r="r" t="t"/>
                <a:pathLst>
                  <a:path extrusionOk="0" h="43" w="932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" name="Google Shape;1528;p17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rect b="b" l="l" r="r" t="t"/>
                <a:pathLst>
                  <a:path extrusionOk="0" h="483" w="173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" name="Google Shape;1529;p17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rect b="b" l="l" r="r" t="t"/>
                <a:pathLst>
                  <a:path extrusionOk="0" h="1664" w="2953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" name="Google Shape;1530;p17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rect b="b" l="l" r="r" t="t"/>
                <a:pathLst>
                  <a:path extrusionOk="0" h="25" w="26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" name="Google Shape;1531;p17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rect b="b" l="l" r="r" t="t"/>
                <a:pathLst>
                  <a:path extrusionOk="0" h="32" w="144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" name="Google Shape;1532;p17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rect b="b" l="l" r="r" t="t"/>
                <a:pathLst>
                  <a:path extrusionOk="0" h="33" w="216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" name="Google Shape;1533;p17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rect b="b" l="l" r="r" t="t"/>
                <a:pathLst>
                  <a:path extrusionOk="0" h="22" w="205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" name="Google Shape;1534;p17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rect b="b" l="l" r="r" t="t"/>
                <a:pathLst>
                  <a:path extrusionOk="0" h="23" w="162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" name="Google Shape;1535;p17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rect b="b" l="l" r="r" t="t"/>
                <a:pathLst>
                  <a:path extrusionOk="0" h="23" w="238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" name="Google Shape;1536;p17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rect b="b" l="l" r="r" t="t"/>
                <a:pathLst>
                  <a:path extrusionOk="0" h="22" w="179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" name="Google Shape;1537;p17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rect b="b" l="l" r="r" t="t"/>
                <a:pathLst>
                  <a:path extrusionOk="0" h="24" w="202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" name="Google Shape;1538;p17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rect b="b" l="l" r="r" t="t"/>
                <a:pathLst>
                  <a:path extrusionOk="0" h="24" w="213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" name="Google Shape;1539;p17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rect b="b" l="l" r="r" t="t"/>
                <a:pathLst>
                  <a:path extrusionOk="0" h="22" w="189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" name="Google Shape;1540;p17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rect b="b" l="l" r="r" t="t"/>
                <a:pathLst>
                  <a:path extrusionOk="0" h="27" w="171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" name="Google Shape;1541;p17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rect b="b" l="l" r="r" t="t"/>
                <a:pathLst>
                  <a:path extrusionOk="0" h="32" w="175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" name="Google Shape;1542;p17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rect b="b" l="l" r="r" t="t"/>
                <a:pathLst>
                  <a:path extrusionOk="0" h="94" w="183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" name="Google Shape;1543;p17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rect b="b" l="l" r="r" t="t"/>
                <a:pathLst>
                  <a:path extrusionOk="0" h="140" w="61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" name="Google Shape;1544;p17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rect b="b" l="l" r="r" t="t"/>
                <a:pathLst>
                  <a:path extrusionOk="0" h="78" w="132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" name="Google Shape;1545;p17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rect b="b" l="l" r="r" t="t"/>
                <a:pathLst>
                  <a:path extrusionOk="0" h="81" w="84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" name="Google Shape;1546;p17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rect b="b" l="l" r="r" t="t"/>
                <a:pathLst>
                  <a:path extrusionOk="0" h="143" w="22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" name="Google Shape;1547;p17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rect b="b" l="l" r="r" t="t"/>
                <a:pathLst>
                  <a:path extrusionOk="0" h="168" w="25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" name="Google Shape;1548;p17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rect b="b" l="l" r="r" t="t"/>
                <a:pathLst>
                  <a:path extrusionOk="0" h="134" w="32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9" name="Google Shape;1549;p17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rect b="b" l="l" r="r" t="t"/>
                <a:pathLst>
                  <a:path extrusionOk="0" h="156" w="26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0" name="Google Shape;1550;p17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rect b="b" l="l" r="r" t="t"/>
                <a:pathLst>
                  <a:path extrusionOk="0" h="176" w="27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" name="Google Shape;1551;p17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rect b="b" l="l" r="r" t="t"/>
                <a:pathLst>
                  <a:path extrusionOk="0" h="180" w="28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" name="Google Shape;1552;p17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rect b="b" l="l" r="r" t="t"/>
                <a:pathLst>
                  <a:path extrusionOk="0" h="173" w="22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" name="Google Shape;1553;p17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rect b="b" l="l" r="r" t="t"/>
                <a:pathLst>
                  <a:path extrusionOk="0" h="124" w="27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" name="Google Shape;1554;p17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rect b="b" l="l" r="r" t="t"/>
                <a:pathLst>
                  <a:path extrusionOk="0" h="173" w="26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" name="Google Shape;1555;p17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rect b="b" l="l" r="r" t="t"/>
                <a:pathLst>
                  <a:path extrusionOk="0" h="131" w="6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" name="Google Shape;1556;p17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rect b="b" l="l" r="r" t="t"/>
                <a:pathLst>
                  <a:path extrusionOk="0" h="268" w="78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" name="Google Shape;1557;p17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rect b="b" l="l" r="r" t="t"/>
                <a:pathLst>
                  <a:path extrusionOk="0" h="88" w="69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" name="Google Shape;1558;p17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rect b="b" l="l" r="r" t="t"/>
                <a:pathLst>
                  <a:path extrusionOk="0" h="69" w="47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" name="Google Shape;1559;p17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rect b="b" l="l" r="r" t="t"/>
                <a:pathLst>
                  <a:path extrusionOk="0" h="59" w="83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" name="Google Shape;1560;p17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rect b="b" l="l" r="r" t="t"/>
                <a:pathLst>
                  <a:path extrusionOk="0" h="44" w="103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" name="Google Shape;1561;p17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rect b="b" l="l" r="r" t="t"/>
                <a:pathLst>
                  <a:path extrusionOk="0" h="64" w="142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" name="Google Shape;1562;p17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rect b="b" l="l" r="r" t="t"/>
                <a:pathLst>
                  <a:path extrusionOk="0" h="93" w="121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" name="Google Shape;1563;p17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rect b="b" l="l" r="r" t="t"/>
                <a:pathLst>
                  <a:path extrusionOk="0" h="138" w="114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" name="Google Shape;1564;p17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rect b="b" l="l" r="r" t="t"/>
                <a:pathLst>
                  <a:path extrusionOk="0" h="111" w="102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" name="Google Shape;1565;p17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rect b="b" l="l" r="r" t="t"/>
                <a:pathLst>
                  <a:path extrusionOk="0" h="93" w="123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" name="Google Shape;1566;p17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rect b="b" l="l" r="r" t="t"/>
                <a:pathLst>
                  <a:path extrusionOk="0" h="36" w="12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7" name="Google Shape;1567;p17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rect b="b" l="l" r="r" t="t"/>
                <a:pathLst>
                  <a:path extrusionOk="0" h="55" w="98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" name="Google Shape;1568;p17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rect b="b" l="l" r="r" t="t"/>
                <a:pathLst>
                  <a:path extrusionOk="0" h="143" w="17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" name="Google Shape;1569;p17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rect b="b" l="l" r="r" t="t"/>
                <a:pathLst>
                  <a:path extrusionOk="0" h="128" w="147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" name="Google Shape;1570;p17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rect b="b" l="l" r="r" t="t"/>
                <a:pathLst>
                  <a:path extrusionOk="0" h="77" w="63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" name="Google Shape;1571;p17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rect b="b" l="l" r="r" t="t"/>
                <a:pathLst>
                  <a:path extrusionOk="0" h="49" w="83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" name="Google Shape;1572;p17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rect b="b" l="l" r="r" t="t"/>
                <a:pathLst>
                  <a:path extrusionOk="0" h="53" w="126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" name="Google Shape;1573;p17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rect b="b" l="l" r="r" t="t"/>
                <a:pathLst>
                  <a:path extrusionOk="0" h="62" w="66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" name="Google Shape;1574;p17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rect b="b" l="l" r="r" t="t"/>
                <a:pathLst>
                  <a:path extrusionOk="0" h="89" w="96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" name="Google Shape;1575;p17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rect b="b" l="l" r="r" t="t"/>
                <a:pathLst>
                  <a:path extrusionOk="0" h="107" w="103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" name="Google Shape;1576;p17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rect b="b" l="l" r="r" t="t"/>
                <a:pathLst>
                  <a:path extrusionOk="0" h="169" w="138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rect b="b" l="l" r="r" t="t"/>
                <a:pathLst>
                  <a:path extrusionOk="0" h="64" w="81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rect b="b" l="l" r="r" t="t"/>
                <a:pathLst>
                  <a:path extrusionOk="0" h="119" w="86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rect b="b" l="l" r="r" t="t"/>
                <a:pathLst>
                  <a:path extrusionOk="0" h="128" w="75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17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rect b="b" l="l" r="r" t="t"/>
                <a:pathLst>
                  <a:path extrusionOk="0" h="125" w="85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" name="Google Shape;1581;p17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rect b="b" l="l" r="r" t="t"/>
                <a:pathLst>
                  <a:path extrusionOk="0" h="54" w="71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rect b="b" l="l" r="r" t="t"/>
                <a:pathLst>
                  <a:path extrusionOk="0" h="68" w="82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rect b="b" l="l" r="r" t="t"/>
                <a:pathLst>
                  <a:path extrusionOk="0" h="85" w="57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rect b="b" l="l" r="r" t="t"/>
                <a:pathLst>
                  <a:path extrusionOk="0" h="86" w="63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rect b="b" l="l" r="r" t="t"/>
                <a:pathLst>
                  <a:path extrusionOk="0" h="102" w="61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" name="Google Shape;1586;p17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rect b="b" l="l" r="r" t="t"/>
                <a:pathLst>
                  <a:path extrusionOk="0" h="63" w="45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" name="Google Shape;1587;p17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rect b="b" l="l" r="r" t="t"/>
                <a:pathLst>
                  <a:path extrusionOk="0" h="52" w="53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" name="Google Shape;1588;p17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rect b="b" l="l" r="r" t="t"/>
                <a:pathLst>
                  <a:path extrusionOk="0" h="77" w="55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rect b="b" l="l" r="r" t="t"/>
                <a:pathLst>
                  <a:path extrusionOk="0" h="86" w="49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rect b="b" l="l" r="r" t="t"/>
                <a:pathLst>
                  <a:path extrusionOk="0" h="51" w="36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rect b="b" l="l" r="r" t="t"/>
                <a:pathLst>
                  <a:path extrusionOk="0" h="78" w="84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" name="Google Shape;1592;p17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rect b="b" l="l" r="r" t="t"/>
                <a:pathLst>
                  <a:path extrusionOk="0" h="22" w="54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" name="Google Shape;1593;p17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rect b="b" l="l" r="r" t="t"/>
                <a:pathLst>
                  <a:path extrusionOk="0" h="51" w="49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rect b="b" l="l" r="r" t="t"/>
                <a:pathLst>
                  <a:path extrusionOk="0" h="76" w="51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rect b="b" l="l" r="r" t="t"/>
                <a:pathLst>
                  <a:path extrusionOk="0" h="78" w="49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rect b="b" l="l" r="r" t="t"/>
                <a:pathLst>
                  <a:path extrusionOk="0" h="22" w="22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rect b="b" l="l" r="r" t="t"/>
                <a:pathLst>
                  <a:path extrusionOk="0" h="46" w="106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" name="Google Shape;1598;p17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rect b="b" l="l" r="r" t="t"/>
                <a:pathLst>
                  <a:path extrusionOk="0" h="120" w="71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" name="Google Shape;1599;p17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rect b="b" l="l" r="r" t="t"/>
                <a:pathLst>
                  <a:path extrusionOk="0" h="66" w="117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rect b="b" l="l" r="r" t="t"/>
                <a:pathLst>
                  <a:path extrusionOk="0" h="77" w="47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rect b="b" l="l" r="r" t="t"/>
                <a:pathLst>
                  <a:path extrusionOk="0" h="113" w="59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rect b="b" l="l" r="r" t="t"/>
                <a:pathLst>
                  <a:path extrusionOk="0" h="87" w="51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rect b="b" l="l" r="r" t="t"/>
                <a:pathLst>
                  <a:path extrusionOk="0" h="83" w="63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" name="Google Shape;1604;p17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rect b="b" l="l" r="r" t="t"/>
                <a:pathLst>
                  <a:path extrusionOk="0" h="34" w="67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" name="Google Shape;1605;p17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rect b="b" l="l" r="r" t="t"/>
                <a:pathLst>
                  <a:path extrusionOk="0" h="116" w="103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rect b="b" l="l" r="r" t="t"/>
                <a:pathLst>
                  <a:path extrusionOk="0" h="127" w="74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rect b="b" l="l" r="r" t="t"/>
                <a:pathLst>
                  <a:path extrusionOk="0" h="75" w="51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rect b="b" l="l" r="r" t="t"/>
                <a:pathLst>
                  <a:path extrusionOk="0" h="533" w="25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rect b="b" l="l" r="r" t="t"/>
                <a:pathLst>
                  <a:path extrusionOk="0" h="31" w="1155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" name="Google Shape;1610;p17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rect b="b" l="l" r="r" t="t"/>
                <a:pathLst>
                  <a:path extrusionOk="0" h="184" w="91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" name="Google Shape;1611;p17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rect b="b" l="l" r="r" t="t"/>
                <a:pathLst>
                  <a:path extrusionOk="0" h="104" w="47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rect b="b" l="l" r="r" t="t"/>
                <a:pathLst>
                  <a:path extrusionOk="0" h="22" w="11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rect b="b" l="l" r="r" t="t"/>
                <a:pathLst>
                  <a:path extrusionOk="0" h="25" w="119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rect b="b" l="l" r="r" t="t"/>
                <a:pathLst>
                  <a:path extrusionOk="0" h="129" w="208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rect b="b" l="l" r="r" t="t"/>
                <a:pathLst>
                  <a:path extrusionOk="0" h="144" w="63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" name="Google Shape;1616;p17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rect b="b" l="l" r="r" t="t"/>
                <a:pathLst>
                  <a:path extrusionOk="0" h="83" w="54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" name="Google Shape;1617;p17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rect b="b" l="l" r="r" t="t"/>
                <a:pathLst>
                  <a:path extrusionOk="0" h="71" w="87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rect b="b" l="l" r="r" t="t"/>
                <a:pathLst>
                  <a:path extrusionOk="0" h="96" w="4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rect b="b" l="l" r="r" t="t"/>
                <a:pathLst>
                  <a:path extrusionOk="0" h="1649" w="156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rect b="b" l="l" r="r" t="t"/>
                <a:pathLst>
                  <a:path extrusionOk="0" h="1622" w="1482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1" name="Google Shape;1621;p17"/>
            <p:cNvGrpSpPr/>
            <p:nvPr/>
          </p:nvGrpSpPr>
          <p:grpSpPr>
            <a:xfrm>
              <a:off x="8271612" y="4117081"/>
              <a:ext cx="2657974" cy="1278647"/>
              <a:chOff x="3368880" y="572760"/>
              <a:chExt cx="1235520" cy="594360"/>
            </a:xfrm>
          </p:grpSpPr>
          <p:sp>
            <p:nvSpPr>
              <p:cNvPr id="1622" name="Google Shape;1622;p17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rect b="b" l="l" r="r" t="t"/>
                <a:pathLst>
                  <a:path extrusionOk="0" h="1651" w="38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" name="Google Shape;1623;p17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rect b="b" l="l" r="r" t="t"/>
                <a:pathLst>
                  <a:path extrusionOk="0" h="205" w="148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rect b="b" l="l" r="r" t="t"/>
                <a:pathLst>
                  <a:path extrusionOk="0" h="369" w="123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rect b="b" l="l" r="r" t="t"/>
                <a:pathLst>
                  <a:path extrusionOk="0" h="224" w="69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rect b="b" l="l" r="r" t="t"/>
                <a:pathLst>
                  <a:path extrusionOk="0" h="107" w="109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rect b="b" l="l" r="r" t="t"/>
                <a:pathLst>
                  <a:path extrusionOk="0" h="41" w="112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17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rect b="b" l="l" r="r" t="t"/>
                <a:pathLst>
                  <a:path extrusionOk="0" h="254" w="57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17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rect b="b" l="l" r="r" t="t"/>
                <a:pathLst>
                  <a:path extrusionOk="0" h="40" w="2878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rect b="b" l="l" r="r" t="t"/>
                <a:pathLst>
                  <a:path extrusionOk="0" h="89" w="263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rect b="b" l="l" r="r" t="t"/>
                <a:pathLst>
                  <a:path extrusionOk="0" h="1443" w="64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rect b="b" l="l" r="r" t="t"/>
                <a:pathLst>
                  <a:path extrusionOk="0" h="832" w="1059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rect b="b" l="l" r="r" t="t"/>
                <a:pathLst>
                  <a:path extrusionOk="0" h="143" w="95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17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rect b="b" l="l" r="r" t="t"/>
                <a:pathLst>
                  <a:path extrusionOk="0" h="204" w="127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17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rect b="b" l="l" r="r" t="t"/>
                <a:pathLst>
                  <a:path extrusionOk="0" h="196" w="92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rect b="b" l="l" r="r" t="t"/>
                <a:pathLst>
                  <a:path extrusionOk="0" h="90" w="165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rect b="b" l="l" r="r" t="t"/>
                <a:pathLst>
                  <a:path extrusionOk="0" h="142" w="11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rect b="b" l="l" r="r" t="t"/>
                <a:pathLst>
                  <a:path extrusionOk="0" h="181" w="122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rect b="b" l="l" r="r" t="t"/>
                <a:pathLst>
                  <a:path extrusionOk="0" h="33" w="76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17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rect b="b" l="l" r="r" t="t"/>
                <a:pathLst>
                  <a:path extrusionOk="0" h="45" w="134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" name="Google Shape;1641;p17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rect b="b" l="l" r="r" t="t"/>
                <a:pathLst>
                  <a:path extrusionOk="0" h="241" w="162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" name="Google Shape;1642;p17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rect b="b" l="l" r="r" t="t"/>
                <a:pathLst>
                  <a:path extrusionOk="0" h="412" w="145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" name="Google Shape;1643;p17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rect b="b" l="l" r="r" t="t"/>
                <a:pathLst>
                  <a:path extrusionOk="0" h="158" w="81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" name="Google Shape;1644;p17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rect b="b" l="l" r="r" t="t"/>
                <a:pathLst>
                  <a:path extrusionOk="0" h="28" w="81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" name="Google Shape;1645;p17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rect b="b" l="l" r="r" t="t"/>
                <a:pathLst>
                  <a:path extrusionOk="0" h="137" w="36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" name="Google Shape;1646;p17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rect b="b" l="l" r="r" t="t"/>
                <a:pathLst>
                  <a:path extrusionOk="0" h="291" w="13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" name="Google Shape;1647;p17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rect b="b" l="l" r="r" t="t"/>
                <a:pathLst>
                  <a:path extrusionOk="0" h="115" w="114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" name="Google Shape;1648;p17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rect b="b" l="l" r="r" t="t"/>
                <a:pathLst>
                  <a:path extrusionOk="0" h="227" w="186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" name="Google Shape;1649;p17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rect b="b" l="l" r="r" t="t"/>
                <a:pathLst>
                  <a:path extrusionOk="0" h="348" w="345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" name="Google Shape;1650;p17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rect b="b" l="l" r="r" t="t"/>
                <a:pathLst>
                  <a:path extrusionOk="0" h="495" w="473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" name="Google Shape;1651;p17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rect b="b" l="l" r="r" t="t"/>
                <a:pathLst>
                  <a:path extrusionOk="0" h="541" w="483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" name="Google Shape;1652;p17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rect b="b" l="l" r="r" t="t"/>
                <a:pathLst>
                  <a:path extrusionOk="0" h="611" w="53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" name="Google Shape;1653;p17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rect b="b" l="l" r="r" t="t"/>
                <a:pathLst>
                  <a:path extrusionOk="0" h="556" w="464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" name="Google Shape;1654;p17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rect b="b" l="l" r="r" t="t"/>
                <a:pathLst>
                  <a:path extrusionOk="0" h="469" w="407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" name="Google Shape;1655;p17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rect b="b" l="l" r="r" t="t"/>
                <a:pathLst>
                  <a:path extrusionOk="0" h="380" w="344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" name="Google Shape;1656;p17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rect b="b" l="l" r="r" t="t"/>
                <a:pathLst>
                  <a:path extrusionOk="0" h="233" w="219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" name="Google Shape;1657;p17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rect b="b" l="l" r="r" t="t"/>
                <a:pathLst>
                  <a:path extrusionOk="0" h="149" w="148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" name="Google Shape;1658;p17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rect b="b" l="l" r="r" t="t"/>
                <a:pathLst>
                  <a:path extrusionOk="0" h="61" w="64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17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rect b="b" l="l" r="r" t="t"/>
                <a:pathLst>
                  <a:path extrusionOk="0" h="838" w="116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1660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" name="Google Shape;1661;p18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662" name="Google Shape;1662;p1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grpSp>
        <p:nvGrpSpPr>
          <p:cNvPr id="1663" name="Google Shape;1663;p18"/>
          <p:cNvGrpSpPr/>
          <p:nvPr/>
        </p:nvGrpSpPr>
        <p:grpSpPr>
          <a:xfrm>
            <a:off x="577565" y="-210912"/>
            <a:ext cx="5676824" cy="6035336"/>
            <a:chOff x="577565" y="-210912"/>
            <a:chExt cx="5676824" cy="6035336"/>
          </a:xfrm>
        </p:grpSpPr>
        <p:grpSp>
          <p:nvGrpSpPr>
            <p:cNvPr id="1664" name="Google Shape;1664;p18"/>
            <p:cNvGrpSpPr/>
            <p:nvPr/>
          </p:nvGrpSpPr>
          <p:grpSpPr>
            <a:xfrm>
              <a:off x="577565" y="-210912"/>
              <a:ext cx="2779566" cy="570008"/>
              <a:chOff x="3240" y="1231560"/>
              <a:chExt cx="1292040" cy="264960"/>
            </a:xfrm>
          </p:grpSpPr>
          <p:sp>
            <p:nvSpPr>
              <p:cNvPr id="1665" name="Google Shape;1665;p18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" name="Google Shape;1666;p18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" name="Google Shape;1667;p18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" name="Google Shape;1668;p18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" name="Google Shape;1669;p18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" name="Google Shape;1670;p18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1" name="Google Shape;1671;p18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2" name="Google Shape;1672;p18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3" name="Google Shape;1673;p18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4" name="Google Shape;1674;p18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" name="Google Shape;1675;p18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" name="Google Shape;1676;p18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" name="Google Shape;1677;p18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" name="Google Shape;1678;p18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" name="Google Shape;1679;p18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" name="Google Shape;1680;p18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" name="Google Shape;1681;p18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" name="Google Shape;1682;p18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" name="Google Shape;1683;p18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4" name="Google Shape;1684;p18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" name="Google Shape;1685;p18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" name="Google Shape;1686;p18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" name="Google Shape;1687;p18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" name="Google Shape;1688;p18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" name="Google Shape;1689;p18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" name="Google Shape;1690;p18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" name="Google Shape;1691;p18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" name="Google Shape;1692;p18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" name="Google Shape;1693;p18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" name="Google Shape;1694;p18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" name="Google Shape;1695;p18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" name="Google Shape;1696;p18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0" name="Google Shape;1700;p18"/>
            <p:cNvGrpSpPr/>
            <p:nvPr/>
          </p:nvGrpSpPr>
          <p:grpSpPr>
            <a:xfrm>
              <a:off x="5273137" y="4878792"/>
              <a:ext cx="981251" cy="319081"/>
              <a:chOff x="11447162" y="4000317"/>
              <a:chExt cx="981251" cy="319081"/>
            </a:xfrm>
          </p:grpSpPr>
          <p:sp>
            <p:nvSpPr>
              <p:cNvPr id="1701" name="Google Shape;1701;p18"/>
              <p:cNvSpPr/>
              <p:nvPr/>
            </p:nvSpPr>
            <p:spPr>
              <a:xfrm>
                <a:off x="11447162" y="4096351"/>
                <a:ext cx="142502" cy="223047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11702737" y="4189287"/>
                <a:ext cx="125464" cy="2943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11700413" y="4190062"/>
                <a:ext cx="103779" cy="68928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11896354" y="4083185"/>
                <a:ext cx="147149" cy="219949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12120950" y="4035168"/>
                <a:ext cx="17038" cy="278808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12158898" y="4070019"/>
                <a:ext cx="43370" cy="19594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12072158" y="4000317"/>
                <a:ext cx="184323" cy="88289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12299852" y="4059177"/>
                <a:ext cx="17038" cy="21840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12310694" y="4053755"/>
                <a:ext cx="117719" cy="163413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0" name="Google Shape;1710;p18"/>
            <p:cNvGrpSpPr/>
            <p:nvPr/>
          </p:nvGrpSpPr>
          <p:grpSpPr>
            <a:xfrm>
              <a:off x="3357124" y="4878798"/>
              <a:ext cx="1352996" cy="945625"/>
              <a:chOff x="2379960" y="470880"/>
              <a:chExt cx="628920" cy="439560"/>
            </a:xfrm>
          </p:grpSpPr>
          <p:sp>
            <p:nvSpPr>
              <p:cNvPr id="1711" name="Google Shape;1711;p18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" name="Google Shape;1714;p18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" name="Google Shape;1715;p18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3" name="Google Shape;1733;p18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4" name="Google Shape;1734;p18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1" name="Google Shape;1741;p18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" name="Google Shape;1742;p18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" name="Google Shape;1749;p18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" name="Google Shape;1750;p18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1" name="Google Shape;1751;p18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2" name="Google Shape;1752;p18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3" name="Google Shape;1753;p18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4" name="Google Shape;1754;p18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5" name="Google Shape;1755;p18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6" name="Google Shape;1756;p18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18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8" name="Google Shape;1758;p18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9" name="Google Shape;1759;p18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18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18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spTree>
      <p:nvGrpSpPr>
        <p:cNvPr id="1762" name="Shape 1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" name="Google Shape;1763;p19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764" name="Google Shape;1764;p19"/>
          <p:cNvSpPr txBox="1"/>
          <p:nvPr>
            <p:ph type="title"/>
          </p:nvPr>
        </p:nvSpPr>
        <p:spPr>
          <a:xfrm>
            <a:off x="713225" y="1346261"/>
            <a:ext cx="3519600" cy="154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1765" name="Google Shape;1765;p19"/>
          <p:cNvSpPr txBox="1"/>
          <p:nvPr>
            <p:ph idx="1" type="subTitle"/>
          </p:nvPr>
        </p:nvSpPr>
        <p:spPr>
          <a:xfrm>
            <a:off x="713225" y="2892439"/>
            <a:ext cx="3519600" cy="90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66" name="Google Shape;1766;p19"/>
          <p:cNvSpPr/>
          <p:nvPr>
            <p:ph idx="2" type="pic"/>
          </p:nvPr>
        </p:nvSpPr>
        <p:spPr>
          <a:xfrm>
            <a:off x="5243600" y="978163"/>
            <a:ext cx="3187200" cy="31872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7" name="Google Shape;1767;p19"/>
          <p:cNvGrpSpPr/>
          <p:nvPr/>
        </p:nvGrpSpPr>
        <p:grpSpPr>
          <a:xfrm>
            <a:off x="-982673" y="-883654"/>
            <a:ext cx="2304042" cy="5921666"/>
            <a:chOff x="-982673" y="-883654"/>
            <a:chExt cx="2304042" cy="5921666"/>
          </a:xfrm>
        </p:grpSpPr>
        <p:grpSp>
          <p:nvGrpSpPr>
            <p:cNvPr id="1768" name="Google Shape;1768;p19"/>
            <p:cNvGrpSpPr/>
            <p:nvPr/>
          </p:nvGrpSpPr>
          <p:grpSpPr>
            <a:xfrm>
              <a:off x="-982673" y="-883654"/>
              <a:ext cx="2304042" cy="1861821"/>
              <a:chOff x="1245600" y="2050920"/>
              <a:chExt cx="1071000" cy="865440"/>
            </a:xfrm>
          </p:grpSpPr>
          <p:sp>
            <p:nvSpPr>
              <p:cNvPr id="1769" name="Google Shape;1769;p19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rect b="b" l="l" r="r" t="t"/>
                <a:pathLst>
                  <a:path extrusionOk="0" h="60" w="2894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19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rect b="b" l="l" r="r" t="t"/>
                <a:pathLst>
                  <a:path extrusionOk="0" h="122" w="187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1" name="Google Shape;1771;p19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rect b="b" l="l" r="r" t="t"/>
                <a:pathLst>
                  <a:path extrusionOk="0" h="2379" w="53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2" name="Google Shape;1772;p19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rect b="b" l="l" r="r" t="t"/>
                <a:pathLst>
                  <a:path extrusionOk="0" h="209" w="117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3" name="Google Shape;1773;p19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rect b="b" l="l" r="r" t="t"/>
                <a:pathLst>
                  <a:path extrusionOk="0" h="732" w="2094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4" name="Google Shape;1774;p19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rect b="b" l="l" r="r" t="t"/>
                <a:pathLst>
                  <a:path extrusionOk="0" h="415" w="553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5" name="Google Shape;1775;p19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rect b="b" l="l" r="r" t="t"/>
                <a:pathLst>
                  <a:path extrusionOk="0" h="1512" w="2351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" name="Google Shape;1776;p19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rect b="b" l="l" r="r" t="t"/>
                <a:pathLst>
                  <a:path extrusionOk="0" h="82" w="41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" name="Google Shape;1777;p19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rect b="b" l="l" r="r" t="t"/>
                <a:pathLst>
                  <a:path extrusionOk="0" h="201" w="118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" name="Google Shape;1778;p19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rect b="b" l="l" r="r" t="t"/>
                <a:pathLst>
                  <a:path extrusionOk="0" h="180" w="103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" name="Google Shape;1779;p19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rect b="b" l="l" r="r" t="t"/>
                <a:pathLst>
                  <a:path extrusionOk="0" h="109" w="44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" name="Google Shape;1780;p19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rect b="b" l="l" r="r" t="t"/>
                <a:pathLst>
                  <a:path extrusionOk="0" h="107" w="56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" name="Google Shape;1781;p19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rect b="b" l="l" r="r" t="t"/>
                <a:pathLst>
                  <a:path extrusionOk="0" h="89" w="227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2" name="Google Shape;1782;p19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rect b="b" l="l" r="r" t="t"/>
                <a:pathLst>
                  <a:path extrusionOk="0" h="255" w="173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3" name="Google Shape;1783;p19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rect b="b" l="l" r="r" t="t"/>
                <a:pathLst>
                  <a:path extrusionOk="0" h="200" w="112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4" name="Google Shape;1784;p19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rect b="b" l="l" r="r" t="t"/>
                <a:pathLst>
                  <a:path extrusionOk="0" h="77" w="34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5" name="Google Shape;1785;p19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rect b="b" l="l" r="r" t="t"/>
                <a:pathLst>
                  <a:path extrusionOk="0" h="72" w="45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19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rect b="b" l="l" r="r" t="t"/>
                <a:pathLst>
                  <a:path extrusionOk="0" h="68" w="185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7" name="Google Shape;1787;p19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rect b="b" l="l" r="r" t="t"/>
                <a:pathLst>
                  <a:path extrusionOk="0" h="201" w="146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8" name="Google Shape;1788;p19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rect b="b" l="l" r="r" t="t"/>
                <a:pathLst>
                  <a:path extrusionOk="0" h="138" w="133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19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rect b="b" l="l" r="r" t="t"/>
                <a:pathLst>
                  <a:path extrusionOk="0" h="154" w="156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0" name="Google Shape;1790;p19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rect b="b" l="l" r="r" t="t"/>
                <a:pathLst>
                  <a:path extrusionOk="0" h="171" w="167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1" name="Google Shape;1791;p19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rect b="b" l="l" r="r" t="t"/>
                <a:pathLst>
                  <a:path extrusionOk="0" h="281" w="124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" name="Google Shape;1792;p19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rect b="b" l="l" r="r" t="t"/>
                <a:pathLst>
                  <a:path extrusionOk="0" h="25" w="68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rect b="b" l="l" r="r" t="t"/>
                <a:pathLst>
                  <a:path extrusionOk="0" h="33" w="144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rect b="b" l="l" r="r" t="t"/>
                <a:pathLst>
                  <a:path extrusionOk="0" h="161" w="261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rect b="b" l="l" r="r" t="t"/>
                <a:pathLst>
                  <a:path extrusionOk="0" h="155" w="113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" name="Google Shape;1796;p19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rect b="b" l="l" r="r" t="t"/>
                <a:pathLst>
                  <a:path extrusionOk="0" h="140" w="68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" name="Google Shape;1797;p19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rect b="b" l="l" r="r" t="t"/>
                <a:pathLst>
                  <a:path extrusionOk="0" h="147" w="153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rect b="b" l="l" r="r" t="t"/>
                <a:pathLst>
                  <a:path extrusionOk="0" h="235" w="125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rect b="b" l="l" r="r" t="t"/>
                <a:pathLst>
                  <a:path extrusionOk="0" h="28" w="5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rect b="b" l="l" r="r" t="t"/>
                <a:pathLst>
                  <a:path extrusionOk="0" h="33" w="109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rect b="b" l="l" r="r" t="t"/>
                <a:pathLst>
                  <a:path extrusionOk="0" h="212" w="172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19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rect b="b" l="l" r="r" t="t"/>
                <a:pathLst>
                  <a:path extrusionOk="0" h="51" w="34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3" name="Google Shape;1803;p19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rect b="b" l="l" r="r" t="t"/>
                <a:pathLst>
                  <a:path extrusionOk="0" h="173" w="114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4" name="Google Shape;1804;p19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rect b="b" l="l" r="r" t="t"/>
                <a:pathLst>
                  <a:path extrusionOk="0" h="171" w="91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rect b="b" l="l" r="r" t="t"/>
                <a:pathLst>
                  <a:path extrusionOk="0" h="168" w="178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rect b="b" l="l" r="r" t="t"/>
                <a:pathLst>
                  <a:path extrusionOk="0" h="633" w="4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rect b="b" l="l" r="r" t="t"/>
                <a:pathLst>
                  <a:path extrusionOk="0" h="90" w="84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19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rect b="b" l="l" r="r" t="t"/>
                <a:pathLst>
                  <a:path extrusionOk="0" h="542" w="34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19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rect b="b" l="l" r="r" t="t"/>
                <a:pathLst>
                  <a:path extrusionOk="0" h="96" w="102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rect b="b" l="l" r="r" t="t"/>
                <a:pathLst>
                  <a:path extrusionOk="0" h="390" w="29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rect b="b" l="l" r="r" t="t"/>
                <a:pathLst>
                  <a:path extrusionOk="0" h="114" w="88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rect b="b" l="l" r="r" t="t"/>
                <a:pathLst>
                  <a:path extrusionOk="0" h="214" w="42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rect b="b" l="l" r="r" t="t"/>
                <a:pathLst>
                  <a:path extrusionOk="0" h="98" w="102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19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rect b="b" l="l" r="r" t="t"/>
                <a:pathLst>
                  <a:path extrusionOk="0" h="415" w="199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19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rect b="b" l="l" r="r" t="t"/>
                <a:pathLst>
                  <a:path extrusionOk="0" h="1535" w="2366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rect b="b" l="l" r="r" t="t"/>
                <a:pathLst>
                  <a:path extrusionOk="0" h="1100" w="2624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17" name="Google Shape;1817;p19"/>
            <p:cNvGrpSpPr/>
            <p:nvPr/>
          </p:nvGrpSpPr>
          <p:grpSpPr>
            <a:xfrm>
              <a:off x="-745276" y="4092386"/>
              <a:ext cx="1352996" cy="945625"/>
              <a:chOff x="2379960" y="470880"/>
              <a:chExt cx="628920" cy="439560"/>
            </a:xfrm>
          </p:grpSpPr>
          <p:sp>
            <p:nvSpPr>
              <p:cNvPr id="1818" name="Google Shape;1818;p19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19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19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6" name="Google Shape;1826;p19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19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2" name="Google Shape;1832;p19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3" name="Google Shape;1833;p19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8" name="Google Shape;1838;p19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9" name="Google Shape;1839;p19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4" name="Google Shape;1844;p19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" name="Google Shape;1845;p19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" name="Google Shape;1850;p19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1" name="Google Shape;1851;p19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6" name="Google Shape;1856;p19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7" name="Google Shape;1857;p19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" name="Google Shape;1862;p19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" name="Google Shape;1863;p19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" name="Google Shape;1868;p19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1869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" name="Google Shape;1870;p20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871" name="Google Shape;1871;p20"/>
          <p:cNvSpPr txBox="1"/>
          <p:nvPr>
            <p:ph type="title"/>
          </p:nvPr>
        </p:nvSpPr>
        <p:spPr>
          <a:xfrm>
            <a:off x="713225" y="1462800"/>
            <a:ext cx="2556900" cy="1060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1872" name="Google Shape;1872;p20"/>
          <p:cNvSpPr txBox="1"/>
          <p:nvPr>
            <p:ph idx="1" type="subTitle"/>
          </p:nvPr>
        </p:nvSpPr>
        <p:spPr>
          <a:xfrm>
            <a:off x="713225" y="2523600"/>
            <a:ext cx="2556900" cy="115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873" name="Google Shape;1873;p20"/>
          <p:cNvGrpSpPr/>
          <p:nvPr/>
        </p:nvGrpSpPr>
        <p:grpSpPr>
          <a:xfrm>
            <a:off x="-7" y="12"/>
            <a:ext cx="9605575" cy="5173996"/>
            <a:chOff x="-7" y="12"/>
            <a:chExt cx="9605575" cy="5173996"/>
          </a:xfrm>
        </p:grpSpPr>
        <p:grpSp>
          <p:nvGrpSpPr>
            <p:cNvPr id="1874" name="Google Shape;1874;p20"/>
            <p:cNvGrpSpPr/>
            <p:nvPr/>
          </p:nvGrpSpPr>
          <p:grpSpPr>
            <a:xfrm>
              <a:off x="-7" y="12"/>
              <a:ext cx="2501532" cy="631966"/>
              <a:chOff x="720" y="669960"/>
              <a:chExt cx="1162800" cy="293760"/>
            </a:xfrm>
          </p:grpSpPr>
          <p:sp>
            <p:nvSpPr>
              <p:cNvPr id="1875" name="Google Shape;1875;p20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6" name="Google Shape;1876;p20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7" name="Google Shape;1877;p20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8" name="Google Shape;1878;p20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9" name="Google Shape;1879;p20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0" name="Google Shape;1880;p20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1" name="Google Shape;1881;p20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2" name="Google Shape;1882;p20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3" name="Google Shape;1883;p20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4" name="Google Shape;1884;p20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5" name="Google Shape;1885;p20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6" name="Google Shape;1886;p20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7" name="Google Shape;1887;p20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" name="Google Shape;1888;p20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9" name="Google Shape;1889;p20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0" name="Google Shape;1890;p20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1" name="Google Shape;1891;p20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" name="Google Shape;1892;p20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" name="Google Shape;1893;p20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" name="Google Shape;1894;p20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" name="Google Shape;1895;p20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" name="Google Shape;1896;p20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20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20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9" name="Google Shape;1899;p20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0" name="Google Shape;1900;p20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1" name="Google Shape;1901;p20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2" name="Google Shape;1902;p20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3" name="Google Shape;1903;p20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4" name="Google Shape;1904;p20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5" name="Google Shape;1905;p20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6" name="Google Shape;1906;p20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7" name="Google Shape;1907;p20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" name="Google Shape;1908;p20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" name="Google Shape;1909;p20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" name="Google Shape;1910;p20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" name="Google Shape;1911;p20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" name="Google Shape;1912;p20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" name="Google Shape;1913;p20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" name="Google Shape;1914;p20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" name="Google Shape;1915;p20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" name="Google Shape;1916;p20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7" name="Google Shape;1917;p20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8" name="Google Shape;1918;p20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19" name="Google Shape;1919;p20"/>
            <p:cNvGrpSpPr/>
            <p:nvPr/>
          </p:nvGrpSpPr>
          <p:grpSpPr>
            <a:xfrm>
              <a:off x="6826002" y="4604000"/>
              <a:ext cx="2779566" cy="570008"/>
              <a:chOff x="3240" y="1231560"/>
              <a:chExt cx="1292040" cy="264960"/>
            </a:xfrm>
          </p:grpSpPr>
          <p:sp>
            <p:nvSpPr>
              <p:cNvPr id="1920" name="Google Shape;1920;p20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1" name="Google Shape;1921;p20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2" name="Google Shape;1922;p20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3" name="Google Shape;1923;p20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4" name="Google Shape;1924;p20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5" name="Google Shape;1925;p20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6" name="Google Shape;1926;p20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7" name="Google Shape;1927;p20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8" name="Google Shape;1928;p20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9" name="Google Shape;1929;p20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0" name="Google Shape;1930;p20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1" name="Google Shape;1931;p20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2" name="Google Shape;1932;p20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3" name="Google Shape;1933;p20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4" name="Google Shape;1934;p20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" name="Google Shape;1935;p20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" name="Google Shape;1936;p20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" name="Google Shape;1937;p20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" name="Google Shape;1938;p20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" name="Google Shape;1939;p20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" name="Google Shape;1940;p20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1" name="Google Shape;1941;p20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2" name="Google Shape;1942;p20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3" name="Google Shape;1943;p20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4" name="Google Shape;1944;p20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5" name="Google Shape;1945;p20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6" name="Google Shape;1946;p20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7" name="Google Shape;1947;p20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8" name="Google Shape;1948;p20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9" name="Google Shape;1949;p20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0" name="Google Shape;1950;p20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" name="Google Shape;1951;p20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" name="Google Shape;1952;p20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" name="Google Shape;1953;p20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" name="Google Shape;1954;p20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98" name="Google Shape;298;p3"/>
          <p:cNvSpPr txBox="1"/>
          <p:nvPr>
            <p:ph type="title"/>
          </p:nvPr>
        </p:nvSpPr>
        <p:spPr>
          <a:xfrm>
            <a:off x="2038200" y="2374814"/>
            <a:ext cx="5067600" cy="915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99" name="Google Shape;299;p3"/>
          <p:cNvSpPr txBox="1"/>
          <p:nvPr>
            <p:ph hasCustomPrompt="1" idx="2" type="title"/>
          </p:nvPr>
        </p:nvSpPr>
        <p:spPr>
          <a:xfrm>
            <a:off x="3745950" y="1479436"/>
            <a:ext cx="1652100" cy="915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7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" name="Google Shape;300;p3"/>
          <p:cNvSpPr txBox="1"/>
          <p:nvPr>
            <p:ph idx="1" type="subTitle"/>
          </p:nvPr>
        </p:nvSpPr>
        <p:spPr>
          <a:xfrm>
            <a:off x="2038200" y="3289064"/>
            <a:ext cx="5067600" cy="37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01" name="Google Shape;301;p3"/>
          <p:cNvGrpSpPr/>
          <p:nvPr/>
        </p:nvGrpSpPr>
        <p:grpSpPr>
          <a:xfrm>
            <a:off x="-762626" y="64061"/>
            <a:ext cx="12307119" cy="2879748"/>
            <a:chOff x="-762626" y="64061"/>
            <a:chExt cx="12307119" cy="2879748"/>
          </a:xfrm>
        </p:grpSpPr>
        <p:grpSp>
          <p:nvGrpSpPr>
            <p:cNvPr id="302" name="Google Shape;302;p3"/>
            <p:cNvGrpSpPr/>
            <p:nvPr/>
          </p:nvGrpSpPr>
          <p:grpSpPr>
            <a:xfrm>
              <a:off x="-395032" y="64061"/>
              <a:ext cx="2216527" cy="608732"/>
              <a:chOff x="35640" y="924840"/>
              <a:chExt cx="1030320" cy="282960"/>
            </a:xfrm>
          </p:grpSpPr>
          <p:sp>
            <p:nvSpPr>
              <p:cNvPr id="303" name="Google Shape;303;p3"/>
              <p:cNvSpPr/>
              <p:nvPr/>
            </p:nvSpPr>
            <p:spPr>
              <a:xfrm>
                <a:off x="119520" y="1041840"/>
                <a:ext cx="51120" cy="132120"/>
              </a:xfrm>
              <a:custGeom>
                <a:rect b="b" l="l" r="r" t="t"/>
                <a:pathLst>
                  <a:path extrusionOk="0" h="367" w="142">
                    <a:moveTo>
                      <a:pt x="57" y="366"/>
                    </a:moveTo>
                    <a:cubicBezTo>
                      <a:pt x="49" y="365"/>
                      <a:pt x="41" y="363"/>
                      <a:pt x="35" y="358"/>
                    </a:cubicBezTo>
                    <a:cubicBezTo>
                      <a:pt x="29" y="355"/>
                      <a:pt x="25" y="349"/>
                      <a:pt x="20" y="343"/>
                    </a:cubicBezTo>
                    <a:cubicBezTo>
                      <a:pt x="16" y="337"/>
                      <a:pt x="13" y="330"/>
                      <a:pt x="12" y="322"/>
                    </a:cubicBezTo>
                    <a:cubicBezTo>
                      <a:pt x="12" y="318"/>
                      <a:pt x="11" y="315"/>
                      <a:pt x="12" y="311"/>
                    </a:cubicBezTo>
                    <a:cubicBezTo>
                      <a:pt x="12" y="307"/>
                      <a:pt x="13" y="304"/>
                      <a:pt x="15" y="300"/>
                    </a:cubicBezTo>
                    <a:cubicBezTo>
                      <a:pt x="18" y="294"/>
                      <a:pt x="25" y="292"/>
                      <a:pt x="31" y="294"/>
                    </a:cubicBezTo>
                    <a:cubicBezTo>
                      <a:pt x="37" y="297"/>
                      <a:pt x="40" y="304"/>
                      <a:pt x="37" y="310"/>
                    </a:cubicBezTo>
                    <a:cubicBezTo>
                      <a:pt x="37" y="311"/>
                      <a:pt x="36" y="312"/>
                      <a:pt x="36" y="313"/>
                    </a:cubicBezTo>
                    <a:lnTo>
                      <a:pt x="36" y="314"/>
                    </a:lnTo>
                    <a:lnTo>
                      <a:pt x="36" y="315"/>
                    </a:lnTo>
                    <a:cubicBezTo>
                      <a:pt x="36" y="316"/>
                      <a:pt x="36" y="317"/>
                      <a:pt x="36" y="318"/>
                    </a:cubicBezTo>
                    <a:cubicBezTo>
                      <a:pt x="36" y="320"/>
                      <a:pt x="37" y="321"/>
                      <a:pt x="37" y="322"/>
                    </a:cubicBezTo>
                    <a:cubicBezTo>
                      <a:pt x="38" y="324"/>
                      <a:pt x="39" y="325"/>
                      <a:pt x="39" y="326"/>
                    </a:cubicBezTo>
                    <a:cubicBezTo>
                      <a:pt x="40" y="328"/>
                      <a:pt x="40" y="329"/>
                      <a:pt x="41" y="330"/>
                    </a:cubicBezTo>
                    <a:cubicBezTo>
                      <a:pt x="42" y="331"/>
                      <a:pt x="43" y="332"/>
                      <a:pt x="44" y="334"/>
                    </a:cubicBezTo>
                    <a:cubicBezTo>
                      <a:pt x="44" y="335"/>
                      <a:pt x="46" y="335"/>
                      <a:pt x="47" y="337"/>
                    </a:cubicBezTo>
                    <a:lnTo>
                      <a:pt x="48" y="338"/>
                    </a:lnTo>
                    <a:cubicBezTo>
                      <a:pt x="50" y="339"/>
                      <a:pt x="50" y="339"/>
                      <a:pt x="51" y="339"/>
                    </a:cubicBezTo>
                    <a:cubicBezTo>
                      <a:pt x="52" y="340"/>
                      <a:pt x="53" y="341"/>
                      <a:pt x="53" y="341"/>
                    </a:cubicBezTo>
                    <a:cubicBezTo>
                      <a:pt x="54" y="341"/>
                      <a:pt x="54" y="341"/>
                      <a:pt x="55" y="341"/>
                    </a:cubicBezTo>
                    <a:cubicBezTo>
                      <a:pt x="57" y="341"/>
                      <a:pt x="58" y="342"/>
                      <a:pt x="60" y="342"/>
                    </a:cubicBezTo>
                    <a:cubicBezTo>
                      <a:pt x="61" y="342"/>
                      <a:pt x="62" y="342"/>
                      <a:pt x="64" y="342"/>
                    </a:cubicBezTo>
                    <a:cubicBezTo>
                      <a:pt x="64" y="342"/>
                      <a:pt x="65" y="342"/>
                      <a:pt x="66" y="342"/>
                    </a:cubicBezTo>
                    <a:lnTo>
                      <a:pt x="66" y="341"/>
                    </a:lnTo>
                    <a:cubicBezTo>
                      <a:pt x="68" y="341"/>
                      <a:pt x="70" y="340"/>
                      <a:pt x="72" y="339"/>
                    </a:cubicBezTo>
                    <a:cubicBezTo>
                      <a:pt x="73" y="339"/>
                      <a:pt x="74" y="338"/>
                      <a:pt x="75" y="337"/>
                    </a:cubicBezTo>
                    <a:cubicBezTo>
                      <a:pt x="76" y="337"/>
                      <a:pt x="76" y="337"/>
                      <a:pt x="76" y="337"/>
                    </a:cubicBezTo>
                    <a:cubicBezTo>
                      <a:pt x="77" y="336"/>
                      <a:pt x="78" y="335"/>
                      <a:pt x="79" y="335"/>
                    </a:cubicBezTo>
                    <a:cubicBezTo>
                      <a:pt x="78" y="335"/>
                      <a:pt x="78" y="335"/>
                      <a:pt x="78" y="335"/>
                    </a:cubicBezTo>
                    <a:lnTo>
                      <a:pt x="79" y="334"/>
                    </a:lnTo>
                    <a:cubicBezTo>
                      <a:pt x="79" y="334"/>
                      <a:pt x="79" y="333"/>
                      <a:pt x="80" y="332"/>
                    </a:cubicBezTo>
                    <a:cubicBezTo>
                      <a:pt x="79" y="333"/>
                      <a:pt x="79" y="333"/>
                      <a:pt x="79" y="333"/>
                    </a:cubicBezTo>
                    <a:cubicBezTo>
                      <a:pt x="79" y="333"/>
                      <a:pt x="80" y="333"/>
                      <a:pt x="80" y="332"/>
                    </a:cubicBezTo>
                    <a:lnTo>
                      <a:pt x="80" y="331"/>
                    </a:lnTo>
                    <a:cubicBezTo>
                      <a:pt x="81" y="330"/>
                      <a:pt x="81" y="328"/>
                      <a:pt x="82" y="327"/>
                    </a:cubicBezTo>
                    <a:cubicBezTo>
                      <a:pt x="82" y="322"/>
                      <a:pt x="83" y="317"/>
                      <a:pt x="83" y="313"/>
                    </a:cubicBezTo>
                    <a:cubicBezTo>
                      <a:pt x="83" y="310"/>
                      <a:pt x="83" y="307"/>
                      <a:pt x="83" y="304"/>
                    </a:cubicBezTo>
                    <a:cubicBezTo>
                      <a:pt x="83" y="300"/>
                      <a:pt x="83" y="297"/>
                      <a:pt x="82" y="293"/>
                    </a:cubicBezTo>
                    <a:cubicBezTo>
                      <a:pt x="81" y="287"/>
                      <a:pt x="79" y="280"/>
                      <a:pt x="78" y="274"/>
                    </a:cubicBezTo>
                    <a:cubicBezTo>
                      <a:pt x="76" y="268"/>
                      <a:pt x="73" y="264"/>
                      <a:pt x="71" y="259"/>
                    </a:cubicBezTo>
                    <a:cubicBezTo>
                      <a:pt x="68" y="253"/>
                      <a:pt x="65" y="247"/>
                      <a:pt x="62" y="242"/>
                    </a:cubicBezTo>
                    <a:cubicBezTo>
                      <a:pt x="55" y="232"/>
                      <a:pt x="48" y="222"/>
                      <a:pt x="42" y="212"/>
                    </a:cubicBezTo>
                    <a:cubicBezTo>
                      <a:pt x="34" y="200"/>
                      <a:pt x="27" y="189"/>
                      <a:pt x="21" y="176"/>
                    </a:cubicBezTo>
                    <a:cubicBezTo>
                      <a:pt x="13" y="160"/>
                      <a:pt x="7" y="144"/>
                      <a:pt x="4" y="127"/>
                    </a:cubicBezTo>
                    <a:cubicBezTo>
                      <a:pt x="1" y="110"/>
                      <a:pt x="0" y="92"/>
                      <a:pt x="3" y="75"/>
                    </a:cubicBezTo>
                    <a:cubicBezTo>
                      <a:pt x="4" y="68"/>
                      <a:pt x="6" y="60"/>
                      <a:pt x="9" y="53"/>
                    </a:cubicBezTo>
                    <a:cubicBezTo>
                      <a:pt x="13" y="45"/>
                      <a:pt x="18" y="38"/>
                      <a:pt x="23" y="32"/>
                    </a:cubicBezTo>
                    <a:cubicBezTo>
                      <a:pt x="28" y="26"/>
                      <a:pt x="33" y="22"/>
                      <a:pt x="40" y="18"/>
                    </a:cubicBezTo>
                    <a:cubicBezTo>
                      <a:pt x="48" y="14"/>
                      <a:pt x="57" y="11"/>
                      <a:pt x="65" y="9"/>
                    </a:cubicBezTo>
                    <a:cubicBezTo>
                      <a:pt x="81" y="4"/>
                      <a:pt x="99" y="5"/>
                      <a:pt x="114" y="11"/>
                    </a:cubicBezTo>
                    <a:cubicBezTo>
                      <a:pt x="114" y="11"/>
                      <a:pt x="114" y="12"/>
                      <a:pt x="115" y="12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7" y="4"/>
                      <a:pt x="124" y="0"/>
                      <a:pt x="131" y="2"/>
                    </a:cubicBezTo>
                    <a:cubicBezTo>
                      <a:pt x="136" y="4"/>
                      <a:pt x="141" y="11"/>
                      <a:pt x="139" y="18"/>
                    </a:cubicBezTo>
                    <a:cubicBezTo>
                      <a:pt x="137" y="23"/>
                      <a:pt x="135" y="28"/>
                      <a:pt x="134" y="33"/>
                    </a:cubicBezTo>
                    <a:cubicBezTo>
                      <a:pt x="134" y="37"/>
                      <a:pt x="134" y="40"/>
                      <a:pt x="132" y="43"/>
                    </a:cubicBezTo>
                    <a:cubicBezTo>
                      <a:pt x="131" y="47"/>
                      <a:pt x="127" y="50"/>
                      <a:pt x="122" y="50"/>
                    </a:cubicBezTo>
                    <a:cubicBezTo>
                      <a:pt x="115" y="51"/>
                      <a:pt x="109" y="47"/>
                      <a:pt x="108" y="40"/>
                    </a:cubicBezTo>
                    <a:cubicBezTo>
                      <a:pt x="108" y="39"/>
                      <a:pt x="108" y="38"/>
                      <a:pt x="108" y="36"/>
                    </a:cubicBezTo>
                    <a:lnTo>
                      <a:pt x="107" y="36"/>
                    </a:lnTo>
                    <a:cubicBezTo>
                      <a:pt x="107" y="35"/>
                      <a:pt x="106" y="35"/>
                      <a:pt x="104" y="34"/>
                    </a:cubicBezTo>
                    <a:cubicBezTo>
                      <a:pt x="103" y="33"/>
                      <a:pt x="102" y="33"/>
                      <a:pt x="101" y="32"/>
                    </a:cubicBezTo>
                    <a:cubicBezTo>
                      <a:pt x="99" y="32"/>
                      <a:pt x="97" y="32"/>
                      <a:pt x="96" y="31"/>
                    </a:cubicBezTo>
                    <a:cubicBezTo>
                      <a:pt x="93" y="31"/>
                      <a:pt x="91" y="31"/>
                      <a:pt x="89" y="30"/>
                    </a:cubicBezTo>
                    <a:cubicBezTo>
                      <a:pt x="87" y="30"/>
                      <a:pt x="85" y="30"/>
                      <a:pt x="82" y="30"/>
                    </a:cubicBezTo>
                    <a:cubicBezTo>
                      <a:pt x="79" y="31"/>
                      <a:pt x="76" y="31"/>
                      <a:pt x="72" y="31"/>
                    </a:cubicBezTo>
                    <a:cubicBezTo>
                      <a:pt x="69" y="32"/>
                      <a:pt x="66" y="33"/>
                      <a:pt x="64" y="33"/>
                    </a:cubicBezTo>
                    <a:cubicBezTo>
                      <a:pt x="60" y="35"/>
                      <a:pt x="57" y="36"/>
                      <a:pt x="54" y="38"/>
                    </a:cubicBezTo>
                    <a:cubicBezTo>
                      <a:pt x="52" y="39"/>
                      <a:pt x="50" y="39"/>
                      <a:pt x="48" y="40"/>
                    </a:cubicBezTo>
                    <a:cubicBezTo>
                      <a:pt x="47" y="41"/>
                      <a:pt x="47" y="42"/>
                      <a:pt x="46" y="43"/>
                    </a:cubicBezTo>
                    <a:cubicBezTo>
                      <a:pt x="44" y="44"/>
                      <a:pt x="43" y="45"/>
                      <a:pt x="42" y="46"/>
                    </a:cubicBezTo>
                    <a:cubicBezTo>
                      <a:pt x="40" y="49"/>
                      <a:pt x="37" y="51"/>
                      <a:pt x="36" y="54"/>
                    </a:cubicBezTo>
                    <a:cubicBezTo>
                      <a:pt x="34" y="56"/>
                      <a:pt x="33" y="57"/>
                      <a:pt x="33" y="59"/>
                    </a:cubicBezTo>
                    <a:cubicBezTo>
                      <a:pt x="32" y="61"/>
                      <a:pt x="30" y="63"/>
                      <a:pt x="30" y="65"/>
                    </a:cubicBezTo>
                    <a:cubicBezTo>
                      <a:pt x="28" y="70"/>
                      <a:pt x="27" y="74"/>
                      <a:pt x="26" y="78"/>
                    </a:cubicBezTo>
                    <a:lnTo>
                      <a:pt x="26" y="77"/>
                    </a:lnTo>
                    <a:cubicBezTo>
                      <a:pt x="26" y="81"/>
                      <a:pt x="25" y="86"/>
                      <a:pt x="25" y="91"/>
                    </a:cubicBezTo>
                    <a:cubicBezTo>
                      <a:pt x="25" y="96"/>
                      <a:pt x="24" y="101"/>
                      <a:pt x="25" y="106"/>
                    </a:cubicBezTo>
                    <a:cubicBezTo>
                      <a:pt x="25" y="112"/>
                      <a:pt x="26" y="118"/>
                      <a:pt x="27" y="124"/>
                    </a:cubicBezTo>
                    <a:cubicBezTo>
                      <a:pt x="28" y="130"/>
                      <a:pt x="29" y="135"/>
                      <a:pt x="31" y="141"/>
                    </a:cubicBezTo>
                    <a:cubicBezTo>
                      <a:pt x="34" y="150"/>
                      <a:pt x="37" y="159"/>
                      <a:pt x="41" y="167"/>
                    </a:cubicBezTo>
                    <a:cubicBezTo>
                      <a:pt x="46" y="176"/>
                      <a:pt x="51" y="185"/>
                      <a:pt x="57" y="194"/>
                    </a:cubicBezTo>
                    <a:cubicBezTo>
                      <a:pt x="56" y="193"/>
                      <a:pt x="56" y="193"/>
                      <a:pt x="55" y="193"/>
                    </a:cubicBezTo>
                    <a:cubicBezTo>
                      <a:pt x="61" y="198"/>
                      <a:pt x="65" y="206"/>
                      <a:pt x="70" y="213"/>
                    </a:cubicBezTo>
                    <a:cubicBezTo>
                      <a:pt x="75" y="219"/>
                      <a:pt x="79" y="226"/>
                      <a:pt x="83" y="233"/>
                    </a:cubicBezTo>
                    <a:cubicBezTo>
                      <a:pt x="92" y="247"/>
                      <a:pt x="100" y="263"/>
                      <a:pt x="103" y="279"/>
                    </a:cubicBezTo>
                    <a:cubicBezTo>
                      <a:pt x="104" y="285"/>
                      <a:pt x="106" y="292"/>
                      <a:pt x="107" y="298"/>
                    </a:cubicBezTo>
                    <a:cubicBezTo>
                      <a:pt x="108" y="306"/>
                      <a:pt x="107" y="314"/>
                      <a:pt x="106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6" y="325"/>
                      <a:pt x="106" y="329"/>
                      <a:pt x="105" y="333"/>
                    </a:cubicBezTo>
                    <a:cubicBezTo>
                      <a:pt x="103" y="340"/>
                      <a:pt x="100" y="346"/>
                      <a:pt x="96" y="352"/>
                    </a:cubicBezTo>
                    <a:cubicBezTo>
                      <a:pt x="91" y="357"/>
                      <a:pt x="85" y="360"/>
                      <a:pt x="78" y="363"/>
                    </a:cubicBezTo>
                    <a:cubicBezTo>
                      <a:pt x="75" y="365"/>
                      <a:pt x="71" y="365"/>
                      <a:pt x="68" y="366"/>
                    </a:cubicBezTo>
                    <a:cubicBezTo>
                      <a:pt x="66" y="366"/>
                      <a:pt x="65" y="366"/>
                      <a:pt x="64" y="366"/>
                    </a:cubicBezTo>
                    <a:cubicBezTo>
                      <a:pt x="61" y="366"/>
                      <a:pt x="59" y="366"/>
                      <a:pt x="5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184320" y="1054440"/>
                <a:ext cx="62640" cy="94680"/>
              </a:xfrm>
              <a:custGeom>
                <a:rect b="b" l="l" r="r" t="t"/>
                <a:pathLst>
                  <a:path extrusionOk="0" h="263" w="174">
                    <a:moveTo>
                      <a:pt x="54" y="260"/>
                    </a:moveTo>
                    <a:cubicBezTo>
                      <a:pt x="50" y="259"/>
                      <a:pt x="46" y="258"/>
                      <a:pt x="43" y="256"/>
                    </a:cubicBezTo>
                    <a:cubicBezTo>
                      <a:pt x="39" y="254"/>
                      <a:pt x="36" y="251"/>
                      <a:pt x="33" y="248"/>
                    </a:cubicBezTo>
                    <a:cubicBezTo>
                      <a:pt x="22" y="237"/>
                      <a:pt x="12" y="223"/>
                      <a:pt x="6" y="209"/>
                    </a:cubicBezTo>
                    <a:cubicBezTo>
                      <a:pt x="3" y="201"/>
                      <a:pt x="2" y="193"/>
                      <a:pt x="1" y="185"/>
                    </a:cubicBezTo>
                    <a:cubicBezTo>
                      <a:pt x="0" y="176"/>
                      <a:pt x="1" y="167"/>
                      <a:pt x="4" y="159"/>
                    </a:cubicBezTo>
                    <a:cubicBezTo>
                      <a:pt x="5" y="152"/>
                      <a:pt x="9" y="145"/>
                      <a:pt x="12" y="138"/>
                    </a:cubicBezTo>
                    <a:cubicBezTo>
                      <a:pt x="16" y="131"/>
                      <a:pt x="21" y="124"/>
                      <a:pt x="27" y="117"/>
                    </a:cubicBezTo>
                    <a:cubicBezTo>
                      <a:pt x="37" y="106"/>
                      <a:pt x="51" y="97"/>
                      <a:pt x="66" y="97"/>
                    </a:cubicBezTo>
                    <a:cubicBezTo>
                      <a:pt x="75" y="97"/>
                      <a:pt x="82" y="99"/>
                      <a:pt x="89" y="103"/>
                    </a:cubicBezTo>
                    <a:cubicBezTo>
                      <a:pt x="93" y="105"/>
                      <a:pt x="95" y="108"/>
                      <a:pt x="98" y="110"/>
                    </a:cubicBezTo>
                    <a:cubicBezTo>
                      <a:pt x="101" y="113"/>
                      <a:pt x="103" y="116"/>
                      <a:pt x="106" y="120"/>
                    </a:cubicBezTo>
                    <a:cubicBezTo>
                      <a:pt x="109" y="127"/>
                      <a:pt x="110" y="135"/>
                      <a:pt x="110" y="142"/>
                    </a:cubicBezTo>
                    <a:cubicBezTo>
                      <a:pt x="110" y="151"/>
                      <a:pt x="107" y="158"/>
                      <a:pt x="105" y="165"/>
                    </a:cubicBezTo>
                    <a:cubicBezTo>
                      <a:pt x="103" y="171"/>
                      <a:pt x="101" y="176"/>
                      <a:pt x="99" y="181"/>
                    </a:cubicBezTo>
                    <a:cubicBezTo>
                      <a:pt x="100" y="184"/>
                      <a:pt x="99" y="187"/>
                      <a:pt x="97" y="189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7" y="191"/>
                      <a:pt x="96" y="192"/>
                      <a:pt x="96" y="193"/>
                    </a:cubicBezTo>
                    <a:cubicBezTo>
                      <a:pt x="94" y="196"/>
                      <a:pt x="93" y="200"/>
                      <a:pt x="91" y="203"/>
                    </a:cubicBezTo>
                    <a:cubicBezTo>
                      <a:pt x="88" y="209"/>
                      <a:pt x="82" y="212"/>
                      <a:pt x="76" y="210"/>
                    </a:cubicBezTo>
                    <a:cubicBezTo>
                      <a:pt x="69" y="209"/>
                      <a:pt x="65" y="201"/>
                      <a:pt x="68" y="194"/>
                    </a:cubicBezTo>
                    <a:cubicBezTo>
                      <a:pt x="69" y="191"/>
                      <a:pt x="71" y="188"/>
                      <a:pt x="72" y="185"/>
                    </a:cubicBezTo>
                    <a:cubicBezTo>
                      <a:pt x="73" y="183"/>
                      <a:pt x="73" y="181"/>
                      <a:pt x="75" y="180"/>
                    </a:cubicBezTo>
                    <a:cubicBezTo>
                      <a:pt x="75" y="177"/>
                      <a:pt x="76" y="174"/>
                      <a:pt x="78" y="171"/>
                    </a:cubicBezTo>
                    <a:cubicBezTo>
                      <a:pt x="78" y="172"/>
                      <a:pt x="78" y="173"/>
                      <a:pt x="77" y="173"/>
                    </a:cubicBezTo>
                    <a:cubicBezTo>
                      <a:pt x="80" y="165"/>
                      <a:pt x="83" y="158"/>
                      <a:pt x="85" y="149"/>
                    </a:cubicBezTo>
                    <a:cubicBezTo>
                      <a:pt x="85" y="147"/>
                      <a:pt x="86" y="145"/>
                      <a:pt x="86" y="144"/>
                    </a:cubicBezTo>
                    <a:cubicBezTo>
                      <a:pt x="86" y="142"/>
                      <a:pt x="86" y="140"/>
                      <a:pt x="86" y="139"/>
                    </a:cubicBezTo>
                    <a:cubicBezTo>
                      <a:pt x="86" y="137"/>
                      <a:pt x="86" y="135"/>
                      <a:pt x="85" y="134"/>
                    </a:cubicBezTo>
                    <a:lnTo>
                      <a:pt x="86" y="135"/>
                    </a:lnTo>
                    <a:cubicBezTo>
                      <a:pt x="86" y="134"/>
                      <a:pt x="85" y="134"/>
                      <a:pt x="85" y="133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4" y="131"/>
                      <a:pt x="83" y="130"/>
                      <a:pt x="83" y="130"/>
                    </a:cubicBezTo>
                    <a:cubicBezTo>
                      <a:pt x="81" y="128"/>
                      <a:pt x="79" y="126"/>
                      <a:pt x="78" y="125"/>
                    </a:cubicBezTo>
                    <a:cubicBezTo>
                      <a:pt x="78" y="124"/>
                      <a:pt x="77" y="124"/>
                      <a:pt x="76" y="124"/>
                    </a:cubicBezTo>
                    <a:cubicBezTo>
                      <a:pt x="76" y="123"/>
                      <a:pt x="75" y="123"/>
                      <a:pt x="74" y="122"/>
                    </a:cubicBezTo>
                    <a:cubicBezTo>
                      <a:pt x="73" y="122"/>
                      <a:pt x="73" y="122"/>
                      <a:pt x="73" y="121"/>
                    </a:cubicBezTo>
                    <a:cubicBezTo>
                      <a:pt x="72" y="121"/>
                      <a:pt x="72" y="121"/>
                      <a:pt x="71" y="121"/>
                    </a:cubicBezTo>
                    <a:cubicBezTo>
                      <a:pt x="69" y="121"/>
                      <a:pt x="68" y="121"/>
                      <a:pt x="67" y="121"/>
                    </a:cubicBezTo>
                    <a:cubicBezTo>
                      <a:pt x="68" y="121"/>
                      <a:pt x="68" y="121"/>
                      <a:pt x="68" y="121"/>
                    </a:cubicBezTo>
                    <a:lnTo>
                      <a:pt x="66" y="121"/>
                    </a:lnTo>
                    <a:cubicBezTo>
                      <a:pt x="65" y="121"/>
                      <a:pt x="64" y="121"/>
                      <a:pt x="63" y="121"/>
                    </a:cubicBezTo>
                    <a:cubicBezTo>
                      <a:pt x="62" y="121"/>
                      <a:pt x="61" y="121"/>
                      <a:pt x="60" y="122"/>
                    </a:cubicBezTo>
                    <a:cubicBezTo>
                      <a:pt x="59" y="123"/>
                      <a:pt x="58" y="123"/>
                      <a:pt x="57" y="123"/>
                    </a:cubicBezTo>
                    <a:cubicBezTo>
                      <a:pt x="55" y="124"/>
                      <a:pt x="54" y="125"/>
                      <a:pt x="53" y="125"/>
                    </a:cubicBezTo>
                    <a:cubicBezTo>
                      <a:pt x="51" y="127"/>
                      <a:pt x="50" y="127"/>
                      <a:pt x="49" y="128"/>
                    </a:cubicBezTo>
                    <a:cubicBezTo>
                      <a:pt x="47" y="130"/>
                      <a:pt x="46" y="131"/>
                      <a:pt x="44" y="133"/>
                    </a:cubicBezTo>
                    <a:cubicBezTo>
                      <a:pt x="43" y="135"/>
                      <a:pt x="41" y="137"/>
                      <a:pt x="39" y="139"/>
                    </a:cubicBezTo>
                    <a:cubicBezTo>
                      <a:pt x="37" y="143"/>
                      <a:pt x="34" y="147"/>
                      <a:pt x="32" y="152"/>
                    </a:cubicBezTo>
                    <a:cubicBezTo>
                      <a:pt x="29" y="156"/>
                      <a:pt x="27" y="160"/>
                      <a:pt x="26" y="165"/>
                    </a:cubicBezTo>
                    <a:cubicBezTo>
                      <a:pt x="25" y="166"/>
                      <a:pt x="25" y="167"/>
                      <a:pt x="25" y="169"/>
                    </a:cubicBezTo>
                    <a:cubicBezTo>
                      <a:pt x="25" y="170"/>
                      <a:pt x="24" y="171"/>
                      <a:pt x="24" y="173"/>
                    </a:cubicBezTo>
                    <a:cubicBezTo>
                      <a:pt x="24" y="176"/>
                      <a:pt x="24" y="178"/>
                      <a:pt x="24" y="181"/>
                    </a:cubicBezTo>
                    <a:cubicBezTo>
                      <a:pt x="24" y="185"/>
                      <a:pt x="25" y="189"/>
                      <a:pt x="25" y="193"/>
                    </a:cubicBezTo>
                    <a:cubicBezTo>
                      <a:pt x="26" y="195"/>
                      <a:pt x="26" y="197"/>
                      <a:pt x="27" y="199"/>
                    </a:cubicBezTo>
                    <a:cubicBezTo>
                      <a:pt x="28" y="202"/>
                      <a:pt x="29" y="204"/>
                      <a:pt x="30" y="206"/>
                    </a:cubicBezTo>
                    <a:cubicBezTo>
                      <a:pt x="32" y="209"/>
                      <a:pt x="33" y="212"/>
                      <a:pt x="34" y="215"/>
                    </a:cubicBezTo>
                    <a:cubicBezTo>
                      <a:pt x="37" y="217"/>
                      <a:pt x="39" y="220"/>
                      <a:pt x="41" y="223"/>
                    </a:cubicBezTo>
                    <a:cubicBezTo>
                      <a:pt x="43" y="226"/>
                      <a:pt x="46" y="229"/>
                      <a:pt x="48" y="231"/>
                    </a:cubicBezTo>
                    <a:cubicBezTo>
                      <a:pt x="50" y="232"/>
                      <a:pt x="51" y="233"/>
                      <a:pt x="53" y="235"/>
                    </a:cubicBezTo>
                    <a:cubicBezTo>
                      <a:pt x="54" y="235"/>
                      <a:pt x="54" y="236"/>
                      <a:pt x="55" y="236"/>
                    </a:cubicBezTo>
                    <a:cubicBezTo>
                      <a:pt x="54" y="236"/>
                      <a:pt x="54" y="236"/>
                      <a:pt x="54" y="235"/>
                    </a:cubicBezTo>
                    <a:cubicBezTo>
                      <a:pt x="55" y="236"/>
                      <a:pt x="56" y="236"/>
                      <a:pt x="57" y="237"/>
                    </a:cubicBezTo>
                    <a:cubicBezTo>
                      <a:pt x="58" y="237"/>
                      <a:pt x="59" y="237"/>
                      <a:pt x="60" y="237"/>
                    </a:cubicBezTo>
                    <a:cubicBezTo>
                      <a:pt x="61" y="238"/>
                      <a:pt x="61" y="238"/>
                      <a:pt x="62" y="238"/>
                    </a:cubicBezTo>
                    <a:cubicBezTo>
                      <a:pt x="63" y="238"/>
                      <a:pt x="64" y="238"/>
                      <a:pt x="65" y="238"/>
                    </a:cubicBezTo>
                    <a:lnTo>
                      <a:pt x="66" y="237"/>
                    </a:lnTo>
                    <a:lnTo>
                      <a:pt x="67" y="237"/>
                    </a:lnTo>
                    <a:cubicBezTo>
                      <a:pt x="66" y="237"/>
                      <a:pt x="66" y="238"/>
                      <a:pt x="65" y="238"/>
                    </a:cubicBezTo>
                    <a:cubicBezTo>
                      <a:pt x="66" y="238"/>
                      <a:pt x="67" y="237"/>
                      <a:pt x="68" y="237"/>
                    </a:cubicBezTo>
                    <a:lnTo>
                      <a:pt x="69" y="237"/>
                    </a:lnTo>
                    <a:cubicBezTo>
                      <a:pt x="71" y="236"/>
                      <a:pt x="72" y="234"/>
                      <a:pt x="73" y="233"/>
                    </a:cubicBezTo>
                    <a:cubicBezTo>
                      <a:pt x="75" y="231"/>
                      <a:pt x="78" y="229"/>
                      <a:pt x="79" y="227"/>
                    </a:cubicBezTo>
                    <a:cubicBezTo>
                      <a:pt x="82" y="225"/>
                      <a:pt x="84" y="222"/>
                      <a:pt x="86" y="219"/>
                    </a:cubicBezTo>
                    <a:cubicBezTo>
                      <a:pt x="89" y="215"/>
                      <a:pt x="92" y="209"/>
                      <a:pt x="94" y="204"/>
                    </a:cubicBezTo>
                    <a:cubicBezTo>
                      <a:pt x="94" y="205"/>
                      <a:pt x="94" y="205"/>
                      <a:pt x="94" y="206"/>
                    </a:cubicBezTo>
                    <a:cubicBezTo>
                      <a:pt x="104" y="186"/>
                      <a:pt x="111" y="166"/>
                      <a:pt x="119" y="146"/>
                    </a:cubicBezTo>
                    <a:cubicBezTo>
                      <a:pt x="119" y="138"/>
                      <a:pt x="119" y="130"/>
                      <a:pt x="119" y="122"/>
                    </a:cubicBezTo>
                    <a:cubicBezTo>
                      <a:pt x="119" y="91"/>
                      <a:pt x="119" y="59"/>
                      <a:pt x="131" y="30"/>
                    </a:cubicBezTo>
                    <a:cubicBezTo>
                      <a:pt x="133" y="23"/>
                      <a:pt x="136" y="17"/>
                      <a:pt x="140" y="11"/>
                    </a:cubicBezTo>
                    <a:cubicBezTo>
                      <a:pt x="143" y="7"/>
                      <a:pt x="148" y="1"/>
                      <a:pt x="154" y="0"/>
                    </a:cubicBezTo>
                    <a:cubicBezTo>
                      <a:pt x="158" y="0"/>
                      <a:pt x="161" y="0"/>
                      <a:pt x="163" y="1"/>
                    </a:cubicBezTo>
                    <a:cubicBezTo>
                      <a:pt x="166" y="3"/>
                      <a:pt x="168" y="5"/>
                      <a:pt x="170" y="8"/>
                    </a:cubicBezTo>
                    <a:cubicBezTo>
                      <a:pt x="173" y="12"/>
                      <a:pt x="173" y="19"/>
                      <a:pt x="173" y="24"/>
                    </a:cubicBezTo>
                    <a:lnTo>
                      <a:pt x="173" y="23"/>
                    </a:lnTo>
                    <a:cubicBezTo>
                      <a:pt x="172" y="30"/>
                      <a:pt x="171" y="37"/>
                      <a:pt x="170" y="43"/>
                    </a:cubicBezTo>
                    <a:cubicBezTo>
                      <a:pt x="170" y="46"/>
                      <a:pt x="170" y="49"/>
                      <a:pt x="169" y="51"/>
                    </a:cubicBezTo>
                    <a:cubicBezTo>
                      <a:pt x="168" y="56"/>
                      <a:pt x="168" y="60"/>
                      <a:pt x="167" y="63"/>
                    </a:cubicBezTo>
                    <a:cubicBezTo>
                      <a:pt x="164" y="75"/>
                      <a:pt x="161" y="86"/>
                      <a:pt x="157" y="97"/>
                    </a:cubicBezTo>
                    <a:cubicBezTo>
                      <a:pt x="153" y="111"/>
                      <a:pt x="149" y="124"/>
                      <a:pt x="145" y="138"/>
                    </a:cubicBezTo>
                    <a:cubicBezTo>
                      <a:pt x="143" y="142"/>
                      <a:pt x="142" y="146"/>
                      <a:pt x="141" y="150"/>
                    </a:cubicBezTo>
                    <a:cubicBezTo>
                      <a:pt x="141" y="153"/>
                      <a:pt x="141" y="157"/>
                      <a:pt x="140" y="160"/>
                    </a:cubicBezTo>
                    <a:cubicBezTo>
                      <a:pt x="140" y="185"/>
                      <a:pt x="138" y="210"/>
                      <a:pt x="138" y="235"/>
                    </a:cubicBezTo>
                    <a:cubicBezTo>
                      <a:pt x="138" y="240"/>
                      <a:pt x="137" y="244"/>
                      <a:pt x="138" y="249"/>
                    </a:cubicBezTo>
                    <a:cubicBezTo>
                      <a:pt x="138" y="256"/>
                      <a:pt x="131" y="262"/>
                      <a:pt x="125" y="261"/>
                    </a:cubicBezTo>
                    <a:cubicBezTo>
                      <a:pt x="118" y="261"/>
                      <a:pt x="113" y="256"/>
                      <a:pt x="113" y="249"/>
                    </a:cubicBezTo>
                    <a:cubicBezTo>
                      <a:pt x="113" y="244"/>
                      <a:pt x="114" y="238"/>
                      <a:pt x="114" y="233"/>
                    </a:cubicBezTo>
                    <a:cubicBezTo>
                      <a:pt x="114" y="229"/>
                      <a:pt x="115" y="226"/>
                      <a:pt x="115" y="222"/>
                    </a:cubicBezTo>
                    <a:cubicBezTo>
                      <a:pt x="115" y="219"/>
                      <a:pt x="116" y="216"/>
                      <a:pt x="116" y="213"/>
                    </a:cubicBezTo>
                    <a:cubicBezTo>
                      <a:pt x="113" y="218"/>
                      <a:pt x="111" y="223"/>
                      <a:pt x="107" y="229"/>
                    </a:cubicBezTo>
                    <a:cubicBezTo>
                      <a:pt x="104" y="235"/>
                      <a:pt x="99" y="241"/>
                      <a:pt x="94" y="246"/>
                    </a:cubicBezTo>
                    <a:cubicBezTo>
                      <a:pt x="89" y="252"/>
                      <a:pt x="82" y="258"/>
                      <a:pt x="74" y="260"/>
                    </a:cubicBezTo>
                    <a:cubicBezTo>
                      <a:pt x="71" y="261"/>
                      <a:pt x="67" y="262"/>
                      <a:pt x="63" y="262"/>
                    </a:cubicBezTo>
                    <a:cubicBezTo>
                      <a:pt x="60" y="262"/>
                      <a:pt x="57" y="261"/>
                      <a:pt x="54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252360" y="1094760"/>
                <a:ext cx="31680" cy="43560"/>
              </a:xfrm>
              <a:custGeom>
                <a:rect b="b" l="l" r="r" t="t"/>
                <a:pathLst>
                  <a:path extrusionOk="0" h="121" w="88">
                    <a:moveTo>
                      <a:pt x="65" y="117"/>
                    </a:moveTo>
                    <a:cubicBezTo>
                      <a:pt x="52" y="102"/>
                      <a:pt x="38" y="87"/>
                      <a:pt x="27" y="71"/>
                    </a:cubicBezTo>
                    <a:cubicBezTo>
                      <a:pt x="21" y="62"/>
                      <a:pt x="16" y="52"/>
                      <a:pt x="10" y="43"/>
                    </a:cubicBezTo>
                    <a:cubicBezTo>
                      <a:pt x="7" y="38"/>
                      <a:pt x="5" y="32"/>
                      <a:pt x="3" y="26"/>
                    </a:cubicBezTo>
                    <a:cubicBezTo>
                      <a:pt x="2" y="22"/>
                      <a:pt x="0" y="16"/>
                      <a:pt x="1" y="12"/>
                    </a:cubicBezTo>
                    <a:cubicBezTo>
                      <a:pt x="2" y="7"/>
                      <a:pt x="5" y="3"/>
                      <a:pt x="9" y="1"/>
                    </a:cubicBezTo>
                    <a:cubicBezTo>
                      <a:pt x="12" y="0"/>
                      <a:pt x="15" y="0"/>
                      <a:pt x="19" y="1"/>
                    </a:cubicBezTo>
                    <a:cubicBezTo>
                      <a:pt x="21" y="1"/>
                      <a:pt x="24" y="3"/>
                      <a:pt x="26" y="5"/>
                    </a:cubicBezTo>
                    <a:cubicBezTo>
                      <a:pt x="28" y="9"/>
                      <a:pt x="29" y="13"/>
                      <a:pt x="28" y="16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8" y="23"/>
                      <a:pt x="29" y="26"/>
                      <a:pt x="31" y="30"/>
                    </a:cubicBezTo>
                    <a:cubicBezTo>
                      <a:pt x="34" y="36"/>
                      <a:pt x="38" y="43"/>
                      <a:pt x="41" y="49"/>
                    </a:cubicBezTo>
                    <a:cubicBezTo>
                      <a:pt x="45" y="54"/>
                      <a:pt x="48" y="59"/>
                      <a:pt x="52" y="65"/>
                    </a:cubicBezTo>
                    <a:cubicBezTo>
                      <a:pt x="56" y="71"/>
                      <a:pt x="60" y="76"/>
                      <a:pt x="65" y="81"/>
                    </a:cubicBezTo>
                    <a:cubicBezTo>
                      <a:pt x="70" y="87"/>
                      <a:pt x="76" y="94"/>
                      <a:pt x="82" y="100"/>
                    </a:cubicBezTo>
                    <a:cubicBezTo>
                      <a:pt x="87" y="105"/>
                      <a:pt x="87" y="112"/>
                      <a:pt x="82" y="117"/>
                    </a:cubicBezTo>
                    <a:cubicBezTo>
                      <a:pt x="80" y="119"/>
                      <a:pt x="77" y="120"/>
                      <a:pt x="73" y="120"/>
                    </a:cubicBezTo>
                    <a:cubicBezTo>
                      <a:pt x="70" y="120"/>
                      <a:pt x="67" y="119"/>
                      <a:pt x="6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54880" y="1094040"/>
                <a:ext cx="46800" cy="56160"/>
              </a:xfrm>
              <a:custGeom>
                <a:rect b="b" l="l" r="r" t="t"/>
                <a:pathLst>
                  <a:path extrusionOk="0" h="156" w="130">
                    <a:moveTo>
                      <a:pt x="7" y="153"/>
                    </a:moveTo>
                    <a:cubicBezTo>
                      <a:pt x="2" y="150"/>
                      <a:pt x="0" y="143"/>
                      <a:pt x="3" y="137"/>
                    </a:cubicBezTo>
                    <a:cubicBezTo>
                      <a:pt x="15" y="116"/>
                      <a:pt x="28" y="95"/>
                      <a:pt x="43" y="74"/>
                    </a:cubicBezTo>
                    <a:cubicBezTo>
                      <a:pt x="51" y="64"/>
                      <a:pt x="58" y="53"/>
                      <a:pt x="66" y="42"/>
                    </a:cubicBezTo>
                    <a:cubicBezTo>
                      <a:pt x="70" y="38"/>
                      <a:pt x="74" y="33"/>
                      <a:pt x="77" y="29"/>
                    </a:cubicBezTo>
                    <a:cubicBezTo>
                      <a:pt x="86" y="19"/>
                      <a:pt x="96" y="9"/>
                      <a:pt x="108" y="3"/>
                    </a:cubicBezTo>
                    <a:cubicBezTo>
                      <a:pt x="114" y="0"/>
                      <a:pt x="122" y="2"/>
                      <a:pt x="125" y="7"/>
                    </a:cubicBezTo>
                    <a:cubicBezTo>
                      <a:pt x="129" y="13"/>
                      <a:pt x="126" y="21"/>
                      <a:pt x="120" y="25"/>
                    </a:cubicBezTo>
                    <a:cubicBezTo>
                      <a:pt x="118" y="26"/>
                      <a:pt x="116" y="27"/>
                      <a:pt x="114" y="28"/>
                    </a:cubicBezTo>
                    <a:cubicBezTo>
                      <a:pt x="112" y="30"/>
                      <a:pt x="109" y="31"/>
                      <a:pt x="107" y="33"/>
                    </a:cubicBezTo>
                    <a:cubicBezTo>
                      <a:pt x="104" y="37"/>
                      <a:pt x="100" y="40"/>
                      <a:pt x="97" y="44"/>
                    </a:cubicBezTo>
                    <a:cubicBezTo>
                      <a:pt x="90" y="51"/>
                      <a:pt x="84" y="59"/>
                      <a:pt x="78" y="67"/>
                    </a:cubicBezTo>
                    <a:cubicBezTo>
                      <a:pt x="72" y="74"/>
                      <a:pt x="66" y="81"/>
                      <a:pt x="60" y="90"/>
                    </a:cubicBezTo>
                    <a:cubicBezTo>
                      <a:pt x="54" y="99"/>
                      <a:pt x="48" y="108"/>
                      <a:pt x="41" y="118"/>
                    </a:cubicBezTo>
                    <a:cubicBezTo>
                      <a:pt x="35" y="128"/>
                      <a:pt x="29" y="139"/>
                      <a:pt x="23" y="150"/>
                    </a:cubicBezTo>
                    <a:cubicBezTo>
                      <a:pt x="21" y="153"/>
                      <a:pt x="17" y="155"/>
                      <a:pt x="13" y="155"/>
                    </a:cubicBezTo>
                    <a:cubicBezTo>
                      <a:pt x="11" y="155"/>
                      <a:pt x="9" y="154"/>
                      <a:pt x="7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136800" y="975600"/>
                <a:ext cx="36720" cy="68040"/>
              </a:xfrm>
              <a:custGeom>
                <a:rect b="b" l="l" r="r" t="t"/>
                <a:pathLst>
                  <a:path extrusionOk="0" h="189" w="102">
                    <a:moveTo>
                      <a:pt x="48" y="177"/>
                    </a:moveTo>
                    <a:cubicBezTo>
                      <a:pt x="47" y="170"/>
                      <a:pt x="48" y="163"/>
                      <a:pt x="48" y="156"/>
                    </a:cubicBezTo>
                    <a:cubicBezTo>
                      <a:pt x="48" y="150"/>
                      <a:pt x="49" y="144"/>
                      <a:pt x="49" y="138"/>
                    </a:cubicBezTo>
                    <a:cubicBezTo>
                      <a:pt x="50" y="125"/>
                      <a:pt x="51" y="112"/>
                      <a:pt x="52" y="99"/>
                    </a:cubicBezTo>
                    <a:cubicBezTo>
                      <a:pt x="53" y="92"/>
                      <a:pt x="53" y="86"/>
                      <a:pt x="55" y="79"/>
                    </a:cubicBezTo>
                    <a:cubicBezTo>
                      <a:pt x="55" y="76"/>
                      <a:pt x="55" y="72"/>
                      <a:pt x="56" y="69"/>
                    </a:cubicBezTo>
                    <a:cubicBezTo>
                      <a:pt x="56" y="68"/>
                      <a:pt x="56" y="67"/>
                      <a:pt x="57" y="66"/>
                    </a:cubicBezTo>
                    <a:cubicBezTo>
                      <a:pt x="51" y="72"/>
                      <a:pt x="45" y="79"/>
                      <a:pt x="38" y="85"/>
                    </a:cubicBezTo>
                    <a:cubicBezTo>
                      <a:pt x="35" y="88"/>
                      <a:pt x="32" y="92"/>
                      <a:pt x="29" y="95"/>
                    </a:cubicBezTo>
                    <a:cubicBezTo>
                      <a:pt x="24" y="100"/>
                      <a:pt x="18" y="106"/>
                      <a:pt x="9" y="104"/>
                    </a:cubicBezTo>
                    <a:cubicBezTo>
                      <a:pt x="4" y="102"/>
                      <a:pt x="0" y="97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1" y="85"/>
                      <a:pt x="5" y="81"/>
                      <a:pt x="9" y="80"/>
                    </a:cubicBezTo>
                    <a:cubicBezTo>
                      <a:pt x="26" y="64"/>
                      <a:pt x="42" y="47"/>
                      <a:pt x="58" y="30"/>
                    </a:cubicBezTo>
                    <a:cubicBezTo>
                      <a:pt x="64" y="23"/>
                      <a:pt x="70" y="17"/>
                      <a:pt x="75" y="11"/>
                    </a:cubicBezTo>
                    <a:cubicBezTo>
                      <a:pt x="76" y="9"/>
                      <a:pt x="76" y="9"/>
                      <a:pt x="77" y="8"/>
                    </a:cubicBezTo>
                    <a:cubicBezTo>
                      <a:pt x="80" y="2"/>
                      <a:pt x="88" y="0"/>
                      <a:pt x="94" y="4"/>
                    </a:cubicBezTo>
                    <a:cubicBezTo>
                      <a:pt x="99" y="8"/>
                      <a:pt x="101" y="15"/>
                      <a:pt x="98" y="21"/>
                    </a:cubicBezTo>
                    <a:cubicBezTo>
                      <a:pt x="97" y="22"/>
                      <a:pt x="96" y="23"/>
                      <a:pt x="95" y="25"/>
                    </a:cubicBezTo>
                    <a:cubicBezTo>
                      <a:pt x="92" y="32"/>
                      <a:pt x="88" y="40"/>
                      <a:pt x="86" y="48"/>
                    </a:cubicBezTo>
                    <a:cubicBezTo>
                      <a:pt x="84" y="52"/>
                      <a:pt x="83" y="56"/>
                      <a:pt x="82" y="60"/>
                    </a:cubicBezTo>
                    <a:cubicBezTo>
                      <a:pt x="81" y="65"/>
                      <a:pt x="80" y="69"/>
                      <a:pt x="79" y="74"/>
                    </a:cubicBezTo>
                    <a:cubicBezTo>
                      <a:pt x="77" y="83"/>
                      <a:pt x="76" y="91"/>
                      <a:pt x="75" y="100"/>
                    </a:cubicBezTo>
                    <a:cubicBezTo>
                      <a:pt x="74" y="108"/>
                      <a:pt x="73" y="118"/>
                      <a:pt x="73" y="127"/>
                    </a:cubicBezTo>
                    <a:lnTo>
                      <a:pt x="73" y="126"/>
                    </a:lnTo>
                    <a:cubicBezTo>
                      <a:pt x="72" y="140"/>
                      <a:pt x="71" y="155"/>
                      <a:pt x="72" y="169"/>
                    </a:cubicBezTo>
                    <a:cubicBezTo>
                      <a:pt x="72" y="171"/>
                      <a:pt x="72" y="173"/>
                      <a:pt x="72" y="174"/>
                    </a:cubicBezTo>
                    <a:cubicBezTo>
                      <a:pt x="73" y="181"/>
                      <a:pt x="68" y="187"/>
                      <a:pt x="61" y="188"/>
                    </a:cubicBezTo>
                    <a:lnTo>
                      <a:pt x="60" y="188"/>
                    </a:lnTo>
                    <a:cubicBezTo>
                      <a:pt x="54" y="188"/>
                      <a:pt x="48" y="184"/>
                      <a:pt x="48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37080" y="1087920"/>
                <a:ext cx="49680" cy="11520"/>
              </a:xfrm>
              <a:custGeom>
                <a:rect b="b" l="l" r="r" t="t"/>
                <a:pathLst>
                  <a:path extrusionOk="0" h="32" w="138">
                    <a:moveTo>
                      <a:pt x="12" y="31"/>
                    </a:moveTo>
                    <a:cubicBezTo>
                      <a:pt x="5" y="30"/>
                      <a:pt x="0" y="24"/>
                      <a:pt x="1" y="17"/>
                    </a:cubicBezTo>
                    <a:cubicBezTo>
                      <a:pt x="2" y="9"/>
                      <a:pt x="9" y="4"/>
                      <a:pt x="16" y="6"/>
                    </a:cubicBezTo>
                    <a:cubicBezTo>
                      <a:pt x="26" y="7"/>
                      <a:pt x="34" y="6"/>
                      <a:pt x="43" y="6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53" y="5"/>
                      <a:pt x="63" y="4"/>
                      <a:pt x="74" y="4"/>
                    </a:cubicBezTo>
                    <a:cubicBezTo>
                      <a:pt x="73" y="4"/>
                      <a:pt x="73" y="4"/>
                      <a:pt x="72" y="4"/>
                    </a:cubicBezTo>
                    <a:cubicBezTo>
                      <a:pt x="76" y="3"/>
                      <a:pt x="80" y="3"/>
                      <a:pt x="85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96" y="2"/>
                      <a:pt x="109" y="2"/>
                      <a:pt x="122" y="0"/>
                    </a:cubicBezTo>
                    <a:cubicBezTo>
                      <a:pt x="129" y="0"/>
                      <a:pt x="135" y="4"/>
                      <a:pt x="136" y="11"/>
                    </a:cubicBezTo>
                    <a:cubicBezTo>
                      <a:pt x="137" y="18"/>
                      <a:pt x="131" y="24"/>
                      <a:pt x="124" y="24"/>
                    </a:cubicBezTo>
                    <a:cubicBezTo>
                      <a:pt x="120" y="24"/>
                      <a:pt x="117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8" y="25"/>
                      <a:pt x="81" y="27"/>
                      <a:pt x="65" y="28"/>
                    </a:cubicBezTo>
                    <a:cubicBezTo>
                      <a:pt x="57" y="28"/>
                      <a:pt x="49" y="29"/>
                      <a:pt x="41" y="30"/>
                    </a:cubicBezTo>
                    <a:cubicBezTo>
                      <a:pt x="37" y="30"/>
                      <a:pt x="33" y="31"/>
                      <a:pt x="29" y="31"/>
                    </a:cubicBezTo>
                    <a:cubicBezTo>
                      <a:pt x="25" y="31"/>
                      <a:pt x="21" y="31"/>
                      <a:pt x="17" y="31"/>
                    </a:cubicBezTo>
                    <a:cubicBezTo>
                      <a:pt x="15" y="31"/>
                      <a:pt x="13" y="31"/>
                      <a:pt x="12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35640" y="1097280"/>
                <a:ext cx="78840" cy="20160"/>
              </a:xfrm>
              <a:custGeom>
                <a:rect b="b" l="l" r="r" t="t"/>
                <a:pathLst>
                  <a:path extrusionOk="0" h="56" w="219">
                    <a:moveTo>
                      <a:pt x="15" y="55"/>
                    </a:moveTo>
                    <a:cubicBezTo>
                      <a:pt x="10" y="55"/>
                      <a:pt x="6" y="53"/>
                      <a:pt x="3" y="49"/>
                    </a:cubicBezTo>
                    <a:cubicBezTo>
                      <a:pt x="1" y="45"/>
                      <a:pt x="0" y="40"/>
                      <a:pt x="3" y="36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7" y="30"/>
                      <a:pt x="13" y="28"/>
                      <a:pt x="17" y="30"/>
                    </a:cubicBezTo>
                    <a:cubicBezTo>
                      <a:pt x="23" y="29"/>
                      <a:pt x="29" y="28"/>
                      <a:pt x="35" y="27"/>
                    </a:cubicBezTo>
                    <a:cubicBezTo>
                      <a:pt x="41" y="26"/>
                      <a:pt x="48" y="25"/>
                      <a:pt x="54" y="24"/>
                    </a:cubicBezTo>
                    <a:cubicBezTo>
                      <a:pt x="66" y="22"/>
                      <a:pt x="79" y="20"/>
                      <a:pt x="90" y="19"/>
                    </a:cubicBezTo>
                    <a:cubicBezTo>
                      <a:pt x="116" y="15"/>
                      <a:pt x="142" y="11"/>
                      <a:pt x="168" y="7"/>
                    </a:cubicBezTo>
                    <a:cubicBezTo>
                      <a:pt x="180" y="5"/>
                      <a:pt x="193" y="3"/>
                      <a:pt x="206" y="1"/>
                    </a:cubicBezTo>
                    <a:cubicBezTo>
                      <a:pt x="212" y="0"/>
                      <a:pt x="217" y="5"/>
                      <a:pt x="217" y="10"/>
                    </a:cubicBezTo>
                    <a:cubicBezTo>
                      <a:pt x="218" y="16"/>
                      <a:pt x="214" y="20"/>
                      <a:pt x="208" y="22"/>
                    </a:cubicBezTo>
                    <a:cubicBezTo>
                      <a:pt x="159" y="30"/>
                      <a:pt x="110" y="38"/>
                      <a:pt x="61" y="47"/>
                    </a:cubicBezTo>
                    <a:cubicBezTo>
                      <a:pt x="52" y="48"/>
                      <a:pt x="43" y="50"/>
                      <a:pt x="34" y="51"/>
                    </a:cubicBezTo>
                    <a:cubicBezTo>
                      <a:pt x="30" y="52"/>
                      <a:pt x="26" y="53"/>
                      <a:pt x="22" y="54"/>
                    </a:cubicBezTo>
                    <a:cubicBezTo>
                      <a:pt x="20" y="54"/>
                      <a:pt x="17" y="55"/>
                      <a:pt x="15" y="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335880" y="1040760"/>
                <a:ext cx="52560" cy="128520"/>
              </a:xfrm>
              <a:custGeom>
                <a:rect b="b" l="l" r="r" t="t"/>
                <a:pathLst>
                  <a:path extrusionOk="0" h="357" w="146">
                    <a:moveTo>
                      <a:pt x="39" y="350"/>
                    </a:moveTo>
                    <a:cubicBezTo>
                      <a:pt x="34" y="349"/>
                      <a:pt x="28" y="346"/>
                      <a:pt x="23" y="343"/>
                    </a:cubicBezTo>
                    <a:cubicBezTo>
                      <a:pt x="18" y="340"/>
                      <a:pt x="13" y="336"/>
                      <a:pt x="9" y="331"/>
                    </a:cubicBezTo>
                    <a:cubicBezTo>
                      <a:pt x="3" y="324"/>
                      <a:pt x="0" y="313"/>
                      <a:pt x="6" y="303"/>
                    </a:cubicBezTo>
                    <a:cubicBezTo>
                      <a:pt x="11" y="293"/>
                      <a:pt x="22" y="286"/>
                      <a:pt x="32" y="280"/>
                    </a:cubicBezTo>
                    <a:cubicBezTo>
                      <a:pt x="37" y="276"/>
                      <a:pt x="44" y="278"/>
                      <a:pt x="48" y="283"/>
                    </a:cubicBezTo>
                    <a:cubicBezTo>
                      <a:pt x="52" y="288"/>
                      <a:pt x="50" y="295"/>
                      <a:pt x="46" y="299"/>
                    </a:cubicBezTo>
                    <a:cubicBezTo>
                      <a:pt x="41" y="302"/>
                      <a:pt x="36" y="306"/>
                      <a:pt x="32" y="310"/>
                    </a:cubicBezTo>
                    <a:cubicBezTo>
                      <a:pt x="31" y="310"/>
                      <a:pt x="29" y="311"/>
                      <a:pt x="29" y="313"/>
                    </a:cubicBezTo>
                    <a:cubicBezTo>
                      <a:pt x="28" y="313"/>
                      <a:pt x="28" y="314"/>
                      <a:pt x="27" y="314"/>
                    </a:cubicBezTo>
                    <a:cubicBezTo>
                      <a:pt x="28" y="314"/>
                      <a:pt x="28" y="313"/>
                      <a:pt x="28" y="313"/>
                    </a:cubicBezTo>
                    <a:lnTo>
                      <a:pt x="27" y="314"/>
                    </a:lnTo>
                    <a:cubicBezTo>
                      <a:pt x="27" y="315"/>
                      <a:pt x="27" y="315"/>
                      <a:pt x="27" y="315"/>
                    </a:cubicBezTo>
                    <a:cubicBezTo>
                      <a:pt x="28" y="316"/>
                      <a:pt x="29" y="317"/>
                      <a:pt x="29" y="318"/>
                    </a:cubicBezTo>
                    <a:cubicBezTo>
                      <a:pt x="30" y="319"/>
                      <a:pt x="31" y="319"/>
                      <a:pt x="31" y="320"/>
                    </a:cubicBezTo>
                    <a:cubicBezTo>
                      <a:pt x="32" y="320"/>
                      <a:pt x="32" y="321"/>
                      <a:pt x="34" y="322"/>
                    </a:cubicBezTo>
                    <a:cubicBezTo>
                      <a:pt x="33" y="321"/>
                      <a:pt x="33" y="321"/>
                      <a:pt x="32" y="321"/>
                    </a:cubicBezTo>
                    <a:cubicBezTo>
                      <a:pt x="33" y="322"/>
                      <a:pt x="34" y="322"/>
                      <a:pt x="35" y="322"/>
                    </a:cubicBezTo>
                    <a:cubicBezTo>
                      <a:pt x="39" y="325"/>
                      <a:pt x="43" y="327"/>
                      <a:pt x="47" y="328"/>
                    </a:cubicBezTo>
                    <a:cubicBezTo>
                      <a:pt x="50" y="329"/>
                      <a:pt x="54" y="330"/>
                      <a:pt x="57" y="331"/>
                    </a:cubicBezTo>
                    <a:cubicBezTo>
                      <a:pt x="60" y="332"/>
                      <a:pt x="62" y="332"/>
                      <a:pt x="64" y="332"/>
                    </a:cubicBezTo>
                    <a:cubicBezTo>
                      <a:pt x="67" y="332"/>
                      <a:pt x="69" y="332"/>
                      <a:pt x="72" y="332"/>
                    </a:cubicBezTo>
                    <a:cubicBezTo>
                      <a:pt x="71" y="332"/>
                      <a:pt x="71" y="332"/>
                      <a:pt x="70" y="332"/>
                    </a:cubicBezTo>
                    <a:cubicBezTo>
                      <a:pt x="73" y="332"/>
                      <a:pt x="76" y="332"/>
                      <a:pt x="78" y="331"/>
                    </a:cubicBezTo>
                    <a:cubicBezTo>
                      <a:pt x="80" y="331"/>
                      <a:pt x="82" y="331"/>
                      <a:pt x="84" y="330"/>
                    </a:cubicBezTo>
                    <a:cubicBezTo>
                      <a:pt x="85" y="329"/>
                      <a:pt x="86" y="329"/>
                      <a:pt x="87" y="329"/>
                    </a:cubicBezTo>
                    <a:cubicBezTo>
                      <a:pt x="88" y="328"/>
                      <a:pt x="88" y="328"/>
                      <a:pt x="89" y="327"/>
                    </a:cubicBezTo>
                    <a:cubicBezTo>
                      <a:pt x="89" y="327"/>
                      <a:pt x="90" y="327"/>
                      <a:pt x="91" y="327"/>
                    </a:cubicBezTo>
                    <a:cubicBezTo>
                      <a:pt x="91" y="326"/>
                      <a:pt x="91" y="326"/>
                      <a:pt x="91" y="325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92" y="324"/>
                      <a:pt x="93" y="323"/>
                      <a:pt x="93" y="322"/>
                    </a:cubicBezTo>
                    <a:cubicBezTo>
                      <a:pt x="94" y="320"/>
                      <a:pt x="94" y="318"/>
                      <a:pt x="95" y="315"/>
                    </a:cubicBezTo>
                    <a:cubicBezTo>
                      <a:pt x="96" y="312"/>
                      <a:pt x="96" y="308"/>
                      <a:pt x="96" y="304"/>
                    </a:cubicBezTo>
                    <a:cubicBezTo>
                      <a:pt x="96" y="305"/>
                      <a:pt x="96" y="306"/>
                      <a:pt x="96" y="306"/>
                    </a:cubicBezTo>
                    <a:cubicBezTo>
                      <a:pt x="97" y="300"/>
                      <a:pt x="97" y="294"/>
                      <a:pt x="97" y="288"/>
                    </a:cubicBezTo>
                    <a:cubicBezTo>
                      <a:pt x="98" y="282"/>
                      <a:pt x="97" y="277"/>
                      <a:pt x="96" y="272"/>
                    </a:cubicBezTo>
                    <a:cubicBezTo>
                      <a:pt x="96" y="267"/>
                      <a:pt x="95" y="262"/>
                      <a:pt x="95" y="257"/>
                    </a:cubicBezTo>
                    <a:cubicBezTo>
                      <a:pt x="93" y="250"/>
                      <a:pt x="91" y="242"/>
                      <a:pt x="89" y="234"/>
                    </a:cubicBezTo>
                    <a:cubicBezTo>
                      <a:pt x="88" y="227"/>
                      <a:pt x="85" y="219"/>
                      <a:pt x="83" y="212"/>
                    </a:cubicBezTo>
                    <a:cubicBezTo>
                      <a:pt x="78" y="200"/>
                      <a:pt x="74" y="187"/>
                      <a:pt x="70" y="175"/>
                    </a:cubicBezTo>
                    <a:cubicBezTo>
                      <a:pt x="66" y="162"/>
                      <a:pt x="61" y="151"/>
                      <a:pt x="57" y="138"/>
                    </a:cubicBezTo>
                    <a:cubicBezTo>
                      <a:pt x="55" y="130"/>
                      <a:pt x="52" y="121"/>
                      <a:pt x="50" y="112"/>
                    </a:cubicBezTo>
                    <a:cubicBezTo>
                      <a:pt x="49" y="103"/>
                      <a:pt x="48" y="94"/>
                      <a:pt x="48" y="84"/>
                    </a:cubicBezTo>
                    <a:cubicBezTo>
                      <a:pt x="49" y="67"/>
                      <a:pt x="53" y="50"/>
                      <a:pt x="63" y="36"/>
                    </a:cubicBezTo>
                    <a:cubicBezTo>
                      <a:pt x="73" y="23"/>
                      <a:pt x="85" y="11"/>
                      <a:pt x="101" y="8"/>
                    </a:cubicBezTo>
                    <a:cubicBezTo>
                      <a:pt x="108" y="7"/>
                      <a:pt x="114" y="7"/>
                      <a:pt x="120" y="9"/>
                    </a:cubicBezTo>
                    <a:cubicBezTo>
                      <a:pt x="122" y="3"/>
                      <a:pt x="129" y="0"/>
                      <a:pt x="135" y="1"/>
                    </a:cubicBezTo>
                    <a:cubicBezTo>
                      <a:pt x="141" y="4"/>
                      <a:pt x="145" y="11"/>
                      <a:pt x="144" y="17"/>
                    </a:cubicBezTo>
                    <a:cubicBezTo>
                      <a:pt x="143" y="19"/>
                      <a:pt x="143" y="21"/>
                      <a:pt x="142" y="24"/>
                    </a:cubicBezTo>
                    <a:cubicBezTo>
                      <a:pt x="142" y="24"/>
                      <a:pt x="141" y="24"/>
                      <a:pt x="141" y="25"/>
                    </a:cubicBezTo>
                    <a:cubicBezTo>
                      <a:pt x="144" y="30"/>
                      <a:pt x="145" y="35"/>
                      <a:pt x="144" y="41"/>
                    </a:cubicBezTo>
                    <a:cubicBezTo>
                      <a:pt x="142" y="47"/>
                      <a:pt x="139" y="53"/>
                      <a:pt x="133" y="56"/>
                    </a:cubicBezTo>
                    <a:cubicBezTo>
                      <a:pt x="126" y="58"/>
                      <a:pt x="119" y="56"/>
                      <a:pt x="116" y="49"/>
                    </a:cubicBezTo>
                    <a:cubicBezTo>
                      <a:pt x="115" y="46"/>
                      <a:pt x="115" y="44"/>
                      <a:pt x="115" y="41"/>
                    </a:cubicBezTo>
                    <a:cubicBezTo>
                      <a:pt x="115" y="39"/>
                      <a:pt x="115" y="38"/>
                      <a:pt x="115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2"/>
                      <a:pt x="114" y="32"/>
                      <a:pt x="113" y="32"/>
                    </a:cubicBezTo>
                    <a:cubicBezTo>
                      <a:pt x="113" y="32"/>
                      <a:pt x="112" y="32"/>
                      <a:pt x="111" y="32"/>
                    </a:cubicBezTo>
                    <a:cubicBezTo>
                      <a:pt x="110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5" y="32"/>
                    </a:cubicBezTo>
                    <a:cubicBezTo>
                      <a:pt x="104" y="32"/>
                      <a:pt x="103" y="33"/>
                      <a:pt x="102" y="33"/>
                    </a:cubicBezTo>
                    <a:cubicBezTo>
                      <a:pt x="101" y="34"/>
                      <a:pt x="101" y="34"/>
                      <a:pt x="100" y="34"/>
                    </a:cubicBezTo>
                    <a:cubicBezTo>
                      <a:pt x="98" y="35"/>
                      <a:pt x="97" y="35"/>
                      <a:pt x="96" y="36"/>
                    </a:cubicBezTo>
                    <a:cubicBezTo>
                      <a:pt x="95" y="36"/>
                      <a:pt x="95" y="37"/>
                      <a:pt x="94" y="38"/>
                    </a:cubicBezTo>
                    <a:cubicBezTo>
                      <a:pt x="92" y="39"/>
                      <a:pt x="89" y="42"/>
                      <a:pt x="88" y="43"/>
                    </a:cubicBezTo>
                    <a:cubicBezTo>
                      <a:pt x="86" y="46"/>
                      <a:pt x="84" y="48"/>
                      <a:pt x="83" y="50"/>
                    </a:cubicBezTo>
                    <a:cubicBezTo>
                      <a:pt x="81" y="52"/>
                      <a:pt x="80" y="54"/>
                      <a:pt x="79" y="56"/>
                    </a:cubicBezTo>
                    <a:cubicBezTo>
                      <a:pt x="77" y="59"/>
                      <a:pt x="77" y="61"/>
                      <a:pt x="76" y="63"/>
                    </a:cubicBezTo>
                    <a:cubicBezTo>
                      <a:pt x="75" y="66"/>
                      <a:pt x="74" y="68"/>
                      <a:pt x="73" y="71"/>
                    </a:cubicBezTo>
                    <a:cubicBezTo>
                      <a:pt x="73" y="75"/>
                      <a:pt x="72" y="78"/>
                      <a:pt x="72" y="82"/>
                    </a:cubicBezTo>
                    <a:cubicBezTo>
                      <a:pt x="71" y="87"/>
                      <a:pt x="71" y="92"/>
                      <a:pt x="71" y="96"/>
                    </a:cubicBezTo>
                    <a:cubicBezTo>
                      <a:pt x="72" y="101"/>
                      <a:pt x="73" y="104"/>
                      <a:pt x="73" y="108"/>
                    </a:cubicBezTo>
                    <a:cubicBezTo>
                      <a:pt x="74" y="116"/>
                      <a:pt x="77" y="124"/>
                      <a:pt x="79" y="131"/>
                    </a:cubicBezTo>
                    <a:cubicBezTo>
                      <a:pt x="83" y="143"/>
                      <a:pt x="87" y="155"/>
                      <a:pt x="91" y="167"/>
                    </a:cubicBezTo>
                    <a:cubicBezTo>
                      <a:pt x="96" y="180"/>
                      <a:pt x="101" y="192"/>
                      <a:pt x="105" y="205"/>
                    </a:cubicBezTo>
                    <a:cubicBezTo>
                      <a:pt x="108" y="217"/>
                      <a:pt x="112" y="229"/>
                      <a:pt x="115" y="241"/>
                    </a:cubicBezTo>
                    <a:cubicBezTo>
                      <a:pt x="115" y="244"/>
                      <a:pt x="116" y="248"/>
                      <a:pt x="117" y="253"/>
                    </a:cubicBezTo>
                    <a:cubicBezTo>
                      <a:pt x="117" y="255"/>
                      <a:pt x="118" y="258"/>
                      <a:pt x="119" y="262"/>
                    </a:cubicBezTo>
                    <a:cubicBezTo>
                      <a:pt x="119" y="264"/>
                      <a:pt x="119" y="267"/>
                      <a:pt x="119" y="269"/>
                    </a:cubicBezTo>
                    <a:cubicBezTo>
                      <a:pt x="120" y="274"/>
                      <a:pt x="120" y="278"/>
                      <a:pt x="120" y="282"/>
                    </a:cubicBezTo>
                    <a:cubicBezTo>
                      <a:pt x="120" y="287"/>
                      <a:pt x="120" y="292"/>
                      <a:pt x="120" y="296"/>
                    </a:cubicBezTo>
                    <a:cubicBezTo>
                      <a:pt x="120" y="301"/>
                      <a:pt x="120" y="307"/>
                      <a:pt x="119" y="312"/>
                    </a:cubicBezTo>
                    <a:cubicBezTo>
                      <a:pt x="119" y="318"/>
                      <a:pt x="117" y="324"/>
                      <a:pt x="116" y="329"/>
                    </a:cubicBezTo>
                    <a:cubicBezTo>
                      <a:pt x="114" y="334"/>
                      <a:pt x="112" y="339"/>
                      <a:pt x="108" y="342"/>
                    </a:cubicBezTo>
                    <a:cubicBezTo>
                      <a:pt x="99" y="351"/>
                      <a:pt x="87" y="355"/>
                      <a:pt x="75" y="356"/>
                    </a:cubicBezTo>
                    <a:cubicBezTo>
                      <a:pt x="73" y="356"/>
                      <a:pt x="71" y="356"/>
                      <a:pt x="69" y="356"/>
                    </a:cubicBezTo>
                    <a:cubicBezTo>
                      <a:pt x="59" y="356"/>
                      <a:pt x="49" y="354"/>
                      <a:pt x="39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414360" y="1024200"/>
                <a:ext cx="73440" cy="118800"/>
              </a:xfrm>
              <a:custGeom>
                <a:rect b="b" l="l" r="r" t="t"/>
                <a:pathLst>
                  <a:path extrusionOk="0" h="330" w="204">
                    <a:moveTo>
                      <a:pt x="39" y="305"/>
                    </a:moveTo>
                    <a:cubicBezTo>
                      <a:pt x="39" y="305"/>
                      <a:pt x="40" y="305"/>
                      <a:pt x="42" y="305"/>
                    </a:cubicBezTo>
                    <a:cubicBezTo>
                      <a:pt x="43" y="305"/>
                      <a:pt x="43" y="305"/>
                      <a:pt x="45" y="304"/>
                    </a:cubicBezTo>
                    <a:lnTo>
                      <a:pt x="46" y="304"/>
                    </a:lnTo>
                    <a:cubicBezTo>
                      <a:pt x="47" y="304"/>
                      <a:pt x="49" y="303"/>
                      <a:pt x="50" y="303"/>
                    </a:cubicBezTo>
                    <a:cubicBezTo>
                      <a:pt x="52" y="301"/>
                      <a:pt x="54" y="301"/>
                      <a:pt x="56" y="300"/>
                    </a:cubicBezTo>
                    <a:cubicBezTo>
                      <a:pt x="57" y="298"/>
                      <a:pt x="59" y="297"/>
                      <a:pt x="61" y="296"/>
                    </a:cubicBezTo>
                    <a:cubicBezTo>
                      <a:pt x="64" y="293"/>
                      <a:pt x="67" y="290"/>
                      <a:pt x="69" y="287"/>
                    </a:cubicBezTo>
                    <a:cubicBezTo>
                      <a:pt x="73" y="283"/>
                      <a:pt x="77" y="278"/>
                      <a:pt x="80" y="273"/>
                    </a:cubicBezTo>
                    <a:cubicBezTo>
                      <a:pt x="85" y="266"/>
                      <a:pt x="90" y="258"/>
                      <a:pt x="95" y="250"/>
                    </a:cubicBezTo>
                    <a:cubicBezTo>
                      <a:pt x="93" y="248"/>
                      <a:pt x="92" y="246"/>
                      <a:pt x="92" y="243"/>
                    </a:cubicBezTo>
                    <a:cubicBezTo>
                      <a:pt x="92" y="240"/>
                      <a:pt x="93" y="237"/>
                      <a:pt x="93" y="234"/>
                    </a:cubicBezTo>
                    <a:cubicBezTo>
                      <a:pt x="94" y="232"/>
                      <a:pt x="95" y="230"/>
                      <a:pt x="95" y="228"/>
                    </a:cubicBezTo>
                    <a:cubicBezTo>
                      <a:pt x="96" y="226"/>
                      <a:pt x="96" y="223"/>
                      <a:pt x="97" y="221"/>
                    </a:cubicBezTo>
                    <a:cubicBezTo>
                      <a:pt x="97" y="221"/>
                      <a:pt x="96" y="221"/>
                      <a:pt x="96" y="220"/>
                    </a:cubicBezTo>
                    <a:cubicBezTo>
                      <a:pt x="96" y="219"/>
                      <a:pt x="95" y="218"/>
                      <a:pt x="95" y="216"/>
                    </a:cubicBezTo>
                    <a:cubicBezTo>
                      <a:pt x="95" y="215"/>
                      <a:pt x="94" y="215"/>
                      <a:pt x="94" y="214"/>
                    </a:cubicBezTo>
                    <a:lnTo>
                      <a:pt x="93" y="214"/>
                    </a:lnTo>
                    <a:cubicBezTo>
                      <a:pt x="94" y="214"/>
                      <a:pt x="94" y="215"/>
                      <a:pt x="94" y="215"/>
                    </a:cubicBezTo>
                    <a:cubicBezTo>
                      <a:pt x="94" y="214"/>
                      <a:pt x="93" y="214"/>
                      <a:pt x="93" y="214"/>
                    </a:cubicBezTo>
                    <a:cubicBezTo>
                      <a:pt x="92" y="213"/>
                      <a:pt x="92" y="212"/>
                      <a:pt x="91" y="211"/>
                    </a:cubicBezTo>
                    <a:cubicBezTo>
                      <a:pt x="91" y="211"/>
                      <a:pt x="90" y="211"/>
                      <a:pt x="89" y="210"/>
                    </a:cubicBezTo>
                    <a:cubicBezTo>
                      <a:pt x="88" y="209"/>
                      <a:pt x="86" y="208"/>
                      <a:pt x="84" y="207"/>
                    </a:cubicBezTo>
                    <a:cubicBezTo>
                      <a:pt x="83" y="207"/>
                      <a:pt x="81" y="206"/>
                      <a:pt x="80" y="205"/>
                    </a:cubicBezTo>
                    <a:cubicBezTo>
                      <a:pt x="78" y="205"/>
                      <a:pt x="77" y="204"/>
                      <a:pt x="76" y="204"/>
                    </a:cubicBezTo>
                    <a:cubicBezTo>
                      <a:pt x="75" y="204"/>
                      <a:pt x="74" y="204"/>
                      <a:pt x="74" y="204"/>
                    </a:cubicBezTo>
                    <a:cubicBezTo>
                      <a:pt x="73" y="204"/>
                      <a:pt x="73" y="204"/>
                      <a:pt x="71" y="204"/>
                    </a:cubicBezTo>
                    <a:cubicBezTo>
                      <a:pt x="70" y="204"/>
                      <a:pt x="69" y="204"/>
                      <a:pt x="68" y="204"/>
                    </a:cubicBezTo>
                    <a:cubicBezTo>
                      <a:pt x="67" y="204"/>
                      <a:pt x="67" y="204"/>
                      <a:pt x="66" y="205"/>
                    </a:cubicBezTo>
                    <a:lnTo>
                      <a:pt x="65" y="205"/>
                    </a:lnTo>
                    <a:cubicBezTo>
                      <a:pt x="63" y="206"/>
                      <a:pt x="61" y="207"/>
                      <a:pt x="59" y="208"/>
                    </a:cubicBezTo>
                    <a:cubicBezTo>
                      <a:pt x="56" y="210"/>
                      <a:pt x="53" y="212"/>
                      <a:pt x="51" y="215"/>
                    </a:cubicBezTo>
                    <a:cubicBezTo>
                      <a:pt x="49" y="216"/>
                      <a:pt x="47" y="218"/>
                      <a:pt x="45" y="220"/>
                    </a:cubicBezTo>
                    <a:cubicBezTo>
                      <a:pt x="43" y="222"/>
                      <a:pt x="42" y="224"/>
                      <a:pt x="40" y="226"/>
                    </a:cubicBezTo>
                    <a:cubicBezTo>
                      <a:pt x="37" y="230"/>
                      <a:pt x="35" y="235"/>
                      <a:pt x="32" y="239"/>
                    </a:cubicBezTo>
                    <a:cubicBezTo>
                      <a:pt x="31" y="243"/>
                      <a:pt x="29" y="246"/>
                      <a:pt x="27" y="250"/>
                    </a:cubicBezTo>
                    <a:cubicBezTo>
                      <a:pt x="26" y="253"/>
                      <a:pt x="25" y="257"/>
                      <a:pt x="24" y="260"/>
                    </a:cubicBezTo>
                    <a:cubicBezTo>
                      <a:pt x="24" y="262"/>
                      <a:pt x="24" y="265"/>
                      <a:pt x="23" y="267"/>
                    </a:cubicBezTo>
                    <a:cubicBezTo>
                      <a:pt x="23" y="271"/>
                      <a:pt x="23" y="274"/>
                      <a:pt x="23" y="278"/>
                    </a:cubicBezTo>
                    <a:cubicBezTo>
                      <a:pt x="24" y="281"/>
                      <a:pt x="24" y="285"/>
                      <a:pt x="24" y="288"/>
                    </a:cubicBezTo>
                    <a:cubicBezTo>
                      <a:pt x="25" y="290"/>
                      <a:pt x="25" y="292"/>
                      <a:pt x="26" y="294"/>
                    </a:cubicBezTo>
                    <a:cubicBezTo>
                      <a:pt x="26" y="294"/>
                      <a:pt x="26" y="295"/>
                      <a:pt x="26" y="296"/>
                    </a:cubicBezTo>
                    <a:cubicBezTo>
                      <a:pt x="27" y="296"/>
                      <a:pt x="27" y="296"/>
                      <a:pt x="27" y="297"/>
                    </a:cubicBezTo>
                    <a:cubicBezTo>
                      <a:pt x="28" y="297"/>
                      <a:pt x="28" y="299"/>
                      <a:pt x="29" y="299"/>
                    </a:cubicBezTo>
                    <a:cubicBezTo>
                      <a:pt x="30" y="300"/>
                      <a:pt x="30" y="300"/>
                      <a:pt x="31" y="301"/>
                    </a:cubicBezTo>
                    <a:cubicBezTo>
                      <a:pt x="31" y="301"/>
                      <a:pt x="32" y="301"/>
                      <a:pt x="32" y="302"/>
                    </a:cubicBezTo>
                    <a:cubicBezTo>
                      <a:pt x="33" y="303"/>
                      <a:pt x="34" y="303"/>
                      <a:pt x="35" y="303"/>
                    </a:cubicBezTo>
                    <a:cubicBezTo>
                      <a:pt x="34" y="303"/>
                      <a:pt x="33" y="303"/>
                      <a:pt x="33" y="303"/>
                    </a:cubicBezTo>
                    <a:cubicBezTo>
                      <a:pt x="34" y="303"/>
                      <a:pt x="35" y="304"/>
                      <a:pt x="37" y="304"/>
                    </a:cubicBezTo>
                    <a:cubicBezTo>
                      <a:pt x="36" y="304"/>
                      <a:pt x="36" y="304"/>
                      <a:pt x="35" y="304"/>
                    </a:cubicBezTo>
                    <a:cubicBezTo>
                      <a:pt x="36" y="304"/>
                      <a:pt x="37" y="304"/>
                      <a:pt x="38" y="304"/>
                    </a:cubicBezTo>
                    <a:cubicBezTo>
                      <a:pt x="38" y="305"/>
                      <a:pt x="39" y="305"/>
                      <a:pt x="39" y="305"/>
                    </a:cubicBez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5"/>
                    </a:lnTo>
                    <a:cubicBezTo>
                      <a:pt x="39" y="305"/>
                      <a:pt x="39" y="305"/>
                      <a:pt x="39" y="305"/>
                    </a:cubicBezTo>
                    <a:moveTo>
                      <a:pt x="29" y="327"/>
                    </a:moveTo>
                    <a:cubicBezTo>
                      <a:pt x="18" y="323"/>
                      <a:pt x="10" y="314"/>
                      <a:pt x="5" y="304"/>
                    </a:cubicBezTo>
                    <a:cubicBezTo>
                      <a:pt x="2" y="298"/>
                      <a:pt x="1" y="292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1" y="251"/>
                      <a:pt x="7" y="238"/>
                      <a:pt x="13" y="226"/>
                    </a:cubicBezTo>
                    <a:cubicBezTo>
                      <a:pt x="16" y="220"/>
                      <a:pt x="20" y="214"/>
                      <a:pt x="24" y="208"/>
                    </a:cubicBezTo>
                    <a:cubicBezTo>
                      <a:pt x="28" y="202"/>
                      <a:pt x="34" y="198"/>
                      <a:pt x="39" y="194"/>
                    </a:cubicBezTo>
                    <a:cubicBezTo>
                      <a:pt x="44" y="190"/>
                      <a:pt x="50" y="186"/>
                      <a:pt x="56" y="183"/>
                    </a:cubicBezTo>
                    <a:cubicBezTo>
                      <a:pt x="61" y="181"/>
                      <a:pt x="67" y="180"/>
                      <a:pt x="73" y="180"/>
                    </a:cubicBezTo>
                    <a:cubicBezTo>
                      <a:pt x="79" y="180"/>
                      <a:pt x="85" y="181"/>
                      <a:pt x="91" y="183"/>
                    </a:cubicBezTo>
                    <a:cubicBezTo>
                      <a:pt x="96" y="186"/>
                      <a:pt x="102" y="188"/>
                      <a:pt x="107" y="193"/>
                    </a:cubicBezTo>
                    <a:cubicBezTo>
                      <a:pt x="111" y="196"/>
                      <a:pt x="114" y="201"/>
                      <a:pt x="117" y="205"/>
                    </a:cubicBezTo>
                    <a:cubicBezTo>
                      <a:pt x="119" y="200"/>
                      <a:pt x="121" y="195"/>
                      <a:pt x="124" y="190"/>
                    </a:cubicBezTo>
                    <a:cubicBezTo>
                      <a:pt x="131" y="173"/>
                      <a:pt x="138" y="155"/>
                      <a:pt x="145" y="138"/>
                    </a:cubicBezTo>
                    <a:cubicBezTo>
                      <a:pt x="146" y="136"/>
                      <a:pt x="147" y="134"/>
                      <a:pt x="147" y="132"/>
                    </a:cubicBezTo>
                    <a:cubicBezTo>
                      <a:pt x="148" y="126"/>
                      <a:pt x="148" y="120"/>
                      <a:pt x="149" y="114"/>
                    </a:cubicBezTo>
                    <a:cubicBezTo>
                      <a:pt x="150" y="109"/>
                      <a:pt x="151" y="103"/>
                      <a:pt x="151" y="97"/>
                    </a:cubicBezTo>
                    <a:cubicBezTo>
                      <a:pt x="154" y="82"/>
                      <a:pt x="156" y="68"/>
                      <a:pt x="160" y="54"/>
                    </a:cubicBezTo>
                    <a:cubicBezTo>
                      <a:pt x="162" y="48"/>
                      <a:pt x="164" y="42"/>
                      <a:pt x="166" y="36"/>
                    </a:cubicBezTo>
                    <a:cubicBezTo>
                      <a:pt x="167" y="32"/>
                      <a:pt x="169" y="27"/>
                      <a:pt x="172" y="22"/>
                    </a:cubicBezTo>
                    <a:cubicBezTo>
                      <a:pt x="173" y="20"/>
                      <a:pt x="174" y="17"/>
                      <a:pt x="175" y="14"/>
                    </a:cubicBezTo>
                    <a:cubicBezTo>
                      <a:pt x="177" y="10"/>
                      <a:pt x="179" y="8"/>
                      <a:pt x="182" y="5"/>
                    </a:cubicBezTo>
                    <a:cubicBezTo>
                      <a:pt x="188" y="0"/>
                      <a:pt x="197" y="1"/>
                      <a:pt x="201" y="8"/>
                    </a:cubicBezTo>
                    <a:cubicBezTo>
                      <a:pt x="202" y="11"/>
                      <a:pt x="203" y="14"/>
                      <a:pt x="203" y="17"/>
                    </a:cubicBezTo>
                    <a:cubicBezTo>
                      <a:pt x="203" y="20"/>
                      <a:pt x="202" y="24"/>
                      <a:pt x="201" y="27"/>
                    </a:cubicBezTo>
                    <a:cubicBezTo>
                      <a:pt x="201" y="29"/>
                      <a:pt x="200" y="32"/>
                      <a:pt x="199" y="35"/>
                    </a:cubicBezTo>
                    <a:cubicBezTo>
                      <a:pt x="197" y="41"/>
                      <a:pt x="195" y="47"/>
                      <a:pt x="194" y="54"/>
                    </a:cubicBezTo>
                    <a:cubicBezTo>
                      <a:pt x="190" y="66"/>
                      <a:pt x="186" y="78"/>
                      <a:pt x="183" y="91"/>
                    </a:cubicBezTo>
                    <a:cubicBezTo>
                      <a:pt x="179" y="102"/>
                      <a:pt x="176" y="112"/>
                      <a:pt x="173" y="123"/>
                    </a:cubicBezTo>
                    <a:cubicBezTo>
                      <a:pt x="172" y="125"/>
                      <a:pt x="171" y="127"/>
                      <a:pt x="170" y="130"/>
                    </a:cubicBezTo>
                    <a:cubicBezTo>
                      <a:pt x="169" y="141"/>
                      <a:pt x="167" y="154"/>
                      <a:pt x="166" y="166"/>
                    </a:cubicBezTo>
                    <a:cubicBezTo>
                      <a:pt x="163" y="191"/>
                      <a:pt x="161" y="216"/>
                      <a:pt x="156" y="241"/>
                    </a:cubicBezTo>
                    <a:cubicBezTo>
                      <a:pt x="154" y="257"/>
                      <a:pt x="151" y="272"/>
                      <a:pt x="148" y="288"/>
                    </a:cubicBezTo>
                    <a:cubicBezTo>
                      <a:pt x="147" y="295"/>
                      <a:pt x="141" y="300"/>
                      <a:pt x="134" y="299"/>
                    </a:cubicBezTo>
                    <a:cubicBezTo>
                      <a:pt x="127" y="297"/>
                      <a:pt x="123" y="290"/>
                      <a:pt x="124" y="283"/>
                    </a:cubicBezTo>
                    <a:cubicBezTo>
                      <a:pt x="126" y="276"/>
                      <a:pt x="128" y="269"/>
                      <a:pt x="130" y="262"/>
                    </a:cubicBezTo>
                    <a:cubicBezTo>
                      <a:pt x="133" y="245"/>
                      <a:pt x="136" y="228"/>
                      <a:pt x="138" y="211"/>
                    </a:cubicBezTo>
                    <a:cubicBezTo>
                      <a:pt x="138" y="212"/>
                      <a:pt x="137" y="214"/>
                      <a:pt x="137" y="215"/>
                    </a:cubicBezTo>
                    <a:cubicBezTo>
                      <a:pt x="135" y="219"/>
                      <a:pt x="133" y="223"/>
                      <a:pt x="131" y="228"/>
                    </a:cubicBezTo>
                    <a:cubicBezTo>
                      <a:pt x="123" y="245"/>
                      <a:pt x="114" y="262"/>
                      <a:pt x="105" y="279"/>
                    </a:cubicBezTo>
                    <a:cubicBezTo>
                      <a:pt x="95" y="293"/>
                      <a:pt x="85" y="306"/>
                      <a:pt x="72" y="317"/>
                    </a:cubicBezTo>
                    <a:cubicBezTo>
                      <a:pt x="63" y="324"/>
                      <a:pt x="52" y="329"/>
                      <a:pt x="40" y="329"/>
                    </a:cubicBezTo>
                    <a:cubicBezTo>
                      <a:pt x="36" y="329"/>
                      <a:pt x="33" y="328"/>
                      <a:pt x="29" y="3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481320" y="1079280"/>
                <a:ext cx="52920" cy="128520"/>
              </a:xfrm>
              <a:custGeom>
                <a:rect b="b" l="l" r="r" t="t"/>
                <a:pathLst>
                  <a:path extrusionOk="0" h="357" w="147">
                    <a:moveTo>
                      <a:pt x="81" y="330"/>
                    </a:moveTo>
                    <a:cubicBezTo>
                      <a:pt x="83" y="319"/>
                      <a:pt x="85" y="309"/>
                      <a:pt x="86" y="298"/>
                    </a:cubicBezTo>
                    <a:cubicBezTo>
                      <a:pt x="87" y="271"/>
                      <a:pt x="87" y="245"/>
                      <a:pt x="87" y="219"/>
                    </a:cubicBezTo>
                    <a:cubicBezTo>
                      <a:pt x="87" y="206"/>
                      <a:pt x="87" y="193"/>
                      <a:pt x="87" y="181"/>
                    </a:cubicBezTo>
                    <a:cubicBezTo>
                      <a:pt x="87" y="176"/>
                      <a:pt x="87" y="171"/>
                      <a:pt x="87" y="167"/>
                    </a:cubicBezTo>
                    <a:cubicBezTo>
                      <a:pt x="88" y="159"/>
                      <a:pt x="89" y="151"/>
                      <a:pt x="89" y="143"/>
                    </a:cubicBezTo>
                    <a:cubicBezTo>
                      <a:pt x="89" y="133"/>
                      <a:pt x="90" y="123"/>
                      <a:pt x="92" y="113"/>
                    </a:cubicBezTo>
                    <a:cubicBezTo>
                      <a:pt x="90" y="115"/>
                      <a:pt x="89" y="117"/>
                      <a:pt x="87" y="119"/>
                    </a:cubicBezTo>
                    <a:cubicBezTo>
                      <a:pt x="82" y="125"/>
                      <a:pt x="76" y="132"/>
                      <a:pt x="70" y="138"/>
                    </a:cubicBezTo>
                    <a:cubicBezTo>
                      <a:pt x="64" y="143"/>
                      <a:pt x="58" y="147"/>
                      <a:pt x="51" y="150"/>
                    </a:cubicBezTo>
                    <a:cubicBezTo>
                      <a:pt x="47" y="158"/>
                      <a:pt x="44" y="167"/>
                      <a:pt x="41" y="175"/>
                    </a:cubicBezTo>
                    <a:cubicBezTo>
                      <a:pt x="38" y="184"/>
                      <a:pt x="35" y="192"/>
                      <a:pt x="33" y="201"/>
                    </a:cubicBezTo>
                    <a:cubicBezTo>
                      <a:pt x="33" y="204"/>
                      <a:pt x="32" y="208"/>
                      <a:pt x="32" y="211"/>
                    </a:cubicBezTo>
                    <a:cubicBezTo>
                      <a:pt x="31" y="219"/>
                      <a:pt x="31" y="227"/>
                      <a:pt x="32" y="234"/>
                    </a:cubicBezTo>
                    <a:lnTo>
                      <a:pt x="32" y="233"/>
                    </a:lnTo>
                    <a:cubicBezTo>
                      <a:pt x="32" y="237"/>
                      <a:pt x="32" y="241"/>
                      <a:pt x="33" y="245"/>
                    </a:cubicBezTo>
                    <a:cubicBezTo>
                      <a:pt x="33" y="248"/>
                      <a:pt x="34" y="252"/>
                      <a:pt x="36" y="255"/>
                    </a:cubicBezTo>
                    <a:cubicBezTo>
                      <a:pt x="39" y="265"/>
                      <a:pt x="43" y="274"/>
                      <a:pt x="48" y="284"/>
                    </a:cubicBezTo>
                    <a:cubicBezTo>
                      <a:pt x="50" y="287"/>
                      <a:pt x="51" y="289"/>
                      <a:pt x="53" y="292"/>
                    </a:cubicBezTo>
                    <a:cubicBezTo>
                      <a:pt x="54" y="295"/>
                      <a:pt x="55" y="297"/>
                      <a:pt x="56" y="299"/>
                    </a:cubicBezTo>
                    <a:cubicBezTo>
                      <a:pt x="61" y="306"/>
                      <a:pt x="65" y="313"/>
                      <a:pt x="70" y="319"/>
                    </a:cubicBezTo>
                    <a:cubicBezTo>
                      <a:pt x="72" y="321"/>
                      <a:pt x="74" y="323"/>
                      <a:pt x="76" y="326"/>
                    </a:cubicBezTo>
                    <a:cubicBezTo>
                      <a:pt x="78" y="327"/>
                      <a:pt x="79" y="329"/>
                      <a:pt x="81" y="330"/>
                    </a:cubicBezTo>
                    <a:moveTo>
                      <a:pt x="79" y="355"/>
                    </a:moveTo>
                    <a:cubicBezTo>
                      <a:pt x="76" y="355"/>
                      <a:pt x="72" y="352"/>
                      <a:pt x="70" y="351"/>
                    </a:cubicBezTo>
                    <a:cubicBezTo>
                      <a:pt x="67" y="349"/>
                      <a:pt x="64" y="347"/>
                      <a:pt x="61" y="344"/>
                    </a:cubicBezTo>
                    <a:cubicBezTo>
                      <a:pt x="55" y="338"/>
                      <a:pt x="50" y="331"/>
                      <a:pt x="46" y="325"/>
                    </a:cubicBezTo>
                    <a:cubicBezTo>
                      <a:pt x="42" y="320"/>
                      <a:pt x="39" y="314"/>
                      <a:pt x="36" y="309"/>
                    </a:cubicBezTo>
                    <a:cubicBezTo>
                      <a:pt x="33" y="303"/>
                      <a:pt x="29" y="297"/>
                      <a:pt x="27" y="291"/>
                    </a:cubicBezTo>
                    <a:cubicBezTo>
                      <a:pt x="23" y="283"/>
                      <a:pt x="19" y="275"/>
                      <a:pt x="16" y="267"/>
                    </a:cubicBezTo>
                    <a:cubicBezTo>
                      <a:pt x="13" y="260"/>
                      <a:pt x="11" y="252"/>
                      <a:pt x="10" y="244"/>
                    </a:cubicBezTo>
                    <a:cubicBezTo>
                      <a:pt x="9" y="235"/>
                      <a:pt x="9" y="226"/>
                      <a:pt x="9" y="217"/>
                    </a:cubicBezTo>
                    <a:cubicBezTo>
                      <a:pt x="10" y="208"/>
                      <a:pt x="11" y="201"/>
                      <a:pt x="12" y="193"/>
                    </a:cubicBezTo>
                    <a:cubicBezTo>
                      <a:pt x="15" y="185"/>
                      <a:pt x="18" y="176"/>
                      <a:pt x="20" y="169"/>
                    </a:cubicBezTo>
                    <a:cubicBezTo>
                      <a:pt x="22" y="163"/>
                      <a:pt x="25" y="158"/>
                      <a:pt x="26" y="152"/>
                    </a:cubicBezTo>
                    <a:cubicBezTo>
                      <a:pt x="20" y="150"/>
                      <a:pt x="16" y="146"/>
                      <a:pt x="12" y="141"/>
                    </a:cubicBezTo>
                    <a:cubicBezTo>
                      <a:pt x="8" y="135"/>
                      <a:pt x="5" y="127"/>
                      <a:pt x="4" y="120"/>
                    </a:cubicBezTo>
                    <a:cubicBezTo>
                      <a:pt x="1" y="113"/>
                      <a:pt x="1" y="105"/>
                      <a:pt x="1" y="97"/>
                    </a:cubicBezTo>
                    <a:cubicBezTo>
                      <a:pt x="0" y="89"/>
                      <a:pt x="2" y="82"/>
                      <a:pt x="4" y="73"/>
                    </a:cubicBezTo>
                    <a:cubicBezTo>
                      <a:pt x="5" y="65"/>
                      <a:pt x="8" y="58"/>
                      <a:pt x="12" y="50"/>
                    </a:cubicBezTo>
                    <a:cubicBezTo>
                      <a:pt x="13" y="47"/>
                      <a:pt x="16" y="44"/>
                      <a:pt x="18" y="42"/>
                    </a:cubicBezTo>
                    <a:cubicBezTo>
                      <a:pt x="20" y="40"/>
                      <a:pt x="24" y="38"/>
                      <a:pt x="27" y="37"/>
                    </a:cubicBezTo>
                    <a:cubicBezTo>
                      <a:pt x="34" y="35"/>
                      <a:pt x="41" y="40"/>
                      <a:pt x="43" y="46"/>
                    </a:cubicBezTo>
                    <a:cubicBezTo>
                      <a:pt x="44" y="52"/>
                      <a:pt x="41" y="58"/>
                      <a:pt x="35" y="61"/>
                    </a:cubicBezTo>
                    <a:lnTo>
                      <a:pt x="34" y="61"/>
                    </a:lnTo>
                    <a:cubicBezTo>
                      <a:pt x="34" y="62"/>
                      <a:pt x="33" y="63"/>
                      <a:pt x="33" y="64"/>
                    </a:cubicBezTo>
                    <a:cubicBezTo>
                      <a:pt x="32" y="67"/>
                      <a:pt x="30" y="69"/>
                      <a:pt x="29" y="72"/>
                    </a:cubicBezTo>
                    <a:cubicBezTo>
                      <a:pt x="27" y="77"/>
                      <a:pt x="26" y="82"/>
                      <a:pt x="25" y="87"/>
                    </a:cubicBezTo>
                    <a:cubicBezTo>
                      <a:pt x="25" y="89"/>
                      <a:pt x="25" y="91"/>
                      <a:pt x="25" y="93"/>
                    </a:cubicBezTo>
                    <a:cubicBezTo>
                      <a:pt x="25" y="95"/>
                      <a:pt x="24" y="98"/>
                      <a:pt x="25" y="100"/>
                    </a:cubicBezTo>
                    <a:cubicBezTo>
                      <a:pt x="25" y="104"/>
                      <a:pt x="25" y="108"/>
                      <a:pt x="26" y="111"/>
                    </a:cubicBezTo>
                    <a:cubicBezTo>
                      <a:pt x="26" y="114"/>
                      <a:pt x="27" y="116"/>
                      <a:pt x="27" y="118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9"/>
                      <a:pt x="29" y="121"/>
                      <a:pt x="29" y="123"/>
                    </a:cubicBezTo>
                    <a:cubicBezTo>
                      <a:pt x="30" y="125"/>
                      <a:pt x="30" y="125"/>
                      <a:pt x="31" y="126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2" y="128"/>
                      <a:pt x="32" y="128"/>
                      <a:pt x="33" y="128"/>
                    </a:cubicBezTo>
                    <a:lnTo>
                      <a:pt x="33" y="129"/>
                    </a:lnTo>
                    <a:cubicBezTo>
                      <a:pt x="34" y="129"/>
                      <a:pt x="34" y="129"/>
                      <a:pt x="35" y="130"/>
                    </a:cubicBezTo>
                    <a:cubicBezTo>
                      <a:pt x="35" y="129"/>
                      <a:pt x="34" y="129"/>
                      <a:pt x="34" y="129"/>
                    </a:cubicBezTo>
                    <a:lnTo>
                      <a:pt x="35" y="129"/>
                    </a:lnTo>
                    <a:lnTo>
                      <a:pt x="36" y="129"/>
                    </a:lnTo>
                    <a:cubicBezTo>
                      <a:pt x="38" y="122"/>
                      <a:pt x="41" y="115"/>
                      <a:pt x="43" y="109"/>
                    </a:cubicBezTo>
                    <a:cubicBezTo>
                      <a:pt x="46" y="103"/>
                      <a:pt x="53" y="101"/>
                      <a:pt x="58" y="103"/>
                    </a:cubicBezTo>
                    <a:cubicBezTo>
                      <a:pt x="61" y="105"/>
                      <a:pt x="63" y="108"/>
                      <a:pt x="64" y="111"/>
                    </a:cubicBezTo>
                    <a:cubicBezTo>
                      <a:pt x="69" y="105"/>
                      <a:pt x="74" y="99"/>
                      <a:pt x="78" y="93"/>
                    </a:cubicBezTo>
                    <a:cubicBezTo>
                      <a:pt x="83" y="86"/>
                      <a:pt x="88" y="79"/>
                      <a:pt x="93" y="71"/>
                    </a:cubicBezTo>
                    <a:cubicBezTo>
                      <a:pt x="96" y="67"/>
                      <a:pt x="98" y="63"/>
                      <a:pt x="100" y="59"/>
                    </a:cubicBezTo>
                    <a:cubicBezTo>
                      <a:pt x="103" y="55"/>
                      <a:pt x="104" y="51"/>
                      <a:pt x="107" y="47"/>
                    </a:cubicBezTo>
                    <a:cubicBezTo>
                      <a:pt x="108" y="41"/>
                      <a:pt x="110" y="36"/>
                      <a:pt x="112" y="31"/>
                    </a:cubicBezTo>
                    <a:cubicBezTo>
                      <a:pt x="115" y="22"/>
                      <a:pt x="118" y="13"/>
                      <a:pt x="124" y="6"/>
                    </a:cubicBezTo>
                    <a:cubicBezTo>
                      <a:pt x="127" y="1"/>
                      <a:pt x="133" y="0"/>
                      <a:pt x="138" y="2"/>
                    </a:cubicBezTo>
                    <a:cubicBezTo>
                      <a:pt x="143" y="4"/>
                      <a:pt x="146" y="10"/>
                      <a:pt x="145" y="15"/>
                    </a:cubicBezTo>
                    <a:cubicBezTo>
                      <a:pt x="143" y="22"/>
                      <a:pt x="140" y="29"/>
                      <a:pt x="137" y="35"/>
                    </a:cubicBezTo>
                    <a:cubicBezTo>
                      <a:pt x="135" y="40"/>
                      <a:pt x="133" y="44"/>
                      <a:pt x="131" y="48"/>
                    </a:cubicBezTo>
                    <a:lnTo>
                      <a:pt x="131" y="49"/>
                    </a:lnTo>
                    <a:cubicBezTo>
                      <a:pt x="126" y="63"/>
                      <a:pt x="122" y="77"/>
                      <a:pt x="118" y="92"/>
                    </a:cubicBezTo>
                    <a:cubicBezTo>
                      <a:pt x="115" y="109"/>
                      <a:pt x="113" y="126"/>
                      <a:pt x="111" y="144"/>
                    </a:cubicBezTo>
                    <a:cubicBezTo>
                      <a:pt x="110" y="150"/>
                      <a:pt x="110" y="156"/>
                      <a:pt x="110" y="162"/>
                    </a:cubicBezTo>
                    <a:cubicBezTo>
                      <a:pt x="109" y="168"/>
                      <a:pt x="108" y="174"/>
                      <a:pt x="108" y="179"/>
                    </a:cubicBezTo>
                    <a:cubicBezTo>
                      <a:pt x="108" y="191"/>
                      <a:pt x="108" y="204"/>
                      <a:pt x="108" y="216"/>
                    </a:cubicBezTo>
                    <a:cubicBezTo>
                      <a:pt x="108" y="243"/>
                      <a:pt x="107" y="270"/>
                      <a:pt x="107" y="296"/>
                    </a:cubicBezTo>
                    <a:cubicBezTo>
                      <a:pt x="106" y="309"/>
                      <a:pt x="105" y="321"/>
                      <a:pt x="103" y="333"/>
                    </a:cubicBezTo>
                    <a:cubicBezTo>
                      <a:pt x="103" y="340"/>
                      <a:pt x="102" y="345"/>
                      <a:pt x="98" y="350"/>
                    </a:cubicBezTo>
                    <a:cubicBezTo>
                      <a:pt x="96" y="352"/>
                      <a:pt x="93" y="354"/>
                      <a:pt x="90" y="355"/>
                    </a:cubicBezTo>
                    <a:cubicBezTo>
                      <a:pt x="88" y="356"/>
                      <a:pt x="87" y="356"/>
                      <a:pt x="85" y="356"/>
                    </a:cubicBezTo>
                    <a:cubicBezTo>
                      <a:pt x="83" y="356"/>
                      <a:pt x="81" y="356"/>
                      <a:pt x="79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37680" y="968760"/>
                <a:ext cx="30600" cy="69480"/>
              </a:xfrm>
              <a:custGeom>
                <a:rect b="b" l="l" r="r" t="t"/>
                <a:pathLst>
                  <a:path extrusionOk="0" h="193" w="85">
                    <a:moveTo>
                      <a:pt x="27" y="116"/>
                    </a:moveTo>
                    <a:cubicBezTo>
                      <a:pt x="27" y="115"/>
                      <a:pt x="27" y="113"/>
                      <a:pt x="28" y="111"/>
                    </a:cubicBezTo>
                    <a:cubicBezTo>
                      <a:pt x="27" y="112"/>
                      <a:pt x="27" y="114"/>
                      <a:pt x="26" y="115"/>
                    </a:cubicBezTo>
                    <a:cubicBezTo>
                      <a:pt x="26" y="116"/>
                      <a:pt x="27" y="116"/>
                      <a:pt x="27" y="116"/>
                    </a:cubicBezTo>
                    <a:moveTo>
                      <a:pt x="16" y="182"/>
                    </a:moveTo>
                    <a:cubicBezTo>
                      <a:pt x="15" y="174"/>
                      <a:pt x="17" y="166"/>
                      <a:pt x="19" y="159"/>
                    </a:cubicBezTo>
                    <a:cubicBezTo>
                      <a:pt x="20" y="153"/>
                      <a:pt x="21" y="146"/>
                      <a:pt x="22" y="140"/>
                    </a:cubicBezTo>
                    <a:cubicBezTo>
                      <a:pt x="23" y="136"/>
                      <a:pt x="24" y="133"/>
                      <a:pt x="24" y="129"/>
                    </a:cubicBezTo>
                    <a:cubicBezTo>
                      <a:pt x="24" y="130"/>
                      <a:pt x="23" y="130"/>
                      <a:pt x="23" y="131"/>
                    </a:cubicBezTo>
                    <a:cubicBezTo>
                      <a:pt x="20" y="133"/>
                      <a:pt x="17" y="133"/>
                      <a:pt x="13" y="133"/>
                    </a:cubicBezTo>
                    <a:cubicBezTo>
                      <a:pt x="10" y="133"/>
                      <a:pt x="8" y="132"/>
                      <a:pt x="6" y="130"/>
                    </a:cubicBezTo>
                    <a:cubicBezTo>
                      <a:pt x="2" y="127"/>
                      <a:pt x="1" y="123"/>
                      <a:pt x="1" y="119"/>
                    </a:cubicBezTo>
                    <a:cubicBezTo>
                      <a:pt x="0" y="116"/>
                      <a:pt x="2" y="112"/>
                      <a:pt x="3" y="108"/>
                    </a:cubicBezTo>
                    <a:cubicBezTo>
                      <a:pt x="5" y="103"/>
                      <a:pt x="8" y="98"/>
                      <a:pt x="10" y="94"/>
                    </a:cubicBezTo>
                    <a:cubicBezTo>
                      <a:pt x="15" y="86"/>
                      <a:pt x="20" y="79"/>
                      <a:pt x="26" y="70"/>
                    </a:cubicBezTo>
                    <a:cubicBezTo>
                      <a:pt x="34" y="58"/>
                      <a:pt x="42" y="45"/>
                      <a:pt x="50" y="31"/>
                    </a:cubicBezTo>
                    <a:lnTo>
                      <a:pt x="51" y="30"/>
                    </a:lnTo>
                    <a:cubicBezTo>
                      <a:pt x="51" y="29"/>
                      <a:pt x="51" y="28"/>
                      <a:pt x="51" y="27"/>
                    </a:cubicBezTo>
                    <a:cubicBezTo>
                      <a:pt x="53" y="23"/>
                      <a:pt x="54" y="20"/>
                      <a:pt x="55" y="17"/>
                    </a:cubicBezTo>
                    <a:cubicBezTo>
                      <a:pt x="57" y="12"/>
                      <a:pt x="59" y="8"/>
                      <a:pt x="62" y="4"/>
                    </a:cubicBezTo>
                    <a:cubicBezTo>
                      <a:pt x="66" y="0"/>
                      <a:pt x="73" y="0"/>
                      <a:pt x="78" y="3"/>
                    </a:cubicBezTo>
                    <a:cubicBezTo>
                      <a:pt x="82" y="5"/>
                      <a:pt x="84" y="12"/>
                      <a:pt x="83" y="16"/>
                    </a:cubicBezTo>
                    <a:cubicBezTo>
                      <a:pt x="80" y="23"/>
                      <a:pt x="77" y="30"/>
                      <a:pt x="74" y="36"/>
                    </a:cubicBezTo>
                    <a:cubicBezTo>
                      <a:pt x="73" y="36"/>
                      <a:pt x="73" y="37"/>
                      <a:pt x="73" y="37"/>
                    </a:cubicBezTo>
                    <a:lnTo>
                      <a:pt x="73" y="36"/>
                    </a:lnTo>
                    <a:cubicBezTo>
                      <a:pt x="69" y="48"/>
                      <a:pt x="65" y="60"/>
                      <a:pt x="62" y="72"/>
                    </a:cubicBezTo>
                    <a:cubicBezTo>
                      <a:pt x="59" y="79"/>
                      <a:pt x="58" y="86"/>
                      <a:pt x="56" y="93"/>
                    </a:cubicBezTo>
                    <a:cubicBezTo>
                      <a:pt x="54" y="100"/>
                      <a:pt x="52" y="106"/>
                      <a:pt x="51" y="113"/>
                    </a:cubicBezTo>
                    <a:cubicBezTo>
                      <a:pt x="47" y="133"/>
                      <a:pt x="43" y="153"/>
                      <a:pt x="40" y="173"/>
                    </a:cubicBezTo>
                    <a:cubicBezTo>
                      <a:pt x="40" y="175"/>
                      <a:pt x="40" y="176"/>
                      <a:pt x="40" y="178"/>
                    </a:cubicBezTo>
                    <a:lnTo>
                      <a:pt x="40" y="179"/>
                    </a:lnTo>
                    <a:cubicBezTo>
                      <a:pt x="41" y="185"/>
                      <a:pt x="36" y="192"/>
                      <a:pt x="30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2" y="192"/>
                      <a:pt x="16" y="187"/>
                      <a:pt x="16" y="1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75120" y="989640"/>
                <a:ext cx="50040" cy="14760"/>
              </a:xfrm>
              <a:custGeom>
                <a:rect b="b" l="l" r="r" t="t"/>
                <a:pathLst>
                  <a:path extrusionOk="0" h="41" w="139">
                    <a:moveTo>
                      <a:pt x="14" y="40"/>
                    </a:moveTo>
                    <a:cubicBezTo>
                      <a:pt x="10" y="39"/>
                      <a:pt x="5" y="37"/>
                      <a:pt x="3" y="33"/>
                    </a:cubicBezTo>
                    <a:cubicBezTo>
                      <a:pt x="0" y="30"/>
                      <a:pt x="0" y="25"/>
                      <a:pt x="1" y="21"/>
                    </a:cubicBezTo>
                    <a:cubicBezTo>
                      <a:pt x="3" y="15"/>
                      <a:pt x="10" y="12"/>
                      <a:pt x="16" y="14"/>
                    </a:cubicBezTo>
                    <a:cubicBezTo>
                      <a:pt x="17" y="14"/>
                      <a:pt x="18" y="15"/>
                      <a:pt x="20" y="15"/>
                    </a:cubicBezTo>
                    <a:lnTo>
                      <a:pt x="21" y="15"/>
                    </a:lnTo>
                    <a:cubicBezTo>
                      <a:pt x="24" y="15"/>
                      <a:pt x="27" y="15"/>
                      <a:pt x="29" y="15"/>
                    </a:cubicBezTo>
                    <a:cubicBezTo>
                      <a:pt x="37" y="15"/>
                      <a:pt x="44" y="14"/>
                      <a:pt x="52" y="13"/>
                    </a:cubicBezTo>
                    <a:cubicBezTo>
                      <a:pt x="60" y="12"/>
                      <a:pt x="68" y="11"/>
                      <a:pt x="76" y="9"/>
                    </a:cubicBezTo>
                    <a:cubicBezTo>
                      <a:pt x="90" y="7"/>
                      <a:pt x="105" y="5"/>
                      <a:pt x="119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9" y="2"/>
                      <a:pt x="122" y="1"/>
                      <a:pt x="123" y="1"/>
                    </a:cubicBezTo>
                    <a:cubicBezTo>
                      <a:pt x="129" y="0"/>
                      <a:pt x="135" y="3"/>
                      <a:pt x="137" y="9"/>
                    </a:cubicBezTo>
                    <a:cubicBezTo>
                      <a:pt x="138" y="15"/>
                      <a:pt x="135" y="22"/>
                      <a:pt x="129" y="23"/>
                    </a:cubicBezTo>
                    <a:cubicBezTo>
                      <a:pt x="108" y="27"/>
                      <a:pt x="87" y="31"/>
                      <a:pt x="66" y="35"/>
                    </a:cubicBezTo>
                    <a:cubicBezTo>
                      <a:pt x="57" y="37"/>
                      <a:pt x="48" y="38"/>
                      <a:pt x="39" y="39"/>
                    </a:cubicBezTo>
                    <a:cubicBezTo>
                      <a:pt x="34" y="40"/>
                      <a:pt x="28" y="40"/>
                      <a:pt x="22" y="40"/>
                    </a:cubicBezTo>
                    <a:cubicBezTo>
                      <a:pt x="19" y="40"/>
                      <a:pt x="17" y="40"/>
                      <a:pt x="14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415080" y="969840"/>
                <a:ext cx="39240" cy="37800"/>
              </a:xfrm>
              <a:custGeom>
                <a:rect b="b" l="l" r="r" t="t"/>
                <a:pathLst>
                  <a:path extrusionOk="0" h="105" w="109">
                    <a:moveTo>
                      <a:pt x="87" y="101"/>
                    </a:moveTo>
                    <a:cubicBezTo>
                      <a:pt x="72" y="88"/>
                      <a:pt x="57" y="74"/>
                      <a:pt x="43" y="60"/>
                    </a:cubicBezTo>
                    <a:cubicBezTo>
                      <a:pt x="37" y="54"/>
                      <a:pt x="31" y="48"/>
                      <a:pt x="24" y="42"/>
                    </a:cubicBezTo>
                    <a:cubicBezTo>
                      <a:pt x="18" y="35"/>
                      <a:pt x="11" y="30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0"/>
                      <a:pt x="0" y="12"/>
                      <a:pt x="4" y="7"/>
                    </a:cubicBezTo>
                    <a:cubicBezTo>
                      <a:pt x="8" y="2"/>
                      <a:pt x="17" y="0"/>
                      <a:pt x="22" y="4"/>
                    </a:cubicBezTo>
                    <a:cubicBezTo>
                      <a:pt x="23" y="6"/>
                      <a:pt x="23" y="6"/>
                      <a:pt x="24" y="7"/>
                    </a:cubicBezTo>
                    <a:cubicBezTo>
                      <a:pt x="29" y="12"/>
                      <a:pt x="34" y="17"/>
                      <a:pt x="38" y="22"/>
                    </a:cubicBezTo>
                    <a:cubicBezTo>
                      <a:pt x="44" y="27"/>
                      <a:pt x="48" y="31"/>
                      <a:pt x="53" y="37"/>
                    </a:cubicBezTo>
                    <a:cubicBezTo>
                      <a:pt x="64" y="47"/>
                      <a:pt x="75" y="58"/>
                      <a:pt x="86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90" y="73"/>
                      <a:pt x="96" y="78"/>
                      <a:pt x="101" y="83"/>
                    </a:cubicBezTo>
                    <a:cubicBezTo>
                      <a:pt x="107" y="87"/>
                      <a:pt x="108" y="94"/>
                      <a:pt x="104" y="99"/>
                    </a:cubicBezTo>
                    <a:cubicBezTo>
                      <a:pt x="101" y="102"/>
                      <a:pt x="97" y="104"/>
                      <a:pt x="94" y="104"/>
                    </a:cubicBezTo>
                    <a:cubicBezTo>
                      <a:pt x="91" y="104"/>
                      <a:pt x="89" y="103"/>
                      <a:pt x="87" y="1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422280" y="971640"/>
                <a:ext cx="51120" cy="64440"/>
              </a:xfrm>
              <a:custGeom>
                <a:rect b="b" l="l" r="r" t="t"/>
                <a:pathLst>
                  <a:path extrusionOk="0" h="179" w="142">
                    <a:moveTo>
                      <a:pt x="10" y="177"/>
                    </a:moveTo>
                    <a:cubicBezTo>
                      <a:pt x="4" y="175"/>
                      <a:pt x="0" y="169"/>
                      <a:pt x="2" y="163"/>
                    </a:cubicBezTo>
                    <a:cubicBezTo>
                      <a:pt x="4" y="156"/>
                      <a:pt x="7" y="148"/>
                      <a:pt x="10" y="140"/>
                    </a:cubicBezTo>
                    <a:cubicBezTo>
                      <a:pt x="11" y="135"/>
                      <a:pt x="13" y="129"/>
                      <a:pt x="16" y="124"/>
                    </a:cubicBezTo>
                    <a:cubicBezTo>
                      <a:pt x="21" y="112"/>
                      <a:pt x="27" y="101"/>
                      <a:pt x="33" y="90"/>
                    </a:cubicBezTo>
                    <a:cubicBezTo>
                      <a:pt x="37" y="84"/>
                      <a:pt x="39" y="78"/>
                      <a:pt x="43" y="72"/>
                    </a:cubicBezTo>
                    <a:cubicBezTo>
                      <a:pt x="47" y="66"/>
                      <a:pt x="51" y="59"/>
                      <a:pt x="56" y="53"/>
                    </a:cubicBezTo>
                    <a:cubicBezTo>
                      <a:pt x="59" y="48"/>
                      <a:pt x="63" y="43"/>
                      <a:pt x="67" y="38"/>
                    </a:cubicBezTo>
                    <a:cubicBezTo>
                      <a:pt x="72" y="31"/>
                      <a:pt x="78" y="24"/>
                      <a:pt x="85" y="18"/>
                    </a:cubicBezTo>
                    <a:cubicBezTo>
                      <a:pt x="90" y="12"/>
                      <a:pt x="97" y="8"/>
                      <a:pt x="103" y="4"/>
                    </a:cubicBezTo>
                    <a:cubicBezTo>
                      <a:pt x="110" y="1"/>
                      <a:pt x="117" y="0"/>
                      <a:pt x="125" y="1"/>
                    </a:cubicBezTo>
                    <a:cubicBezTo>
                      <a:pt x="126" y="1"/>
                      <a:pt x="129" y="2"/>
                      <a:pt x="131" y="2"/>
                    </a:cubicBezTo>
                    <a:cubicBezTo>
                      <a:pt x="137" y="4"/>
                      <a:pt x="141" y="12"/>
                      <a:pt x="140" y="18"/>
                    </a:cubicBezTo>
                    <a:cubicBezTo>
                      <a:pt x="138" y="25"/>
                      <a:pt x="131" y="29"/>
                      <a:pt x="124" y="27"/>
                    </a:cubicBezTo>
                    <a:cubicBezTo>
                      <a:pt x="123" y="26"/>
                      <a:pt x="123" y="26"/>
                      <a:pt x="122" y="26"/>
                    </a:cubicBezTo>
                    <a:cubicBezTo>
                      <a:pt x="120" y="26"/>
                      <a:pt x="119" y="26"/>
                      <a:pt x="118" y="26"/>
                    </a:cubicBezTo>
                    <a:cubicBezTo>
                      <a:pt x="118" y="26"/>
                      <a:pt x="117" y="26"/>
                      <a:pt x="116" y="26"/>
                    </a:cubicBezTo>
                    <a:lnTo>
                      <a:pt x="115" y="26"/>
                    </a:lnTo>
                    <a:cubicBezTo>
                      <a:pt x="114" y="26"/>
                      <a:pt x="113" y="26"/>
                      <a:pt x="113" y="26"/>
                    </a:cubicBezTo>
                    <a:cubicBezTo>
                      <a:pt x="112" y="27"/>
                      <a:pt x="111" y="27"/>
                      <a:pt x="110" y="28"/>
                    </a:cubicBezTo>
                    <a:cubicBezTo>
                      <a:pt x="108" y="29"/>
                      <a:pt x="106" y="31"/>
                      <a:pt x="104" y="33"/>
                    </a:cubicBezTo>
                    <a:cubicBezTo>
                      <a:pt x="99" y="36"/>
                      <a:pt x="96" y="40"/>
                      <a:pt x="92" y="44"/>
                    </a:cubicBezTo>
                    <a:cubicBezTo>
                      <a:pt x="86" y="51"/>
                      <a:pt x="81" y="58"/>
                      <a:pt x="75" y="65"/>
                    </a:cubicBezTo>
                    <a:cubicBezTo>
                      <a:pt x="71" y="72"/>
                      <a:pt x="66" y="79"/>
                      <a:pt x="62" y="85"/>
                    </a:cubicBezTo>
                    <a:cubicBezTo>
                      <a:pt x="60" y="89"/>
                      <a:pt x="58" y="92"/>
                      <a:pt x="56" y="96"/>
                    </a:cubicBezTo>
                    <a:cubicBezTo>
                      <a:pt x="54" y="99"/>
                      <a:pt x="52" y="103"/>
                      <a:pt x="49" y="107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11"/>
                      <a:pt x="44" y="118"/>
                      <a:pt x="41" y="124"/>
                    </a:cubicBezTo>
                    <a:cubicBezTo>
                      <a:pt x="39" y="128"/>
                      <a:pt x="37" y="131"/>
                      <a:pt x="35" y="135"/>
                    </a:cubicBezTo>
                    <a:cubicBezTo>
                      <a:pt x="34" y="139"/>
                      <a:pt x="32" y="142"/>
                      <a:pt x="31" y="146"/>
                    </a:cubicBezTo>
                    <a:cubicBezTo>
                      <a:pt x="28" y="154"/>
                      <a:pt x="26" y="161"/>
                      <a:pt x="23" y="170"/>
                    </a:cubicBezTo>
                    <a:cubicBezTo>
                      <a:pt x="22" y="174"/>
                      <a:pt x="17" y="178"/>
                      <a:pt x="13" y="178"/>
                    </a:cubicBezTo>
                    <a:cubicBezTo>
                      <a:pt x="11" y="178"/>
                      <a:pt x="10" y="177"/>
                      <a:pt x="10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587880" y="1035720"/>
                <a:ext cx="55080" cy="133560"/>
              </a:xfrm>
              <a:custGeom>
                <a:rect b="b" l="l" r="r" t="t"/>
                <a:pathLst>
                  <a:path extrusionOk="0" h="371" w="153">
                    <a:moveTo>
                      <a:pt x="30" y="367"/>
                    </a:moveTo>
                    <a:cubicBezTo>
                      <a:pt x="24" y="366"/>
                      <a:pt x="17" y="362"/>
                      <a:pt x="11" y="358"/>
                    </a:cubicBezTo>
                    <a:cubicBezTo>
                      <a:pt x="9" y="356"/>
                      <a:pt x="7" y="353"/>
                      <a:pt x="5" y="350"/>
                    </a:cubicBezTo>
                    <a:cubicBezTo>
                      <a:pt x="4" y="348"/>
                      <a:pt x="2" y="344"/>
                      <a:pt x="1" y="341"/>
                    </a:cubicBezTo>
                    <a:cubicBezTo>
                      <a:pt x="0" y="335"/>
                      <a:pt x="4" y="328"/>
                      <a:pt x="10" y="326"/>
                    </a:cubicBezTo>
                    <a:cubicBezTo>
                      <a:pt x="17" y="324"/>
                      <a:pt x="23" y="328"/>
                      <a:pt x="25" y="335"/>
                    </a:cubicBezTo>
                    <a:cubicBezTo>
                      <a:pt x="25" y="336"/>
                      <a:pt x="26" y="336"/>
                      <a:pt x="26" y="337"/>
                    </a:cubicBezTo>
                    <a:cubicBezTo>
                      <a:pt x="26" y="338"/>
                      <a:pt x="26" y="338"/>
                      <a:pt x="26" y="338"/>
                    </a:cubicBezTo>
                    <a:lnTo>
                      <a:pt x="27" y="339"/>
                    </a:lnTo>
                    <a:cubicBezTo>
                      <a:pt x="29" y="340"/>
                      <a:pt x="29" y="341"/>
                      <a:pt x="30" y="341"/>
                    </a:cubicBezTo>
                    <a:cubicBezTo>
                      <a:pt x="32" y="342"/>
                      <a:pt x="33" y="342"/>
                      <a:pt x="34" y="343"/>
                    </a:cubicBezTo>
                    <a:cubicBezTo>
                      <a:pt x="36" y="343"/>
                      <a:pt x="38" y="344"/>
                      <a:pt x="40" y="345"/>
                    </a:cubicBezTo>
                    <a:cubicBezTo>
                      <a:pt x="41" y="345"/>
                      <a:pt x="43" y="345"/>
                      <a:pt x="45" y="345"/>
                    </a:cubicBezTo>
                    <a:cubicBezTo>
                      <a:pt x="47" y="345"/>
                      <a:pt x="48" y="345"/>
                      <a:pt x="50" y="345"/>
                    </a:cubicBezTo>
                    <a:cubicBezTo>
                      <a:pt x="52" y="345"/>
                      <a:pt x="53" y="345"/>
                      <a:pt x="55" y="345"/>
                    </a:cubicBezTo>
                    <a:lnTo>
                      <a:pt x="57" y="344"/>
                    </a:lnTo>
                    <a:cubicBezTo>
                      <a:pt x="58" y="344"/>
                      <a:pt x="59" y="343"/>
                      <a:pt x="60" y="343"/>
                    </a:cubicBezTo>
                    <a:cubicBezTo>
                      <a:pt x="60" y="343"/>
                      <a:pt x="61" y="343"/>
                      <a:pt x="61" y="342"/>
                    </a:cubicBezTo>
                    <a:lnTo>
                      <a:pt x="62" y="342"/>
                    </a:lnTo>
                    <a:cubicBezTo>
                      <a:pt x="62" y="342"/>
                      <a:pt x="62" y="341"/>
                      <a:pt x="63" y="341"/>
                    </a:cubicBezTo>
                    <a:cubicBezTo>
                      <a:pt x="64" y="340"/>
                      <a:pt x="64" y="339"/>
                      <a:pt x="65" y="339"/>
                    </a:cubicBezTo>
                    <a:cubicBezTo>
                      <a:pt x="64" y="339"/>
                      <a:pt x="64" y="339"/>
                      <a:pt x="64" y="340"/>
                    </a:cubicBezTo>
                    <a:cubicBezTo>
                      <a:pt x="65" y="338"/>
                      <a:pt x="66" y="336"/>
                      <a:pt x="67" y="334"/>
                    </a:cubicBezTo>
                    <a:cubicBezTo>
                      <a:pt x="69" y="331"/>
                      <a:pt x="69" y="328"/>
                      <a:pt x="71" y="326"/>
                    </a:cubicBezTo>
                    <a:cubicBezTo>
                      <a:pt x="71" y="324"/>
                      <a:pt x="72" y="321"/>
                      <a:pt x="72" y="319"/>
                    </a:cubicBezTo>
                    <a:cubicBezTo>
                      <a:pt x="74" y="314"/>
                      <a:pt x="74" y="309"/>
                      <a:pt x="75" y="304"/>
                    </a:cubicBezTo>
                    <a:cubicBezTo>
                      <a:pt x="75" y="298"/>
                      <a:pt x="75" y="292"/>
                      <a:pt x="75" y="286"/>
                    </a:cubicBezTo>
                    <a:cubicBezTo>
                      <a:pt x="75" y="287"/>
                      <a:pt x="75" y="288"/>
                      <a:pt x="75" y="288"/>
                    </a:cubicBezTo>
                    <a:cubicBezTo>
                      <a:pt x="75" y="283"/>
                      <a:pt x="74" y="278"/>
                      <a:pt x="73" y="272"/>
                    </a:cubicBezTo>
                    <a:cubicBezTo>
                      <a:pt x="68" y="248"/>
                      <a:pt x="61" y="224"/>
                      <a:pt x="54" y="200"/>
                    </a:cubicBezTo>
                    <a:cubicBezTo>
                      <a:pt x="46" y="171"/>
                      <a:pt x="40" y="142"/>
                      <a:pt x="42" y="112"/>
                    </a:cubicBezTo>
                    <a:cubicBezTo>
                      <a:pt x="43" y="95"/>
                      <a:pt x="48" y="78"/>
                      <a:pt x="55" y="62"/>
                    </a:cubicBezTo>
                    <a:cubicBezTo>
                      <a:pt x="61" y="46"/>
                      <a:pt x="72" y="33"/>
                      <a:pt x="83" y="21"/>
                    </a:cubicBezTo>
                    <a:cubicBezTo>
                      <a:pt x="91" y="13"/>
                      <a:pt x="100" y="7"/>
                      <a:pt x="111" y="3"/>
                    </a:cubicBezTo>
                    <a:cubicBezTo>
                      <a:pt x="115" y="1"/>
                      <a:pt x="121" y="0"/>
                      <a:pt x="127" y="0"/>
                    </a:cubicBezTo>
                    <a:cubicBezTo>
                      <a:pt x="132" y="1"/>
                      <a:pt x="137" y="3"/>
                      <a:pt x="142" y="7"/>
                    </a:cubicBezTo>
                    <a:cubicBezTo>
                      <a:pt x="145" y="9"/>
                      <a:pt x="148" y="14"/>
                      <a:pt x="149" y="18"/>
                    </a:cubicBezTo>
                    <a:cubicBezTo>
                      <a:pt x="151" y="22"/>
                      <a:pt x="152" y="28"/>
                      <a:pt x="151" y="33"/>
                    </a:cubicBezTo>
                    <a:cubicBezTo>
                      <a:pt x="149" y="41"/>
                      <a:pt x="146" y="49"/>
                      <a:pt x="142" y="56"/>
                    </a:cubicBezTo>
                    <a:cubicBezTo>
                      <a:pt x="140" y="60"/>
                      <a:pt x="138" y="63"/>
                      <a:pt x="134" y="66"/>
                    </a:cubicBezTo>
                    <a:cubicBezTo>
                      <a:pt x="129" y="67"/>
                      <a:pt x="124" y="67"/>
                      <a:pt x="120" y="65"/>
                    </a:cubicBezTo>
                    <a:cubicBezTo>
                      <a:pt x="113" y="60"/>
                      <a:pt x="113" y="50"/>
                      <a:pt x="114" y="43"/>
                    </a:cubicBezTo>
                    <a:cubicBezTo>
                      <a:pt x="114" y="38"/>
                      <a:pt x="115" y="34"/>
                      <a:pt x="116" y="29"/>
                    </a:cubicBezTo>
                    <a:cubicBezTo>
                      <a:pt x="116" y="28"/>
                      <a:pt x="116" y="28"/>
                      <a:pt x="117" y="27"/>
                    </a:cubicBezTo>
                    <a:cubicBezTo>
                      <a:pt x="115" y="27"/>
                      <a:pt x="115" y="27"/>
                      <a:pt x="114" y="28"/>
                    </a:cubicBezTo>
                    <a:cubicBezTo>
                      <a:pt x="113" y="28"/>
                      <a:pt x="111" y="29"/>
                      <a:pt x="110" y="29"/>
                    </a:cubicBezTo>
                    <a:cubicBezTo>
                      <a:pt x="108" y="31"/>
                      <a:pt x="105" y="34"/>
                      <a:pt x="103" y="35"/>
                    </a:cubicBezTo>
                    <a:lnTo>
                      <a:pt x="104" y="34"/>
                    </a:lnTo>
                    <a:cubicBezTo>
                      <a:pt x="101" y="37"/>
                      <a:pt x="98" y="40"/>
                      <a:pt x="95" y="43"/>
                    </a:cubicBezTo>
                    <a:cubicBezTo>
                      <a:pt x="91" y="47"/>
                      <a:pt x="88" y="51"/>
                      <a:pt x="85" y="56"/>
                    </a:cubicBezTo>
                    <a:cubicBezTo>
                      <a:pt x="83" y="59"/>
                      <a:pt x="81" y="62"/>
                      <a:pt x="79" y="64"/>
                    </a:cubicBezTo>
                    <a:cubicBezTo>
                      <a:pt x="76" y="70"/>
                      <a:pt x="74" y="76"/>
                      <a:pt x="71" y="82"/>
                    </a:cubicBezTo>
                    <a:cubicBezTo>
                      <a:pt x="69" y="88"/>
                      <a:pt x="68" y="94"/>
                      <a:pt x="67" y="99"/>
                    </a:cubicBezTo>
                    <a:cubicBezTo>
                      <a:pt x="65" y="105"/>
                      <a:pt x="65" y="110"/>
                      <a:pt x="64" y="116"/>
                    </a:cubicBezTo>
                    <a:cubicBezTo>
                      <a:pt x="64" y="123"/>
                      <a:pt x="64" y="129"/>
                      <a:pt x="64" y="135"/>
                    </a:cubicBezTo>
                    <a:lnTo>
                      <a:pt x="64" y="134"/>
                    </a:lnTo>
                    <a:cubicBezTo>
                      <a:pt x="65" y="144"/>
                      <a:pt x="66" y="154"/>
                      <a:pt x="68" y="164"/>
                    </a:cubicBezTo>
                    <a:lnTo>
                      <a:pt x="68" y="163"/>
                    </a:lnTo>
                    <a:cubicBezTo>
                      <a:pt x="74" y="193"/>
                      <a:pt x="83" y="221"/>
                      <a:pt x="91" y="250"/>
                    </a:cubicBezTo>
                    <a:cubicBezTo>
                      <a:pt x="93" y="257"/>
                      <a:pt x="94" y="264"/>
                      <a:pt x="96" y="271"/>
                    </a:cubicBezTo>
                    <a:cubicBezTo>
                      <a:pt x="99" y="288"/>
                      <a:pt x="99" y="305"/>
                      <a:pt x="96" y="322"/>
                    </a:cubicBezTo>
                    <a:cubicBezTo>
                      <a:pt x="94" y="329"/>
                      <a:pt x="92" y="336"/>
                      <a:pt x="89" y="343"/>
                    </a:cubicBezTo>
                    <a:cubicBezTo>
                      <a:pt x="87" y="347"/>
                      <a:pt x="85" y="350"/>
                      <a:pt x="83" y="354"/>
                    </a:cubicBezTo>
                    <a:cubicBezTo>
                      <a:pt x="80" y="357"/>
                      <a:pt x="78" y="360"/>
                      <a:pt x="75" y="362"/>
                    </a:cubicBezTo>
                    <a:cubicBezTo>
                      <a:pt x="69" y="366"/>
                      <a:pt x="62" y="368"/>
                      <a:pt x="55" y="369"/>
                    </a:cubicBezTo>
                    <a:cubicBezTo>
                      <a:pt x="53" y="370"/>
                      <a:pt x="50" y="370"/>
                      <a:pt x="48" y="370"/>
                    </a:cubicBezTo>
                    <a:cubicBezTo>
                      <a:pt x="42" y="370"/>
                      <a:pt x="36" y="369"/>
                      <a:pt x="30" y="3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689400" y="1067760"/>
                <a:ext cx="36000" cy="50040"/>
              </a:xfrm>
              <a:custGeom>
                <a:rect b="b" l="l" r="r" t="t"/>
                <a:pathLst>
                  <a:path extrusionOk="0" h="139" w="100">
                    <a:moveTo>
                      <a:pt x="75" y="132"/>
                    </a:moveTo>
                    <a:cubicBezTo>
                      <a:pt x="70" y="123"/>
                      <a:pt x="65" y="114"/>
                      <a:pt x="60" y="105"/>
                    </a:cubicBezTo>
                    <a:cubicBezTo>
                      <a:pt x="50" y="92"/>
                      <a:pt x="40" y="79"/>
                      <a:pt x="31" y="66"/>
                    </a:cubicBezTo>
                    <a:cubicBezTo>
                      <a:pt x="26" y="59"/>
                      <a:pt x="21" y="51"/>
                      <a:pt x="16" y="44"/>
                    </a:cubicBezTo>
                    <a:cubicBezTo>
                      <a:pt x="14" y="40"/>
                      <a:pt x="12" y="37"/>
                      <a:pt x="9" y="33"/>
                    </a:cubicBezTo>
                    <a:cubicBezTo>
                      <a:pt x="7" y="28"/>
                      <a:pt x="3" y="22"/>
                      <a:pt x="1" y="16"/>
                    </a:cubicBezTo>
                    <a:cubicBezTo>
                      <a:pt x="0" y="9"/>
                      <a:pt x="5" y="1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6" y="6"/>
                      <a:pt x="27" y="10"/>
                      <a:pt x="27" y="14"/>
                    </a:cubicBezTo>
                    <a:cubicBezTo>
                      <a:pt x="32" y="23"/>
                      <a:pt x="37" y="31"/>
                      <a:pt x="41" y="39"/>
                    </a:cubicBezTo>
                    <a:cubicBezTo>
                      <a:pt x="50" y="52"/>
                      <a:pt x="59" y="64"/>
                      <a:pt x="68" y="76"/>
                    </a:cubicBezTo>
                    <a:cubicBezTo>
                      <a:pt x="78" y="90"/>
                      <a:pt x="87" y="105"/>
                      <a:pt x="95" y="121"/>
                    </a:cubicBezTo>
                    <a:cubicBezTo>
                      <a:pt x="99" y="126"/>
                      <a:pt x="96" y="133"/>
                      <a:pt x="90" y="136"/>
                    </a:cubicBezTo>
                    <a:cubicBezTo>
                      <a:pt x="89" y="137"/>
                      <a:pt x="87" y="138"/>
                      <a:pt x="85" y="138"/>
                    </a:cubicBezTo>
                    <a:cubicBezTo>
                      <a:pt x="81" y="138"/>
                      <a:pt x="76" y="136"/>
                      <a:pt x="75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685080" y="1074240"/>
                <a:ext cx="54360" cy="55080"/>
              </a:xfrm>
              <a:custGeom>
                <a:rect b="b" l="l" r="r" t="t"/>
                <a:pathLst>
                  <a:path extrusionOk="0" h="153" w="151">
                    <a:moveTo>
                      <a:pt x="6" y="150"/>
                    </a:moveTo>
                    <a:cubicBezTo>
                      <a:pt x="0" y="146"/>
                      <a:pt x="0" y="138"/>
                      <a:pt x="4" y="133"/>
                    </a:cubicBezTo>
                    <a:cubicBezTo>
                      <a:pt x="21" y="111"/>
                      <a:pt x="39" y="92"/>
                      <a:pt x="57" y="72"/>
                    </a:cubicBezTo>
                    <a:cubicBezTo>
                      <a:pt x="66" y="61"/>
                      <a:pt x="75" y="51"/>
                      <a:pt x="84" y="41"/>
                    </a:cubicBezTo>
                    <a:cubicBezTo>
                      <a:pt x="89" y="36"/>
                      <a:pt x="93" y="31"/>
                      <a:pt x="98" y="27"/>
                    </a:cubicBezTo>
                    <a:cubicBezTo>
                      <a:pt x="106" y="18"/>
                      <a:pt x="115" y="9"/>
                      <a:pt x="125" y="3"/>
                    </a:cubicBezTo>
                    <a:cubicBezTo>
                      <a:pt x="129" y="2"/>
                      <a:pt x="133" y="0"/>
                      <a:pt x="137" y="0"/>
                    </a:cubicBezTo>
                    <a:cubicBezTo>
                      <a:pt x="144" y="0"/>
                      <a:pt x="150" y="6"/>
                      <a:pt x="150" y="13"/>
                    </a:cubicBezTo>
                    <a:cubicBezTo>
                      <a:pt x="149" y="19"/>
                      <a:pt x="144" y="25"/>
                      <a:pt x="137" y="25"/>
                    </a:cubicBezTo>
                    <a:cubicBezTo>
                      <a:pt x="137" y="26"/>
                      <a:pt x="136" y="26"/>
                      <a:pt x="136" y="26"/>
                    </a:cubicBezTo>
                    <a:lnTo>
                      <a:pt x="137" y="26"/>
                    </a:lnTo>
                    <a:cubicBezTo>
                      <a:pt x="136" y="26"/>
                      <a:pt x="135" y="27"/>
                      <a:pt x="134" y="27"/>
                    </a:cubicBezTo>
                    <a:cubicBezTo>
                      <a:pt x="132" y="29"/>
                      <a:pt x="130" y="30"/>
                      <a:pt x="128" y="31"/>
                    </a:cubicBezTo>
                    <a:cubicBezTo>
                      <a:pt x="116" y="42"/>
                      <a:pt x="105" y="55"/>
                      <a:pt x="94" y="66"/>
                    </a:cubicBezTo>
                    <a:lnTo>
                      <a:pt x="95" y="65"/>
                    </a:lnTo>
                    <a:cubicBezTo>
                      <a:pt x="83" y="79"/>
                      <a:pt x="70" y="92"/>
                      <a:pt x="58" y="105"/>
                    </a:cubicBezTo>
                    <a:cubicBezTo>
                      <a:pt x="46" y="119"/>
                      <a:pt x="34" y="133"/>
                      <a:pt x="23" y="148"/>
                    </a:cubicBezTo>
                    <a:cubicBezTo>
                      <a:pt x="21" y="151"/>
                      <a:pt x="17" y="152"/>
                      <a:pt x="13" y="152"/>
                    </a:cubicBezTo>
                    <a:cubicBezTo>
                      <a:pt x="11" y="152"/>
                      <a:pt x="8" y="151"/>
                      <a:pt x="6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757440" y="1047240"/>
                <a:ext cx="23760" cy="45360"/>
              </a:xfrm>
              <a:custGeom>
                <a:rect b="b" l="l" r="r" t="t"/>
                <a:pathLst>
                  <a:path extrusionOk="0" h="126" w="66">
                    <a:moveTo>
                      <a:pt x="37" y="32"/>
                    </a:moveTo>
                    <a:lnTo>
                      <a:pt x="37" y="31"/>
                    </a:lnTo>
                    <a:lnTo>
                      <a:pt x="37" y="32"/>
                    </a:lnTo>
                    <a:cubicBezTo>
                      <a:pt x="37" y="31"/>
                      <a:pt x="37" y="30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6" y="26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3" y="28"/>
                    </a:cubicBezTo>
                    <a:cubicBezTo>
                      <a:pt x="32" y="29"/>
                      <a:pt x="31" y="30"/>
                      <a:pt x="31" y="30"/>
                    </a:cubicBezTo>
                    <a:lnTo>
                      <a:pt x="31" y="29"/>
                    </a:ln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2" y="29"/>
                      <a:pt x="31" y="29"/>
                    </a:cubicBez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1" y="29"/>
                      <a:pt x="31" y="29"/>
                    </a:cubicBezTo>
                    <a:lnTo>
                      <a:pt x="31" y="30"/>
                    </a:lnTo>
                    <a:lnTo>
                      <a:pt x="31" y="29"/>
                    </a:lnTo>
                    <a:cubicBezTo>
                      <a:pt x="31" y="30"/>
                      <a:pt x="30" y="30"/>
                      <a:pt x="30" y="31"/>
                    </a:cubicBezTo>
                    <a:cubicBezTo>
                      <a:pt x="32" y="32"/>
                      <a:pt x="34" y="32"/>
                      <a:pt x="37" y="32"/>
                    </a:cubicBezTo>
                    <a:moveTo>
                      <a:pt x="19" y="123"/>
                    </a:moveTo>
                    <a:cubicBezTo>
                      <a:pt x="14" y="122"/>
                      <a:pt x="10" y="120"/>
                      <a:pt x="6" y="116"/>
                    </a:cubicBezTo>
                    <a:cubicBezTo>
                      <a:pt x="2" y="112"/>
                      <a:pt x="0" y="107"/>
                      <a:pt x="0" y="101"/>
                    </a:cubicBezTo>
                    <a:cubicBezTo>
                      <a:pt x="0" y="94"/>
                      <a:pt x="6" y="87"/>
                      <a:pt x="10" y="81"/>
                    </a:cubicBezTo>
                    <a:cubicBezTo>
                      <a:pt x="13" y="77"/>
                      <a:pt x="16" y="73"/>
                      <a:pt x="19" y="69"/>
                    </a:cubicBezTo>
                    <a:lnTo>
                      <a:pt x="19" y="70"/>
                    </a:lnTo>
                    <a:cubicBezTo>
                      <a:pt x="21" y="65"/>
                      <a:pt x="24" y="61"/>
                      <a:pt x="27" y="56"/>
                    </a:cubicBezTo>
                    <a:lnTo>
                      <a:pt x="26" y="56"/>
                    </a:lnTo>
                    <a:cubicBezTo>
                      <a:pt x="23" y="56"/>
                      <a:pt x="19" y="55"/>
                      <a:pt x="16" y="53"/>
                    </a:cubicBezTo>
                    <a:cubicBezTo>
                      <a:pt x="11" y="52"/>
                      <a:pt x="6" y="48"/>
                      <a:pt x="4" y="43"/>
                    </a:cubicBezTo>
                    <a:cubicBezTo>
                      <a:pt x="3" y="41"/>
                      <a:pt x="3" y="39"/>
                      <a:pt x="3" y="37"/>
                    </a:cubicBezTo>
                    <a:cubicBezTo>
                      <a:pt x="2" y="34"/>
                      <a:pt x="3" y="30"/>
                      <a:pt x="4" y="27"/>
                    </a:cubicBezTo>
                    <a:cubicBezTo>
                      <a:pt x="5" y="22"/>
                      <a:pt x="9" y="17"/>
                      <a:pt x="12" y="13"/>
                    </a:cubicBezTo>
                    <a:cubicBezTo>
                      <a:pt x="16" y="9"/>
                      <a:pt x="21" y="6"/>
                      <a:pt x="26" y="3"/>
                    </a:cubicBezTo>
                    <a:cubicBezTo>
                      <a:pt x="30" y="2"/>
                      <a:pt x="36" y="0"/>
                      <a:pt x="41" y="0"/>
                    </a:cubicBezTo>
                    <a:cubicBezTo>
                      <a:pt x="52" y="2"/>
                      <a:pt x="60" y="12"/>
                      <a:pt x="62" y="23"/>
                    </a:cubicBezTo>
                    <a:cubicBezTo>
                      <a:pt x="62" y="28"/>
                      <a:pt x="62" y="34"/>
                      <a:pt x="60" y="40"/>
                    </a:cubicBezTo>
                    <a:cubicBezTo>
                      <a:pt x="59" y="46"/>
                      <a:pt x="56" y="53"/>
                      <a:pt x="53" y="59"/>
                    </a:cubicBezTo>
                    <a:cubicBezTo>
                      <a:pt x="48" y="69"/>
                      <a:pt x="42" y="78"/>
                      <a:pt x="35" y="88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3" y="91"/>
                      <a:pt x="30" y="96"/>
                      <a:pt x="27" y="100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30" y="101"/>
                      <a:pt x="29" y="101"/>
                      <a:pt x="28" y="101"/>
                    </a:cubicBezTo>
                    <a:cubicBezTo>
                      <a:pt x="29" y="101"/>
                      <a:pt x="30" y="101"/>
                      <a:pt x="31" y="101"/>
                    </a:cubicBezTo>
                    <a:cubicBezTo>
                      <a:pt x="34" y="101"/>
                      <a:pt x="36" y="101"/>
                      <a:pt x="38" y="101"/>
                    </a:cubicBezTo>
                    <a:cubicBezTo>
                      <a:pt x="42" y="101"/>
                      <a:pt x="47" y="100"/>
                      <a:pt x="51" y="99"/>
                    </a:cubicBezTo>
                    <a:cubicBezTo>
                      <a:pt x="57" y="99"/>
                      <a:pt x="63" y="104"/>
                      <a:pt x="63" y="110"/>
                    </a:cubicBezTo>
                    <a:cubicBezTo>
                      <a:pt x="65" y="116"/>
                      <a:pt x="60" y="122"/>
                      <a:pt x="53" y="123"/>
                    </a:cubicBezTo>
                    <a:cubicBezTo>
                      <a:pt x="47" y="124"/>
                      <a:pt x="40" y="125"/>
                      <a:pt x="33" y="125"/>
                    </a:cubicBezTo>
                    <a:cubicBezTo>
                      <a:pt x="28" y="125"/>
                      <a:pt x="24" y="124"/>
                      <a:pt x="1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806040" y="1030680"/>
                <a:ext cx="65880" cy="104040"/>
              </a:xfrm>
              <a:custGeom>
                <a:rect b="b" l="l" r="r" t="t"/>
                <a:pathLst>
                  <a:path extrusionOk="0" h="289" w="183">
                    <a:moveTo>
                      <a:pt x="32" y="253"/>
                    </a:moveTo>
                    <a:lnTo>
                      <a:pt x="33" y="253"/>
                    </a:lnTo>
                    <a:lnTo>
                      <a:pt x="34" y="253"/>
                    </a:lnTo>
                    <a:cubicBezTo>
                      <a:pt x="36" y="252"/>
                      <a:pt x="38" y="251"/>
                      <a:pt x="40" y="250"/>
                    </a:cubicBezTo>
                    <a:cubicBezTo>
                      <a:pt x="41" y="250"/>
                      <a:pt x="43" y="249"/>
                      <a:pt x="44" y="248"/>
                    </a:cubicBezTo>
                    <a:cubicBezTo>
                      <a:pt x="46" y="246"/>
                      <a:pt x="49" y="244"/>
                      <a:pt x="51" y="243"/>
                    </a:cubicBezTo>
                    <a:cubicBezTo>
                      <a:pt x="53" y="241"/>
                      <a:pt x="55" y="239"/>
                      <a:pt x="56" y="238"/>
                    </a:cubicBezTo>
                    <a:cubicBezTo>
                      <a:pt x="62" y="230"/>
                      <a:pt x="68" y="223"/>
                      <a:pt x="74" y="215"/>
                    </a:cubicBezTo>
                    <a:cubicBezTo>
                      <a:pt x="77" y="211"/>
                      <a:pt x="80" y="207"/>
                      <a:pt x="82" y="203"/>
                    </a:cubicBezTo>
                    <a:cubicBezTo>
                      <a:pt x="83" y="201"/>
                      <a:pt x="85" y="199"/>
                      <a:pt x="86" y="197"/>
                    </a:cubicBezTo>
                    <a:cubicBezTo>
                      <a:pt x="86" y="197"/>
                      <a:pt x="86" y="196"/>
                      <a:pt x="87" y="195"/>
                    </a:cubicBezTo>
                    <a:cubicBezTo>
                      <a:pt x="87" y="192"/>
                      <a:pt x="88" y="189"/>
                      <a:pt x="89" y="186"/>
                    </a:cubicBezTo>
                    <a:cubicBezTo>
                      <a:pt x="89" y="183"/>
                      <a:pt x="90" y="180"/>
                      <a:pt x="90" y="178"/>
                    </a:cubicBezTo>
                    <a:cubicBezTo>
                      <a:pt x="90" y="177"/>
                      <a:pt x="90" y="177"/>
                      <a:pt x="91" y="177"/>
                    </a:cubicBezTo>
                    <a:cubicBezTo>
                      <a:pt x="91" y="176"/>
                      <a:pt x="91" y="175"/>
                      <a:pt x="91" y="174"/>
                    </a:cubicBezTo>
                    <a:cubicBezTo>
                      <a:pt x="91" y="173"/>
                      <a:pt x="91" y="172"/>
                      <a:pt x="91" y="170"/>
                    </a:cubicBezTo>
                    <a:cubicBezTo>
                      <a:pt x="91" y="168"/>
                      <a:pt x="91" y="166"/>
                      <a:pt x="91" y="164"/>
                    </a:cubicBezTo>
                    <a:cubicBezTo>
                      <a:pt x="91" y="163"/>
                      <a:pt x="90" y="163"/>
                      <a:pt x="90" y="163"/>
                    </a:cubicBezTo>
                    <a:lnTo>
                      <a:pt x="90" y="162"/>
                    </a:lnTo>
                    <a:lnTo>
                      <a:pt x="89" y="161"/>
                    </a:lnTo>
                    <a:cubicBezTo>
                      <a:pt x="89" y="160"/>
                      <a:pt x="87" y="159"/>
                      <a:pt x="87" y="159"/>
                    </a:cubicBezTo>
                    <a:cubicBezTo>
                      <a:pt x="87" y="159"/>
                      <a:pt x="88" y="159"/>
                      <a:pt x="88" y="160"/>
                    </a:cubicBezTo>
                    <a:cubicBezTo>
                      <a:pt x="87" y="159"/>
                      <a:pt x="87" y="159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8"/>
                      <a:pt x="84" y="158"/>
                      <a:pt x="83" y="158"/>
                    </a:cubicBezTo>
                    <a:cubicBezTo>
                      <a:pt x="83" y="158"/>
                      <a:pt x="82" y="158"/>
                      <a:pt x="81" y="158"/>
                    </a:cubicBezTo>
                    <a:cubicBezTo>
                      <a:pt x="80" y="158"/>
                      <a:pt x="79" y="159"/>
                      <a:pt x="77" y="159"/>
                    </a:cubicBezTo>
                    <a:cubicBezTo>
                      <a:pt x="75" y="160"/>
                      <a:pt x="73" y="161"/>
                      <a:pt x="72" y="161"/>
                    </a:cubicBezTo>
                    <a:lnTo>
                      <a:pt x="73" y="161"/>
                    </a:lnTo>
                    <a:cubicBezTo>
                      <a:pt x="72" y="162"/>
                      <a:pt x="70" y="162"/>
                      <a:pt x="68" y="163"/>
                    </a:cubicBezTo>
                    <a:cubicBezTo>
                      <a:pt x="66" y="165"/>
                      <a:pt x="64" y="167"/>
                      <a:pt x="61" y="169"/>
                    </a:cubicBezTo>
                    <a:cubicBezTo>
                      <a:pt x="58" y="171"/>
                      <a:pt x="56" y="173"/>
                      <a:pt x="54" y="176"/>
                    </a:cubicBezTo>
                    <a:cubicBezTo>
                      <a:pt x="50" y="180"/>
                      <a:pt x="47" y="184"/>
                      <a:pt x="44" y="188"/>
                    </a:cubicBezTo>
                    <a:cubicBezTo>
                      <a:pt x="41" y="193"/>
                      <a:pt x="37" y="198"/>
                      <a:pt x="34" y="204"/>
                    </a:cubicBezTo>
                    <a:cubicBezTo>
                      <a:pt x="31" y="210"/>
                      <a:pt x="29" y="215"/>
                      <a:pt x="27" y="220"/>
                    </a:cubicBezTo>
                    <a:cubicBezTo>
                      <a:pt x="26" y="222"/>
                      <a:pt x="26" y="224"/>
                      <a:pt x="25" y="226"/>
                    </a:cubicBezTo>
                    <a:cubicBezTo>
                      <a:pt x="24" y="228"/>
                      <a:pt x="24" y="230"/>
                      <a:pt x="24" y="232"/>
                    </a:cubicBezTo>
                    <a:cubicBezTo>
                      <a:pt x="24" y="234"/>
                      <a:pt x="24" y="236"/>
                      <a:pt x="24" y="237"/>
                    </a:cubicBezTo>
                    <a:cubicBezTo>
                      <a:pt x="24" y="239"/>
                      <a:pt x="24" y="241"/>
                      <a:pt x="25" y="243"/>
                    </a:cubicBezTo>
                    <a:cubicBezTo>
                      <a:pt x="25" y="243"/>
                      <a:pt x="25" y="244"/>
                      <a:pt x="26" y="245"/>
                    </a:cubicBezTo>
                    <a:cubicBezTo>
                      <a:pt x="26" y="246"/>
                      <a:pt x="26" y="247"/>
                      <a:pt x="27" y="249"/>
                    </a:cubicBezTo>
                    <a:lnTo>
                      <a:pt x="27" y="250"/>
                    </a:lnTo>
                    <a:cubicBezTo>
                      <a:pt x="28" y="250"/>
                      <a:pt x="28" y="251"/>
                      <a:pt x="29" y="251"/>
                    </a:cubicBezTo>
                    <a:cubicBezTo>
                      <a:pt x="28" y="251"/>
                      <a:pt x="28" y="251"/>
                      <a:pt x="28" y="251"/>
                    </a:cubicBezTo>
                    <a:cubicBezTo>
                      <a:pt x="28" y="250"/>
                      <a:pt x="27" y="250"/>
                      <a:pt x="27" y="250"/>
                    </a:cubicBezTo>
                    <a:cubicBezTo>
                      <a:pt x="27" y="250"/>
                      <a:pt x="28" y="250"/>
                      <a:pt x="28" y="251"/>
                    </a:cubicBezTo>
                    <a:cubicBezTo>
                      <a:pt x="29" y="251"/>
                      <a:pt x="29" y="251"/>
                      <a:pt x="29" y="252"/>
                    </a:cubicBezTo>
                    <a:lnTo>
                      <a:pt x="30" y="253"/>
                    </a:lnTo>
                    <a:lnTo>
                      <a:pt x="31" y="253"/>
                    </a:lnTo>
                    <a:lnTo>
                      <a:pt x="32" y="253"/>
                    </a:lnTo>
                    <a:moveTo>
                      <a:pt x="129" y="288"/>
                    </a:moveTo>
                    <a:cubicBezTo>
                      <a:pt x="122" y="286"/>
                      <a:pt x="117" y="280"/>
                      <a:pt x="118" y="273"/>
                    </a:cubicBezTo>
                    <a:cubicBezTo>
                      <a:pt x="120" y="264"/>
                      <a:pt x="121" y="254"/>
                      <a:pt x="122" y="244"/>
                    </a:cubicBezTo>
                    <a:lnTo>
                      <a:pt x="122" y="245"/>
                    </a:lnTo>
                    <a:cubicBezTo>
                      <a:pt x="123" y="232"/>
                      <a:pt x="124" y="218"/>
                      <a:pt x="125" y="205"/>
                    </a:cubicBezTo>
                    <a:cubicBezTo>
                      <a:pt x="125" y="194"/>
                      <a:pt x="125" y="182"/>
                      <a:pt x="125" y="171"/>
                    </a:cubicBezTo>
                    <a:cubicBezTo>
                      <a:pt x="123" y="176"/>
                      <a:pt x="120" y="182"/>
                      <a:pt x="117" y="187"/>
                    </a:cubicBezTo>
                    <a:cubicBezTo>
                      <a:pt x="115" y="190"/>
                      <a:pt x="114" y="193"/>
                      <a:pt x="112" y="196"/>
                    </a:cubicBezTo>
                    <a:cubicBezTo>
                      <a:pt x="112" y="198"/>
                      <a:pt x="111" y="200"/>
                      <a:pt x="110" y="203"/>
                    </a:cubicBezTo>
                    <a:cubicBezTo>
                      <a:pt x="110" y="204"/>
                      <a:pt x="108" y="205"/>
                      <a:pt x="107" y="206"/>
                    </a:cubicBezTo>
                    <a:cubicBezTo>
                      <a:pt x="104" y="210"/>
                      <a:pt x="102" y="215"/>
                      <a:pt x="99" y="219"/>
                    </a:cubicBezTo>
                    <a:cubicBezTo>
                      <a:pt x="93" y="229"/>
                      <a:pt x="86" y="239"/>
                      <a:pt x="78" y="249"/>
                    </a:cubicBezTo>
                    <a:cubicBezTo>
                      <a:pt x="69" y="260"/>
                      <a:pt x="58" y="269"/>
                      <a:pt x="44" y="275"/>
                    </a:cubicBezTo>
                    <a:cubicBezTo>
                      <a:pt x="40" y="276"/>
                      <a:pt x="37" y="277"/>
                      <a:pt x="33" y="277"/>
                    </a:cubicBezTo>
                    <a:cubicBezTo>
                      <a:pt x="30" y="278"/>
                      <a:pt x="27" y="277"/>
                      <a:pt x="24" y="276"/>
                    </a:cubicBezTo>
                    <a:cubicBezTo>
                      <a:pt x="17" y="274"/>
                      <a:pt x="12" y="269"/>
                      <a:pt x="8" y="264"/>
                    </a:cubicBezTo>
                    <a:cubicBezTo>
                      <a:pt x="5" y="259"/>
                      <a:pt x="2" y="252"/>
                      <a:pt x="1" y="246"/>
                    </a:cubicBezTo>
                    <a:cubicBezTo>
                      <a:pt x="0" y="238"/>
                      <a:pt x="1" y="230"/>
                      <a:pt x="2" y="222"/>
                    </a:cubicBezTo>
                    <a:cubicBezTo>
                      <a:pt x="4" y="214"/>
                      <a:pt x="7" y="207"/>
                      <a:pt x="11" y="200"/>
                    </a:cubicBezTo>
                    <a:cubicBezTo>
                      <a:pt x="14" y="192"/>
                      <a:pt x="18" y="185"/>
                      <a:pt x="22" y="178"/>
                    </a:cubicBezTo>
                    <a:cubicBezTo>
                      <a:pt x="30" y="165"/>
                      <a:pt x="41" y="154"/>
                      <a:pt x="53" y="145"/>
                    </a:cubicBezTo>
                    <a:cubicBezTo>
                      <a:pt x="65" y="136"/>
                      <a:pt x="81" y="130"/>
                      <a:pt x="95" y="135"/>
                    </a:cubicBezTo>
                    <a:cubicBezTo>
                      <a:pt x="101" y="138"/>
                      <a:pt x="107" y="143"/>
                      <a:pt x="111" y="148"/>
                    </a:cubicBezTo>
                    <a:cubicBezTo>
                      <a:pt x="111" y="149"/>
                      <a:pt x="111" y="149"/>
                      <a:pt x="111" y="150"/>
                    </a:cubicBezTo>
                    <a:cubicBezTo>
                      <a:pt x="112" y="147"/>
                      <a:pt x="114" y="144"/>
                      <a:pt x="115" y="141"/>
                    </a:cubicBezTo>
                    <a:cubicBezTo>
                      <a:pt x="118" y="136"/>
                      <a:pt x="119" y="131"/>
                      <a:pt x="122" y="125"/>
                    </a:cubicBezTo>
                    <a:cubicBezTo>
                      <a:pt x="124" y="122"/>
                      <a:pt x="125" y="117"/>
                      <a:pt x="127" y="113"/>
                    </a:cubicBezTo>
                    <a:cubicBezTo>
                      <a:pt x="127" y="112"/>
                      <a:pt x="127" y="111"/>
                      <a:pt x="127" y="110"/>
                    </a:cubicBezTo>
                    <a:cubicBezTo>
                      <a:pt x="128" y="103"/>
                      <a:pt x="128" y="98"/>
                      <a:pt x="129" y="92"/>
                    </a:cubicBezTo>
                    <a:cubicBezTo>
                      <a:pt x="131" y="75"/>
                      <a:pt x="133" y="59"/>
                      <a:pt x="139" y="42"/>
                    </a:cubicBezTo>
                    <a:cubicBezTo>
                      <a:pt x="142" y="34"/>
                      <a:pt x="145" y="26"/>
                      <a:pt x="148" y="18"/>
                    </a:cubicBezTo>
                    <a:cubicBezTo>
                      <a:pt x="151" y="12"/>
                      <a:pt x="155" y="5"/>
                      <a:pt x="161" y="2"/>
                    </a:cubicBezTo>
                    <a:cubicBezTo>
                      <a:pt x="167" y="0"/>
                      <a:pt x="174" y="2"/>
                      <a:pt x="178" y="7"/>
                    </a:cubicBezTo>
                    <a:cubicBezTo>
                      <a:pt x="182" y="12"/>
                      <a:pt x="180" y="19"/>
                      <a:pt x="179" y="25"/>
                    </a:cubicBezTo>
                    <a:cubicBezTo>
                      <a:pt x="176" y="37"/>
                      <a:pt x="172" y="49"/>
                      <a:pt x="168" y="60"/>
                    </a:cubicBezTo>
                    <a:cubicBezTo>
                      <a:pt x="165" y="72"/>
                      <a:pt x="161" y="84"/>
                      <a:pt x="157" y="96"/>
                    </a:cubicBezTo>
                    <a:cubicBezTo>
                      <a:pt x="154" y="103"/>
                      <a:pt x="152" y="110"/>
                      <a:pt x="149" y="116"/>
                    </a:cubicBezTo>
                    <a:cubicBezTo>
                      <a:pt x="148" y="139"/>
                      <a:pt x="147" y="162"/>
                      <a:pt x="147" y="184"/>
                    </a:cubicBezTo>
                    <a:cubicBezTo>
                      <a:pt x="147" y="197"/>
                      <a:pt x="147" y="209"/>
                      <a:pt x="146" y="222"/>
                    </a:cubicBezTo>
                    <a:cubicBezTo>
                      <a:pt x="146" y="235"/>
                      <a:pt x="145" y="247"/>
                      <a:pt x="145" y="260"/>
                    </a:cubicBezTo>
                    <a:cubicBezTo>
                      <a:pt x="144" y="265"/>
                      <a:pt x="144" y="271"/>
                      <a:pt x="143" y="277"/>
                    </a:cubicBezTo>
                    <a:cubicBezTo>
                      <a:pt x="142" y="283"/>
                      <a:pt x="136" y="288"/>
                      <a:pt x="131" y="288"/>
                    </a:cubicBezTo>
                    <a:cubicBezTo>
                      <a:pt x="130" y="288"/>
                      <a:pt x="129" y="288"/>
                      <a:pt x="129" y="2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884880" y="1072800"/>
                <a:ext cx="48960" cy="62640"/>
              </a:xfrm>
              <a:custGeom>
                <a:rect b="b" l="l" r="r" t="t"/>
                <a:pathLst>
                  <a:path extrusionOk="0" h="174" w="136">
                    <a:moveTo>
                      <a:pt x="7" y="158"/>
                    </a:moveTo>
                    <a:cubicBezTo>
                      <a:pt x="4" y="155"/>
                      <a:pt x="3" y="152"/>
                      <a:pt x="2" y="149"/>
                    </a:cubicBezTo>
                    <a:cubicBezTo>
                      <a:pt x="1" y="145"/>
                      <a:pt x="0" y="141"/>
                      <a:pt x="1" y="138"/>
                    </a:cubicBezTo>
                    <a:cubicBezTo>
                      <a:pt x="1" y="134"/>
                      <a:pt x="2" y="132"/>
                      <a:pt x="4" y="129"/>
                    </a:cubicBezTo>
                    <a:cubicBezTo>
                      <a:pt x="6" y="125"/>
                      <a:pt x="9" y="122"/>
                      <a:pt x="12" y="119"/>
                    </a:cubicBezTo>
                    <a:cubicBezTo>
                      <a:pt x="31" y="99"/>
                      <a:pt x="52" y="82"/>
                      <a:pt x="74" y="65"/>
                    </a:cubicBezTo>
                    <a:cubicBezTo>
                      <a:pt x="77" y="63"/>
                      <a:pt x="80" y="60"/>
                      <a:pt x="82" y="58"/>
                    </a:cubicBezTo>
                    <a:cubicBezTo>
                      <a:pt x="89" y="52"/>
                      <a:pt x="96" y="46"/>
                      <a:pt x="102" y="40"/>
                    </a:cubicBezTo>
                    <a:cubicBezTo>
                      <a:pt x="103" y="38"/>
                      <a:pt x="104" y="38"/>
                      <a:pt x="105" y="37"/>
                    </a:cubicBezTo>
                    <a:cubicBezTo>
                      <a:pt x="106" y="35"/>
                      <a:pt x="106" y="34"/>
                      <a:pt x="107" y="33"/>
                    </a:cubicBezTo>
                    <a:cubicBezTo>
                      <a:pt x="108" y="31"/>
                      <a:pt x="109" y="30"/>
                      <a:pt x="109" y="28"/>
                    </a:cubicBezTo>
                    <a:lnTo>
                      <a:pt x="110" y="27"/>
                    </a:lnTo>
                    <a:cubicBezTo>
                      <a:pt x="105" y="26"/>
                      <a:pt x="100" y="25"/>
                      <a:pt x="96" y="25"/>
                    </a:cubicBezTo>
                    <a:lnTo>
                      <a:pt x="97" y="25"/>
                    </a:lnTo>
                    <a:cubicBezTo>
                      <a:pt x="92" y="24"/>
                      <a:pt x="87" y="24"/>
                      <a:pt x="82" y="24"/>
                    </a:cubicBezTo>
                    <a:cubicBezTo>
                      <a:pt x="76" y="25"/>
                      <a:pt x="71" y="26"/>
                      <a:pt x="65" y="27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5" y="27"/>
                    </a:lnTo>
                    <a:cubicBezTo>
                      <a:pt x="64" y="27"/>
                      <a:pt x="64" y="27"/>
                      <a:pt x="64" y="27"/>
                    </a:cubicBezTo>
                    <a:cubicBezTo>
                      <a:pt x="61" y="28"/>
                      <a:pt x="57" y="28"/>
                      <a:pt x="53" y="30"/>
                    </a:cubicBezTo>
                    <a:cubicBezTo>
                      <a:pt x="52" y="30"/>
                      <a:pt x="49" y="31"/>
                      <a:pt x="47" y="32"/>
                    </a:cubicBezTo>
                    <a:cubicBezTo>
                      <a:pt x="46" y="33"/>
                      <a:pt x="44" y="34"/>
                      <a:pt x="42" y="35"/>
                    </a:cubicBezTo>
                    <a:cubicBezTo>
                      <a:pt x="42" y="35"/>
                      <a:pt x="41" y="35"/>
                      <a:pt x="40" y="36"/>
                    </a:cubicBez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8" y="38"/>
                      <a:pt x="38" y="39"/>
                    </a:cubicBezTo>
                    <a:lnTo>
                      <a:pt x="38" y="40"/>
                    </a:ln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2"/>
                      <a:pt x="40" y="43"/>
                      <a:pt x="42" y="44"/>
                    </a:cubicBezTo>
                    <a:cubicBezTo>
                      <a:pt x="43" y="45"/>
                      <a:pt x="45" y="46"/>
                      <a:pt x="46" y="47"/>
                    </a:cubicBezTo>
                    <a:cubicBezTo>
                      <a:pt x="52" y="51"/>
                      <a:pt x="54" y="58"/>
                      <a:pt x="50" y="65"/>
                    </a:cubicBezTo>
                    <a:cubicBezTo>
                      <a:pt x="46" y="71"/>
                      <a:pt x="38" y="72"/>
                      <a:pt x="32" y="67"/>
                    </a:cubicBezTo>
                    <a:cubicBezTo>
                      <a:pt x="24" y="62"/>
                      <a:pt x="15" y="55"/>
                      <a:pt x="13" y="44"/>
                    </a:cubicBezTo>
                    <a:cubicBezTo>
                      <a:pt x="11" y="28"/>
                      <a:pt x="23" y="17"/>
                      <a:pt x="36" y="10"/>
                    </a:cubicBezTo>
                    <a:cubicBezTo>
                      <a:pt x="43" y="7"/>
                      <a:pt x="52" y="5"/>
                      <a:pt x="60" y="3"/>
                    </a:cubicBezTo>
                    <a:cubicBezTo>
                      <a:pt x="68" y="2"/>
                      <a:pt x="77" y="0"/>
                      <a:pt x="86" y="0"/>
                    </a:cubicBezTo>
                    <a:cubicBezTo>
                      <a:pt x="93" y="0"/>
                      <a:pt x="100" y="1"/>
                      <a:pt x="107" y="2"/>
                    </a:cubicBezTo>
                    <a:cubicBezTo>
                      <a:pt x="114" y="2"/>
                      <a:pt x="120" y="3"/>
                      <a:pt x="125" y="7"/>
                    </a:cubicBezTo>
                    <a:cubicBezTo>
                      <a:pt x="131" y="11"/>
                      <a:pt x="135" y="18"/>
                      <a:pt x="134" y="25"/>
                    </a:cubicBezTo>
                    <a:cubicBezTo>
                      <a:pt x="134" y="33"/>
                      <a:pt x="131" y="40"/>
                      <a:pt x="127" y="46"/>
                    </a:cubicBezTo>
                    <a:cubicBezTo>
                      <a:pt x="123" y="53"/>
                      <a:pt x="117" y="59"/>
                      <a:pt x="110" y="65"/>
                    </a:cubicBezTo>
                    <a:cubicBezTo>
                      <a:pt x="99" y="75"/>
                      <a:pt x="88" y="84"/>
                      <a:pt x="76" y="93"/>
                    </a:cubicBezTo>
                    <a:cubicBezTo>
                      <a:pt x="68" y="99"/>
                      <a:pt x="61" y="105"/>
                      <a:pt x="53" y="112"/>
                    </a:cubicBezTo>
                    <a:cubicBezTo>
                      <a:pt x="47" y="117"/>
                      <a:pt x="41" y="122"/>
                      <a:pt x="35" y="128"/>
                    </a:cubicBezTo>
                    <a:cubicBezTo>
                      <a:pt x="32" y="132"/>
                      <a:pt x="29" y="136"/>
                      <a:pt x="26" y="140"/>
                    </a:cubicBez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7" y="143"/>
                    </a:lnTo>
                    <a:cubicBezTo>
                      <a:pt x="28" y="144"/>
                      <a:pt x="29" y="144"/>
                      <a:pt x="30" y="145"/>
                    </a:cubicBezTo>
                    <a:cubicBezTo>
                      <a:pt x="31" y="145"/>
                      <a:pt x="31" y="146"/>
                      <a:pt x="32" y="146"/>
                    </a:cubicBezTo>
                    <a:cubicBezTo>
                      <a:pt x="33" y="147"/>
                      <a:pt x="35" y="147"/>
                      <a:pt x="36" y="147"/>
                    </a:cubicBezTo>
                    <a:cubicBezTo>
                      <a:pt x="38" y="148"/>
                      <a:pt x="40" y="148"/>
                      <a:pt x="42" y="148"/>
                    </a:cubicBezTo>
                    <a:cubicBezTo>
                      <a:pt x="44" y="148"/>
                      <a:pt x="46" y="148"/>
                      <a:pt x="48" y="148"/>
                    </a:cubicBezTo>
                    <a:cubicBezTo>
                      <a:pt x="50" y="148"/>
                      <a:pt x="53" y="148"/>
                      <a:pt x="55" y="147"/>
                    </a:cubicBezTo>
                    <a:cubicBezTo>
                      <a:pt x="60" y="146"/>
                      <a:pt x="66" y="145"/>
                      <a:pt x="70" y="143"/>
                    </a:cubicBezTo>
                    <a:cubicBezTo>
                      <a:pt x="77" y="141"/>
                      <a:pt x="83" y="138"/>
                      <a:pt x="89" y="136"/>
                    </a:cubicBezTo>
                    <a:cubicBezTo>
                      <a:pt x="95" y="133"/>
                      <a:pt x="103" y="136"/>
                      <a:pt x="105" y="143"/>
                    </a:cubicBezTo>
                    <a:cubicBezTo>
                      <a:pt x="106" y="145"/>
                      <a:pt x="106" y="149"/>
                      <a:pt x="105" y="152"/>
                    </a:cubicBezTo>
                    <a:cubicBezTo>
                      <a:pt x="103" y="155"/>
                      <a:pt x="101" y="157"/>
                      <a:pt x="98" y="158"/>
                    </a:cubicBezTo>
                    <a:cubicBezTo>
                      <a:pt x="91" y="162"/>
                      <a:pt x="85" y="165"/>
                      <a:pt x="77" y="167"/>
                    </a:cubicBezTo>
                    <a:cubicBezTo>
                      <a:pt x="68" y="170"/>
                      <a:pt x="59" y="172"/>
                      <a:pt x="49" y="173"/>
                    </a:cubicBezTo>
                    <a:cubicBezTo>
                      <a:pt x="47" y="173"/>
                      <a:pt x="46" y="173"/>
                      <a:pt x="45" y="173"/>
                    </a:cubicBezTo>
                    <a:cubicBezTo>
                      <a:pt x="31" y="173"/>
                      <a:pt x="15" y="169"/>
                      <a:pt x="7" y="1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878040" y="1095480"/>
                <a:ext cx="75240" cy="25560"/>
              </a:xfrm>
              <a:custGeom>
                <a:rect b="b" l="l" r="r" t="t"/>
                <a:pathLst>
                  <a:path extrusionOk="0" h="71" w="209">
                    <a:moveTo>
                      <a:pt x="10" y="69"/>
                    </a:moveTo>
                    <a:cubicBezTo>
                      <a:pt x="5" y="68"/>
                      <a:pt x="2" y="63"/>
                      <a:pt x="1" y="59"/>
                    </a:cubicBezTo>
                    <a:cubicBezTo>
                      <a:pt x="0" y="51"/>
                      <a:pt x="5" y="45"/>
                      <a:pt x="11" y="42"/>
                    </a:cubicBezTo>
                    <a:cubicBezTo>
                      <a:pt x="19" y="37"/>
                      <a:pt x="27" y="34"/>
                      <a:pt x="34" y="32"/>
                    </a:cubicBezTo>
                    <a:cubicBezTo>
                      <a:pt x="38" y="30"/>
                      <a:pt x="42" y="29"/>
                      <a:pt x="46" y="28"/>
                    </a:cubicBezTo>
                    <a:cubicBezTo>
                      <a:pt x="59" y="24"/>
                      <a:pt x="72" y="20"/>
                      <a:pt x="84" y="17"/>
                    </a:cubicBezTo>
                    <a:cubicBezTo>
                      <a:pt x="98" y="13"/>
                      <a:pt x="111" y="10"/>
                      <a:pt x="125" y="8"/>
                    </a:cubicBezTo>
                    <a:cubicBezTo>
                      <a:pt x="132" y="7"/>
                      <a:pt x="138" y="6"/>
                      <a:pt x="144" y="5"/>
                    </a:cubicBezTo>
                    <a:cubicBezTo>
                      <a:pt x="151" y="4"/>
                      <a:pt x="157" y="4"/>
                      <a:pt x="164" y="3"/>
                    </a:cubicBezTo>
                    <a:cubicBezTo>
                      <a:pt x="174" y="2"/>
                      <a:pt x="185" y="2"/>
                      <a:pt x="195" y="0"/>
                    </a:cubicBezTo>
                    <a:cubicBezTo>
                      <a:pt x="201" y="0"/>
                      <a:pt x="207" y="4"/>
                      <a:pt x="207" y="10"/>
                    </a:cubicBezTo>
                    <a:cubicBezTo>
                      <a:pt x="208" y="16"/>
                      <a:pt x="204" y="22"/>
                      <a:pt x="197" y="23"/>
                    </a:cubicBezTo>
                    <a:cubicBezTo>
                      <a:pt x="186" y="24"/>
                      <a:pt x="175" y="25"/>
                      <a:pt x="164" y="26"/>
                    </a:cubicBezTo>
                    <a:cubicBezTo>
                      <a:pt x="153" y="27"/>
                      <a:pt x="141" y="28"/>
                      <a:pt x="130" y="30"/>
                    </a:cubicBezTo>
                    <a:cubicBezTo>
                      <a:pt x="125" y="31"/>
                      <a:pt x="120" y="32"/>
                      <a:pt x="115" y="33"/>
                    </a:cubicBezTo>
                    <a:cubicBezTo>
                      <a:pt x="109" y="34"/>
                      <a:pt x="104" y="35"/>
                      <a:pt x="98" y="37"/>
                    </a:cubicBezTo>
                    <a:cubicBezTo>
                      <a:pt x="94" y="38"/>
                      <a:pt x="89" y="39"/>
                      <a:pt x="84" y="41"/>
                    </a:cubicBezTo>
                    <a:cubicBezTo>
                      <a:pt x="79" y="43"/>
                      <a:pt x="73" y="45"/>
                      <a:pt x="67" y="46"/>
                    </a:cubicBezTo>
                    <a:cubicBezTo>
                      <a:pt x="53" y="51"/>
                      <a:pt x="41" y="55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3" y="67"/>
                      <a:pt x="19" y="70"/>
                      <a:pt x="13" y="70"/>
                    </a:cubicBezTo>
                    <a:cubicBezTo>
                      <a:pt x="12" y="70"/>
                      <a:pt x="12" y="70"/>
                      <a:pt x="10" y="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552960" y="966240"/>
                <a:ext cx="36720" cy="64800"/>
              </a:xfrm>
              <a:custGeom>
                <a:rect b="b" l="l" r="r" t="t"/>
                <a:pathLst>
                  <a:path extrusionOk="0" h="180" w="102">
                    <a:moveTo>
                      <a:pt x="36" y="175"/>
                    </a:moveTo>
                    <a:cubicBezTo>
                      <a:pt x="34" y="172"/>
                      <a:pt x="32" y="170"/>
                      <a:pt x="32" y="167"/>
                    </a:cubicBezTo>
                    <a:cubicBezTo>
                      <a:pt x="32" y="165"/>
                      <a:pt x="31" y="164"/>
                      <a:pt x="32" y="162"/>
                    </a:cubicBezTo>
                    <a:cubicBezTo>
                      <a:pt x="32" y="160"/>
                      <a:pt x="32" y="159"/>
                      <a:pt x="32" y="157"/>
                    </a:cubicBezTo>
                    <a:cubicBezTo>
                      <a:pt x="33" y="154"/>
                      <a:pt x="34" y="152"/>
                      <a:pt x="35" y="149"/>
                    </a:cubicBezTo>
                    <a:cubicBezTo>
                      <a:pt x="36" y="143"/>
                      <a:pt x="38" y="136"/>
                      <a:pt x="39" y="130"/>
                    </a:cubicBezTo>
                    <a:cubicBezTo>
                      <a:pt x="42" y="118"/>
                      <a:pt x="45" y="105"/>
                      <a:pt x="49" y="94"/>
                    </a:cubicBezTo>
                    <a:cubicBezTo>
                      <a:pt x="50" y="90"/>
                      <a:pt x="50" y="86"/>
                      <a:pt x="52" y="83"/>
                    </a:cubicBezTo>
                    <a:cubicBezTo>
                      <a:pt x="48" y="87"/>
                      <a:pt x="44" y="92"/>
                      <a:pt x="41" y="96"/>
                    </a:cubicBezTo>
                    <a:cubicBezTo>
                      <a:pt x="36" y="101"/>
                      <a:pt x="31" y="106"/>
                      <a:pt x="27" y="111"/>
                    </a:cubicBezTo>
                    <a:cubicBezTo>
                      <a:pt x="26" y="117"/>
                      <a:pt x="21" y="122"/>
                      <a:pt x="15" y="122"/>
                    </a:cubicBezTo>
                    <a:cubicBezTo>
                      <a:pt x="14" y="122"/>
                      <a:pt x="14" y="121"/>
                      <a:pt x="13" y="121"/>
                    </a:cubicBezTo>
                    <a:cubicBezTo>
                      <a:pt x="8" y="121"/>
                      <a:pt x="4" y="117"/>
                      <a:pt x="3" y="112"/>
                    </a:cubicBezTo>
                    <a:cubicBezTo>
                      <a:pt x="0" y="104"/>
                      <a:pt x="6" y="97"/>
                      <a:pt x="11" y="91"/>
                    </a:cubicBezTo>
                    <a:cubicBezTo>
                      <a:pt x="14" y="88"/>
                      <a:pt x="17" y="86"/>
                      <a:pt x="20" y="83"/>
                    </a:cubicBezTo>
                    <a:cubicBezTo>
                      <a:pt x="25" y="76"/>
                      <a:pt x="31" y="70"/>
                      <a:pt x="36" y="63"/>
                    </a:cubicBezTo>
                    <a:cubicBezTo>
                      <a:pt x="42" y="58"/>
                      <a:pt x="46" y="52"/>
                      <a:pt x="51" y="46"/>
                    </a:cubicBezTo>
                    <a:cubicBezTo>
                      <a:pt x="56" y="40"/>
                      <a:pt x="60" y="34"/>
                      <a:pt x="65" y="27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7" y="24"/>
                      <a:pt x="70" y="19"/>
                      <a:pt x="73" y="14"/>
                    </a:cubicBezTo>
                    <a:cubicBezTo>
                      <a:pt x="74" y="13"/>
                      <a:pt x="75" y="11"/>
                      <a:pt x="76" y="9"/>
                    </a:cubicBezTo>
                    <a:cubicBezTo>
                      <a:pt x="78" y="3"/>
                      <a:pt x="85" y="0"/>
                      <a:pt x="92" y="3"/>
                    </a:cubicBezTo>
                    <a:cubicBezTo>
                      <a:pt x="98" y="6"/>
                      <a:pt x="101" y="13"/>
                      <a:pt x="98" y="19"/>
                    </a:cubicBezTo>
                    <a:cubicBezTo>
                      <a:pt x="95" y="27"/>
                      <a:pt x="91" y="35"/>
                      <a:pt x="88" y="43"/>
                    </a:cubicBezTo>
                    <a:cubicBezTo>
                      <a:pt x="77" y="76"/>
                      <a:pt x="67" y="109"/>
                      <a:pt x="60" y="143"/>
                    </a:cubicBezTo>
                    <a:cubicBezTo>
                      <a:pt x="59" y="150"/>
                      <a:pt x="57" y="156"/>
                      <a:pt x="56" y="162"/>
                    </a:cubicBezTo>
                    <a:cubicBezTo>
                      <a:pt x="58" y="167"/>
                      <a:pt x="57" y="172"/>
                      <a:pt x="53" y="175"/>
                    </a:cubicBezTo>
                    <a:cubicBezTo>
                      <a:pt x="51" y="178"/>
                      <a:pt x="48" y="179"/>
                      <a:pt x="45" y="179"/>
                    </a:cubicBezTo>
                    <a:cubicBezTo>
                      <a:pt x="42" y="179"/>
                      <a:pt x="38" y="178"/>
                      <a:pt x="36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83560" y="976320"/>
                <a:ext cx="46800" cy="56880"/>
              </a:xfrm>
              <a:custGeom>
                <a:rect b="b" l="l" r="r" t="t"/>
                <a:pathLst>
                  <a:path extrusionOk="0" h="158" w="130">
                    <a:moveTo>
                      <a:pt x="40" y="133"/>
                    </a:moveTo>
                    <a:cubicBezTo>
                      <a:pt x="39" y="133"/>
                      <a:pt x="39" y="133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2" y="133"/>
                      <a:pt x="42" y="133"/>
                      <a:pt x="43" y="133"/>
                    </a:cubicBezTo>
                    <a:cubicBezTo>
                      <a:pt x="42" y="133"/>
                      <a:pt x="42" y="133"/>
                      <a:pt x="42" y="133"/>
                    </a:cubicBezTo>
                    <a:lnTo>
                      <a:pt x="41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2" y="133"/>
                    </a:lnTo>
                    <a:cubicBezTo>
                      <a:pt x="43" y="133"/>
                      <a:pt x="44" y="133"/>
                      <a:pt x="45" y="132"/>
                    </a:cubicBezTo>
                    <a:cubicBezTo>
                      <a:pt x="46" y="132"/>
                      <a:pt x="48" y="131"/>
                      <a:pt x="49" y="130"/>
                    </a:cubicBezTo>
                    <a:cubicBezTo>
                      <a:pt x="52" y="130"/>
                      <a:pt x="53" y="129"/>
                      <a:pt x="55" y="127"/>
                    </a:cubicBezTo>
                    <a:cubicBezTo>
                      <a:pt x="59" y="125"/>
                      <a:pt x="63" y="122"/>
                      <a:pt x="66" y="119"/>
                    </a:cubicBezTo>
                    <a:lnTo>
                      <a:pt x="65" y="120"/>
                    </a:lnTo>
                    <a:cubicBezTo>
                      <a:pt x="69" y="116"/>
                      <a:pt x="73" y="113"/>
                      <a:pt x="77" y="109"/>
                    </a:cubicBezTo>
                    <a:cubicBezTo>
                      <a:pt x="80" y="106"/>
                      <a:pt x="82" y="103"/>
                      <a:pt x="84" y="99"/>
                    </a:cubicBezTo>
                    <a:cubicBezTo>
                      <a:pt x="88" y="94"/>
                      <a:pt x="92" y="87"/>
                      <a:pt x="96" y="80"/>
                    </a:cubicBezTo>
                    <a:cubicBezTo>
                      <a:pt x="98" y="76"/>
                      <a:pt x="101" y="71"/>
                      <a:pt x="102" y="66"/>
                    </a:cubicBezTo>
                    <a:cubicBezTo>
                      <a:pt x="103" y="64"/>
                      <a:pt x="104" y="61"/>
                      <a:pt x="105" y="58"/>
                    </a:cubicBezTo>
                    <a:lnTo>
                      <a:pt x="105" y="59"/>
                    </a:lnTo>
                    <a:cubicBezTo>
                      <a:pt x="105" y="58"/>
                      <a:pt x="105" y="56"/>
                      <a:pt x="105" y="55"/>
                    </a:cubicBezTo>
                    <a:cubicBezTo>
                      <a:pt x="105" y="53"/>
                      <a:pt x="105" y="52"/>
                      <a:pt x="105" y="51"/>
                    </a:cubicBezTo>
                    <a:cubicBezTo>
                      <a:pt x="105" y="49"/>
                      <a:pt x="105" y="49"/>
                      <a:pt x="105" y="48"/>
                    </a:cubicBezTo>
                    <a:cubicBezTo>
                      <a:pt x="105" y="47"/>
                      <a:pt x="105" y="46"/>
                      <a:pt x="104" y="45"/>
                    </a:cubicBezTo>
                    <a:cubicBezTo>
                      <a:pt x="104" y="44"/>
                      <a:pt x="103" y="42"/>
                      <a:pt x="102" y="41"/>
                    </a:cubicBezTo>
                    <a:cubicBezTo>
                      <a:pt x="102" y="40"/>
                      <a:pt x="102" y="39"/>
                      <a:pt x="101" y="38"/>
                    </a:cubicBezTo>
                    <a:cubicBezTo>
                      <a:pt x="101" y="38"/>
                      <a:pt x="101" y="39"/>
                      <a:pt x="102" y="39"/>
                    </a:cubicBezTo>
                    <a:cubicBezTo>
                      <a:pt x="101" y="38"/>
                      <a:pt x="99" y="36"/>
                      <a:pt x="98" y="35"/>
                    </a:cubicBezTo>
                    <a:cubicBezTo>
                      <a:pt x="98" y="34"/>
                      <a:pt x="97" y="33"/>
                      <a:pt x="95" y="32"/>
                    </a:cubicBezTo>
                    <a:cubicBezTo>
                      <a:pt x="95" y="31"/>
                      <a:pt x="94" y="31"/>
                      <a:pt x="94" y="31"/>
                    </a:cubicBezTo>
                    <a:cubicBezTo>
                      <a:pt x="92" y="30"/>
                      <a:pt x="91" y="29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7" y="27"/>
                      <a:pt x="86" y="27"/>
                      <a:pt x="85" y="27"/>
                    </a:cubicBezTo>
                    <a:cubicBezTo>
                      <a:pt x="84" y="26"/>
                      <a:pt x="84" y="26"/>
                      <a:pt x="83" y="26"/>
                    </a:cubicBezTo>
                    <a:cubicBezTo>
                      <a:pt x="81" y="26"/>
                      <a:pt x="80" y="26"/>
                      <a:pt x="79" y="26"/>
                    </a:cubicBezTo>
                    <a:cubicBezTo>
                      <a:pt x="78" y="26"/>
                      <a:pt x="77" y="26"/>
                      <a:pt x="77" y="26"/>
                    </a:cubicBezTo>
                    <a:cubicBezTo>
                      <a:pt x="75" y="27"/>
                      <a:pt x="74" y="27"/>
                      <a:pt x="72" y="27"/>
                    </a:cubicBezTo>
                    <a:cubicBezTo>
                      <a:pt x="71" y="28"/>
                      <a:pt x="70" y="28"/>
                      <a:pt x="68" y="29"/>
                    </a:cubicBezTo>
                    <a:cubicBezTo>
                      <a:pt x="67" y="30"/>
                      <a:pt x="67" y="30"/>
                      <a:pt x="66" y="30"/>
                    </a:cubicBezTo>
                    <a:cubicBezTo>
                      <a:pt x="64" y="31"/>
                      <a:pt x="62" y="33"/>
                      <a:pt x="60" y="34"/>
                    </a:cubicBezTo>
                    <a:cubicBezTo>
                      <a:pt x="59" y="35"/>
                      <a:pt x="58" y="37"/>
                      <a:pt x="56" y="38"/>
                    </a:cubicBezTo>
                    <a:cubicBezTo>
                      <a:pt x="54" y="41"/>
                      <a:pt x="52" y="44"/>
                      <a:pt x="50" y="46"/>
                    </a:cubicBezTo>
                    <a:cubicBezTo>
                      <a:pt x="48" y="49"/>
                      <a:pt x="46" y="52"/>
                      <a:pt x="45" y="55"/>
                    </a:cubicBezTo>
                    <a:cubicBezTo>
                      <a:pt x="43" y="59"/>
                      <a:pt x="41" y="63"/>
                      <a:pt x="39" y="68"/>
                    </a:cubicBezTo>
                    <a:cubicBezTo>
                      <a:pt x="38" y="72"/>
                      <a:pt x="33" y="74"/>
                      <a:pt x="28" y="74"/>
                    </a:cubicBezTo>
                    <a:cubicBezTo>
                      <a:pt x="28" y="77"/>
                      <a:pt x="27" y="79"/>
                      <a:pt x="27" y="81"/>
                    </a:cubicBezTo>
                    <a:cubicBezTo>
                      <a:pt x="25" y="88"/>
                      <a:pt x="25" y="94"/>
                      <a:pt x="24" y="100"/>
                    </a:cubicBezTo>
                    <a:lnTo>
                      <a:pt x="24" y="99"/>
                    </a:lnTo>
                    <a:cubicBezTo>
                      <a:pt x="24" y="102"/>
                      <a:pt x="24" y="104"/>
                      <a:pt x="24" y="106"/>
                    </a:cubicBezTo>
                    <a:cubicBezTo>
                      <a:pt x="24" y="108"/>
                      <a:pt x="24" y="109"/>
                      <a:pt x="25" y="111"/>
                    </a:cubicBezTo>
                    <a:cubicBezTo>
                      <a:pt x="25" y="113"/>
                      <a:pt x="25" y="114"/>
                      <a:pt x="26" y="115"/>
                    </a:cubicBezTo>
                    <a:cubicBezTo>
                      <a:pt x="27" y="118"/>
                      <a:pt x="27" y="120"/>
                      <a:pt x="28" y="122"/>
                    </a:cubicBezTo>
                    <a:cubicBezTo>
                      <a:pt x="30" y="124"/>
                      <a:pt x="31" y="127"/>
                      <a:pt x="32" y="129"/>
                    </a:cubicBezTo>
                    <a:cubicBezTo>
                      <a:pt x="32" y="130"/>
                      <a:pt x="33" y="130"/>
                      <a:pt x="34" y="131"/>
                    </a:cubicBezTo>
                    <a:lnTo>
                      <a:pt x="34" y="132"/>
                    </a:lnTo>
                    <a:lnTo>
                      <a:pt x="35" y="132"/>
                    </a:lnTo>
                    <a:lnTo>
                      <a:pt x="34" y="132"/>
                    </a:lnTo>
                    <a:cubicBezTo>
                      <a:pt x="35" y="132"/>
                      <a:pt x="35" y="132"/>
                      <a:pt x="36" y="133"/>
                    </a:cubicBezTo>
                    <a:cubicBezTo>
                      <a:pt x="37" y="133"/>
                      <a:pt x="37" y="133"/>
                      <a:pt x="38" y="133"/>
                    </a:cubicBezTo>
                    <a:cubicBezTo>
                      <a:pt x="38" y="133"/>
                      <a:pt x="39" y="133"/>
                      <a:pt x="40" y="133"/>
                    </a:cubicBezTo>
                    <a:moveTo>
                      <a:pt x="23" y="153"/>
                    </a:moveTo>
                    <a:cubicBezTo>
                      <a:pt x="16" y="149"/>
                      <a:pt x="12" y="141"/>
                      <a:pt x="8" y="134"/>
                    </a:cubicBezTo>
                    <a:cubicBezTo>
                      <a:pt x="4" y="125"/>
                      <a:pt x="1" y="116"/>
                      <a:pt x="0" y="106"/>
                    </a:cubicBezTo>
                    <a:cubicBezTo>
                      <a:pt x="0" y="101"/>
                      <a:pt x="1" y="96"/>
                      <a:pt x="2" y="91"/>
                    </a:cubicBezTo>
                    <a:cubicBezTo>
                      <a:pt x="2" y="85"/>
                      <a:pt x="3" y="80"/>
                      <a:pt x="4" y="74"/>
                    </a:cubicBezTo>
                    <a:cubicBezTo>
                      <a:pt x="6" y="63"/>
                      <a:pt x="10" y="53"/>
                      <a:pt x="16" y="43"/>
                    </a:cubicBezTo>
                    <a:cubicBezTo>
                      <a:pt x="18" y="39"/>
                      <a:pt x="21" y="34"/>
                      <a:pt x="24" y="31"/>
                    </a:cubicBezTo>
                    <a:cubicBezTo>
                      <a:pt x="26" y="28"/>
                      <a:pt x="29" y="27"/>
                      <a:pt x="31" y="25"/>
                    </a:cubicBezTo>
                    <a:cubicBezTo>
                      <a:pt x="34" y="24"/>
                      <a:pt x="36" y="23"/>
                      <a:pt x="38" y="24"/>
                    </a:cubicBezTo>
                    <a:cubicBezTo>
                      <a:pt x="39" y="22"/>
                      <a:pt x="41" y="20"/>
                      <a:pt x="43" y="19"/>
                    </a:cubicBezTo>
                    <a:cubicBezTo>
                      <a:pt x="54" y="7"/>
                      <a:pt x="70" y="0"/>
                      <a:pt x="86" y="3"/>
                    </a:cubicBezTo>
                    <a:cubicBezTo>
                      <a:pt x="94" y="3"/>
                      <a:pt x="101" y="6"/>
                      <a:pt x="107" y="11"/>
                    </a:cubicBezTo>
                    <a:cubicBezTo>
                      <a:pt x="113" y="15"/>
                      <a:pt x="119" y="21"/>
                      <a:pt x="123" y="28"/>
                    </a:cubicBezTo>
                    <a:cubicBezTo>
                      <a:pt x="126" y="34"/>
                      <a:pt x="129" y="42"/>
                      <a:pt x="129" y="50"/>
                    </a:cubicBezTo>
                    <a:cubicBezTo>
                      <a:pt x="129" y="59"/>
                      <a:pt x="127" y="67"/>
                      <a:pt x="124" y="74"/>
                    </a:cubicBezTo>
                    <a:cubicBezTo>
                      <a:pt x="121" y="83"/>
                      <a:pt x="117" y="90"/>
                      <a:pt x="113" y="98"/>
                    </a:cubicBezTo>
                    <a:cubicBezTo>
                      <a:pt x="109" y="104"/>
                      <a:pt x="106" y="109"/>
                      <a:pt x="102" y="114"/>
                    </a:cubicBezTo>
                    <a:cubicBezTo>
                      <a:pt x="98" y="121"/>
                      <a:pt x="92" y="127"/>
                      <a:pt x="86" y="133"/>
                    </a:cubicBezTo>
                    <a:cubicBezTo>
                      <a:pt x="74" y="144"/>
                      <a:pt x="60" y="155"/>
                      <a:pt x="44" y="157"/>
                    </a:cubicBezTo>
                    <a:cubicBezTo>
                      <a:pt x="42" y="157"/>
                      <a:pt x="41" y="157"/>
                      <a:pt x="40" y="157"/>
                    </a:cubicBezTo>
                    <a:cubicBezTo>
                      <a:pt x="34" y="157"/>
                      <a:pt x="28" y="155"/>
                      <a:pt x="23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643320" y="956520"/>
                <a:ext cx="33120" cy="73800"/>
              </a:xfrm>
              <a:custGeom>
                <a:rect b="b" l="l" r="r" t="t"/>
                <a:pathLst>
                  <a:path extrusionOk="0" h="205" w="92">
                    <a:moveTo>
                      <a:pt x="3" y="194"/>
                    </a:moveTo>
                    <a:cubicBezTo>
                      <a:pt x="1" y="180"/>
                      <a:pt x="0" y="166"/>
                      <a:pt x="2" y="152"/>
                    </a:cubicBezTo>
                    <a:cubicBezTo>
                      <a:pt x="2" y="145"/>
                      <a:pt x="3" y="138"/>
                      <a:pt x="3" y="131"/>
                    </a:cubicBezTo>
                    <a:cubicBezTo>
                      <a:pt x="4" y="125"/>
                      <a:pt x="5" y="119"/>
                      <a:pt x="6" y="113"/>
                    </a:cubicBezTo>
                    <a:cubicBezTo>
                      <a:pt x="7" y="106"/>
                      <a:pt x="9" y="100"/>
                      <a:pt x="10" y="93"/>
                    </a:cubicBezTo>
                    <a:cubicBezTo>
                      <a:pt x="13" y="79"/>
                      <a:pt x="19" y="65"/>
                      <a:pt x="24" y="51"/>
                    </a:cubicBezTo>
                    <a:cubicBezTo>
                      <a:pt x="31" y="36"/>
                      <a:pt x="40" y="22"/>
                      <a:pt x="51" y="11"/>
                    </a:cubicBezTo>
                    <a:cubicBezTo>
                      <a:pt x="56" y="6"/>
                      <a:pt x="63" y="2"/>
                      <a:pt x="70" y="1"/>
                    </a:cubicBezTo>
                    <a:cubicBezTo>
                      <a:pt x="74" y="0"/>
                      <a:pt x="78" y="2"/>
                      <a:pt x="81" y="3"/>
                    </a:cubicBezTo>
                    <a:cubicBezTo>
                      <a:pt x="88" y="5"/>
                      <a:pt x="91" y="13"/>
                      <a:pt x="88" y="19"/>
                    </a:cubicBezTo>
                    <a:cubicBezTo>
                      <a:pt x="86" y="26"/>
                      <a:pt x="78" y="28"/>
                      <a:pt x="72" y="26"/>
                    </a:cubicBezTo>
                    <a:cubicBezTo>
                      <a:pt x="70" y="27"/>
                      <a:pt x="70" y="27"/>
                      <a:pt x="69" y="28"/>
                    </a:cubicBezTo>
                    <a:cubicBezTo>
                      <a:pt x="68" y="30"/>
                      <a:pt x="66" y="32"/>
                      <a:pt x="64" y="33"/>
                    </a:cubicBezTo>
                    <a:cubicBezTo>
                      <a:pt x="62" y="36"/>
                      <a:pt x="60" y="38"/>
                      <a:pt x="58" y="41"/>
                    </a:cubicBezTo>
                    <a:cubicBezTo>
                      <a:pt x="55" y="46"/>
                      <a:pt x="51" y="51"/>
                      <a:pt x="49" y="56"/>
                    </a:cubicBezTo>
                    <a:lnTo>
                      <a:pt x="49" y="55"/>
                    </a:lnTo>
                    <a:cubicBezTo>
                      <a:pt x="45" y="62"/>
                      <a:pt x="42" y="70"/>
                      <a:pt x="40" y="77"/>
                    </a:cubicBezTo>
                    <a:cubicBezTo>
                      <a:pt x="37" y="85"/>
                      <a:pt x="34" y="93"/>
                      <a:pt x="33" y="101"/>
                    </a:cubicBezTo>
                    <a:cubicBezTo>
                      <a:pt x="31" y="106"/>
                      <a:pt x="30" y="110"/>
                      <a:pt x="30" y="114"/>
                    </a:cubicBezTo>
                    <a:cubicBezTo>
                      <a:pt x="28" y="120"/>
                      <a:pt x="27" y="125"/>
                      <a:pt x="27" y="130"/>
                    </a:cubicBezTo>
                    <a:cubicBezTo>
                      <a:pt x="26" y="135"/>
                      <a:pt x="26" y="141"/>
                      <a:pt x="25" y="146"/>
                    </a:cubicBezTo>
                    <a:cubicBezTo>
                      <a:pt x="25" y="150"/>
                      <a:pt x="24" y="156"/>
                      <a:pt x="24" y="160"/>
                    </a:cubicBezTo>
                    <a:cubicBezTo>
                      <a:pt x="24" y="166"/>
                      <a:pt x="24" y="172"/>
                      <a:pt x="25" y="178"/>
                    </a:cubicBezTo>
                    <a:lnTo>
                      <a:pt x="25" y="177"/>
                    </a:lnTo>
                    <a:cubicBezTo>
                      <a:pt x="25" y="181"/>
                      <a:pt x="26" y="186"/>
                      <a:pt x="27" y="191"/>
                    </a:cubicBezTo>
                    <a:cubicBezTo>
                      <a:pt x="28" y="197"/>
                      <a:pt x="23" y="203"/>
                      <a:pt x="16" y="204"/>
                    </a:cubicBezTo>
                    <a:lnTo>
                      <a:pt x="15" y="204"/>
                    </a:lnTo>
                    <a:cubicBezTo>
                      <a:pt x="9" y="204"/>
                      <a:pt x="4" y="200"/>
                      <a:pt x="3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680040" y="967320"/>
                <a:ext cx="25200" cy="53280"/>
              </a:xfrm>
              <a:custGeom>
                <a:rect b="b" l="l" r="r" t="t"/>
                <a:pathLst>
                  <a:path extrusionOk="0" h="148" w="70">
                    <a:moveTo>
                      <a:pt x="47" y="143"/>
                    </a:moveTo>
                    <a:cubicBezTo>
                      <a:pt x="41" y="136"/>
                      <a:pt x="35" y="129"/>
                      <a:pt x="30" y="121"/>
                    </a:cubicBezTo>
                    <a:cubicBezTo>
                      <a:pt x="26" y="114"/>
                      <a:pt x="22" y="108"/>
                      <a:pt x="19" y="101"/>
                    </a:cubicBezTo>
                    <a:cubicBezTo>
                      <a:pt x="12" y="86"/>
                      <a:pt x="6" y="72"/>
                      <a:pt x="3" y="57"/>
                    </a:cubicBezTo>
                    <a:cubicBezTo>
                      <a:pt x="0" y="46"/>
                      <a:pt x="0" y="36"/>
                      <a:pt x="2" y="26"/>
                    </a:cubicBezTo>
                    <a:cubicBezTo>
                      <a:pt x="3" y="18"/>
                      <a:pt x="6" y="9"/>
                      <a:pt x="13" y="4"/>
                    </a:cubicBezTo>
                    <a:cubicBezTo>
                      <a:pt x="19" y="0"/>
                      <a:pt x="27" y="2"/>
                      <a:pt x="31" y="9"/>
                    </a:cubicBezTo>
                    <a:cubicBezTo>
                      <a:pt x="34" y="14"/>
                      <a:pt x="33" y="21"/>
                      <a:pt x="28" y="24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7" y="26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2"/>
                      <a:pt x="26" y="34"/>
                      <a:pt x="25" y="35"/>
                    </a:cubicBezTo>
                    <a:cubicBezTo>
                      <a:pt x="25" y="37"/>
                      <a:pt x="25" y="40"/>
                      <a:pt x="25" y="42"/>
                    </a:cubicBezTo>
                    <a:cubicBezTo>
                      <a:pt x="26" y="45"/>
                      <a:pt x="26" y="48"/>
                      <a:pt x="26" y="51"/>
                    </a:cubicBezTo>
                    <a:cubicBezTo>
                      <a:pt x="27" y="56"/>
                      <a:pt x="28" y="61"/>
                      <a:pt x="30" y="66"/>
                    </a:cubicBezTo>
                    <a:cubicBezTo>
                      <a:pt x="33" y="75"/>
                      <a:pt x="37" y="84"/>
                      <a:pt x="41" y="92"/>
                    </a:cubicBezTo>
                    <a:cubicBezTo>
                      <a:pt x="42" y="95"/>
                      <a:pt x="44" y="98"/>
                      <a:pt x="46" y="102"/>
                    </a:cubicBezTo>
                    <a:cubicBezTo>
                      <a:pt x="46" y="101"/>
                      <a:pt x="45" y="101"/>
                      <a:pt x="45" y="101"/>
                    </a:cubicBezTo>
                    <a:cubicBezTo>
                      <a:pt x="47" y="104"/>
                      <a:pt x="49" y="107"/>
                      <a:pt x="51" y="110"/>
                    </a:cubicBezTo>
                    <a:cubicBezTo>
                      <a:pt x="53" y="113"/>
                      <a:pt x="56" y="116"/>
                      <a:pt x="59" y="119"/>
                    </a:cubicBezTo>
                    <a:cubicBezTo>
                      <a:pt x="60" y="122"/>
                      <a:pt x="63" y="124"/>
                      <a:pt x="65" y="126"/>
                    </a:cubicBezTo>
                    <a:cubicBezTo>
                      <a:pt x="69" y="131"/>
                      <a:pt x="69" y="138"/>
                      <a:pt x="65" y="143"/>
                    </a:cubicBezTo>
                    <a:cubicBezTo>
                      <a:pt x="62" y="145"/>
                      <a:pt x="59" y="147"/>
                      <a:pt x="56" y="147"/>
                    </a:cubicBezTo>
                    <a:cubicBezTo>
                      <a:pt x="53" y="147"/>
                      <a:pt x="49" y="145"/>
                      <a:pt x="4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671040" y="983520"/>
                <a:ext cx="47520" cy="39600"/>
              </a:xfrm>
              <a:custGeom>
                <a:rect b="b" l="l" r="r" t="t"/>
                <a:pathLst>
                  <a:path extrusionOk="0" h="110" w="132">
                    <a:moveTo>
                      <a:pt x="10" y="109"/>
                    </a:moveTo>
                    <a:cubicBezTo>
                      <a:pt x="3" y="107"/>
                      <a:pt x="0" y="101"/>
                      <a:pt x="2" y="94"/>
                    </a:cubicBezTo>
                    <a:cubicBezTo>
                      <a:pt x="3" y="87"/>
                      <a:pt x="6" y="80"/>
                      <a:pt x="9" y="74"/>
                    </a:cubicBezTo>
                    <a:cubicBezTo>
                      <a:pt x="13" y="67"/>
                      <a:pt x="18" y="60"/>
                      <a:pt x="24" y="55"/>
                    </a:cubicBezTo>
                    <a:cubicBezTo>
                      <a:pt x="29" y="49"/>
                      <a:pt x="35" y="44"/>
                      <a:pt x="42" y="38"/>
                    </a:cubicBezTo>
                    <a:cubicBezTo>
                      <a:pt x="41" y="39"/>
                      <a:pt x="41" y="39"/>
                      <a:pt x="41" y="39"/>
                    </a:cubicBezTo>
                    <a:lnTo>
                      <a:pt x="42" y="38"/>
                    </a:lnTo>
                    <a:lnTo>
                      <a:pt x="41" y="38"/>
                    </a:lnTo>
                    <a:cubicBezTo>
                      <a:pt x="42" y="38"/>
                      <a:pt x="44" y="37"/>
                      <a:pt x="45" y="36"/>
                    </a:cubicBezTo>
                    <a:cubicBezTo>
                      <a:pt x="45" y="35"/>
                      <a:pt x="45" y="35"/>
                      <a:pt x="46" y="35"/>
                    </a:cubicBezTo>
                    <a:lnTo>
                      <a:pt x="46" y="34"/>
                    </a:lnTo>
                    <a:cubicBezTo>
                      <a:pt x="47" y="34"/>
                      <a:pt x="47" y="34"/>
                      <a:pt x="48" y="33"/>
                    </a:cubicBezTo>
                    <a:cubicBezTo>
                      <a:pt x="48" y="34"/>
                      <a:pt x="47" y="34"/>
                      <a:pt x="47" y="34"/>
                    </a:cubicBezTo>
                    <a:cubicBezTo>
                      <a:pt x="48" y="33"/>
                      <a:pt x="49" y="32"/>
                      <a:pt x="50" y="31"/>
                    </a:cubicBezTo>
                    <a:lnTo>
                      <a:pt x="49" y="32"/>
                    </a:lnTo>
                    <a:cubicBezTo>
                      <a:pt x="49" y="31"/>
                      <a:pt x="50" y="31"/>
                      <a:pt x="50" y="31"/>
                    </a:cubicBezTo>
                    <a:lnTo>
                      <a:pt x="51" y="31"/>
                    </a:lnTo>
                    <a:cubicBezTo>
                      <a:pt x="51" y="30"/>
                      <a:pt x="51" y="30"/>
                      <a:pt x="52" y="30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7" y="25"/>
                      <a:pt x="65" y="20"/>
                      <a:pt x="72" y="15"/>
                    </a:cubicBezTo>
                    <a:cubicBezTo>
                      <a:pt x="80" y="10"/>
                      <a:pt x="87" y="6"/>
                      <a:pt x="96" y="3"/>
                    </a:cubicBezTo>
                    <a:cubicBezTo>
                      <a:pt x="99" y="2"/>
                      <a:pt x="102" y="2"/>
                      <a:pt x="106" y="1"/>
                    </a:cubicBezTo>
                    <a:cubicBezTo>
                      <a:pt x="111" y="0"/>
                      <a:pt x="115" y="1"/>
                      <a:pt x="119" y="2"/>
                    </a:cubicBezTo>
                    <a:cubicBezTo>
                      <a:pt x="126" y="2"/>
                      <a:pt x="131" y="9"/>
                      <a:pt x="130" y="16"/>
                    </a:cubicBezTo>
                    <a:cubicBezTo>
                      <a:pt x="129" y="23"/>
                      <a:pt x="122" y="27"/>
                      <a:pt x="116" y="27"/>
                    </a:cubicBezTo>
                    <a:cubicBezTo>
                      <a:pt x="114" y="26"/>
                      <a:pt x="112" y="26"/>
                      <a:pt x="111" y="26"/>
                    </a:cubicBezTo>
                    <a:cubicBezTo>
                      <a:pt x="110" y="26"/>
                      <a:pt x="109" y="26"/>
                      <a:pt x="108" y="26"/>
                    </a:cubicBezTo>
                    <a:cubicBezTo>
                      <a:pt x="108" y="26"/>
                      <a:pt x="107" y="26"/>
                      <a:pt x="106" y="26"/>
                    </a:cubicBezTo>
                    <a:cubicBezTo>
                      <a:pt x="105" y="27"/>
                      <a:pt x="104" y="27"/>
                      <a:pt x="103" y="27"/>
                    </a:cubicBezTo>
                    <a:cubicBezTo>
                      <a:pt x="100" y="28"/>
                      <a:pt x="97" y="30"/>
                      <a:pt x="94" y="31"/>
                    </a:cubicBezTo>
                    <a:cubicBezTo>
                      <a:pt x="90" y="32"/>
                      <a:pt x="86" y="35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4" y="43"/>
                      <a:pt x="65" y="50"/>
                      <a:pt x="56" y="58"/>
                    </a:cubicBezTo>
                    <a:cubicBezTo>
                      <a:pt x="51" y="62"/>
                      <a:pt x="45" y="67"/>
                      <a:pt x="39" y="73"/>
                    </a:cubicBezTo>
                    <a:lnTo>
                      <a:pt x="38" y="74"/>
                    </a:ln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6"/>
                      <a:pt x="35" y="78"/>
                      <a:pt x="33" y="80"/>
                    </a:cubicBezTo>
                    <a:cubicBezTo>
                      <a:pt x="32" y="82"/>
                      <a:pt x="31" y="84"/>
                      <a:pt x="30" y="85"/>
                    </a:cubicBezTo>
                    <a:cubicBezTo>
                      <a:pt x="29" y="87"/>
                      <a:pt x="28" y="88"/>
                      <a:pt x="28" y="90"/>
                    </a:cubicBezTo>
                    <a:cubicBezTo>
                      <a:pt x="27" y="94"/>
                      <a:pt x="25" y="97"/>
                      <a:pt x="25" y="101"/>
                    </a:cubicBezTo>
                    <a:cubicBezTo>
                      <a:pt x="24" y="106"/>
                      <a:pt x="18" y="109"/>
                      <a:pt x="13" y="109"/>
                    </a:cubicBezTo>
                    <a:cubicBezTo>
                      <a:pt x="12" y="109"/>
                      <a:pt x="11" y="109"/>
                      <a:pt x="1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720360" y="991440"/>
                <a:ext cx="36360" cy="12600"/>
              </a:xfrm>
              <a:custGeom>
                <a:rect b="b" l="l" r="r" t="t"/>
                <a:pathLst>
                  <a:path extrusionOk="0" h="35" w="101">
                    <a:moveTo>
                      <a:pt x="53" y="33"/>
                    </a:moveTo>
                    <a:cubicBezTo>
                      <a:pt x="46" y="33"/>
                      <a:pt x="40" y="33"/>
                      <a:pt x="34" y="32"/>
                    </a:cubicBezTo>
                    <a:cubicBezTo>
                      <a:pt x="29" y="32"/>
                      <a:pt x="25" y="32"/>
                      <a:pt x="20" y="31"/>
                    </a:cubicBezTo>
                    <a:cubicBezTo>
                      <a:pt x="17" y="31"/>
                      <a:pt x="14" y="30"/>
                      <a:pt x="11" y="29"/>
                    </a:cubicBezTo>
                    <a:cubicBezTo>
                      <a:pt x="8" y="28"/>
                      <a:pt x="6" y="26"/>
                      <a:pt x="4" y="24"/>
                    </a:cubicBezTo>
                    <a:cubicBezTo>
                      <a:pt x="0" y="20"/>
                      <a:pt x="0" y="14"/>
                      <a:pt x="3" y="9"/>
                    </a:cubicBezTo>
                    <a:cubicBezTo>
                      <a:pt x="4" y="7"/>
                      <a:pt x="5" y="6"/>
                      <a:pt x="7" y="4"/>
                    </a:cubicBezTo>
                    <a:cubicBezTo>
                      <a:pt x="12" y="0"/>
                      <a:pt x="19" y="2"/>
                      <a:pt x="23" y="6"/>
                    </a:cubicBezTo>
                    <a:cubicBezTo>
                      <a:pt x="30" y="7"/>
                      <a:pt x="38" y="8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56" y="9"/>
                      <a:pt x="69" y="9"/>
                      <a:pt x="81" y="9"/>
                    </a:cubicBezTo>
                    <a:cubicBezTo>
                      <a:pt x="82" y="9"/>
                      <a:pt x="84" y="9"/>
                      <a:pt x="86" y="8"/>
                    </a:cubicBezTo>
                    <a:cubicBezTo>
                      <a:pt x="92" y="7"/>
                      <a:pt x="98" y="12"/>
                      <a:pt x="99" y="19"/>
                    </a:cubicBezTo>
                    <a:cubicBezTo>
                      <a:pt x="100" y="25"/>
                      <a:pt x="95" y="32"/>
                      <a:pt x="89" y="32"/>
                    </a:cubicBezTo>
                    <a:cubicBezTo>
                      <a:pt x="81" y="33"/>
                      <a:pt x="72" y="34"/>
                      <a:pt x="64" y="34"/>
                    </a:cubicBezTo>
                    <a:cubicBezTo>
                      <a:pt x="60" y="34"/>
                      <a:pt x="56" y="33"/>
                      <a:pt x="5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731880" y="976320"/>
                <a:ext cx="13680" cy="37080"/>
              </a:xfrm>
              <a:custGeom>
                <a:rect b="b" l="l" r="r" t="t"/>
                <a:pathLst>
                  <a:path extrusionOk="0" h="103" w="38">
                    <a:moveTo>
                      <a:pt x="2" y="91"/>
                    </a:moveTo>
                    <a:cubicBezTo>
                      <a:pt x="0" y="76"/>
                      <a:pt x="1" y="62"/>
                      <a:pt x="3" y="46"/>
                    </a:cubicBezTo>
                    <a:cubicBezTo>
                      <a:pt x="3" y="40"/>
                      <a:pt x="4" y="34"/>
                      <a:pt x="6" y="27"/>
                    </a:cubicBezTo>
                    <a:cubicBezTo>
                      <a:pt x="7" y="21"/>
                      <a:pt x="9" y="16"/>
                      <a:pt x="10" y="10"/>
                    </a:cubicBezTo>
                    <a:cubicBezTo>
                      <a:pt x="12" y="3"/>
                      <a:pt x="20" y="0"/>
                      <a:pt x="26" y="2"/>
                    </a:cubicBezTo>
                    <a:cubicBezTo>
                      <a:pt x="32" y="3"/>
                      <a:pt x="37" y="10"/>
                      <a:pt x="35" y="17"/>
                    </a:cubicBezTo>
                    <a:cubicBezTo>
                      <a:pt x="32" y="23"/>
                      <a:pt x="31" y="30"/>
                      <a:pt x="30" y="36"/>
                    </a:cubicBezTo>
                    <a:cubicBezTo>
                      <a:pt x="29" y="39"/>
                      <a:pt x="28" y="42"/>
                      <a:pt x="28" y="46"/>
                    </a:cubicBezTo>
                    <a:cubicBezTo>
                      <a:pt x="27" y="50"/>
                      <a:pt x="27" y="54"/>
                      <a:pt x="26" y="58"/>
                    </a:cubicBezTo>
                    <a:cubicBezTo>
                      <a:pt x="26" y="58"/>
                      <a:pt x="26" y="57"/>
                      <a:pt x="26" y="56"/>
                    </a:cubicBezTo>
                    <a:cubicBezTo>
                      <a:pt x="25" y="67"/>
                      <a:pt x="25" y="79"/>
                      <a:pt x="25" y="90"/>
                    </a:cubicBezTo>
                    <a:cubicBezTo>
                      <a:pt x="25" y="95"/>
                      <a:pt x="21" y="101"/>
                      <a:pt x="15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8" y="102"/>
                      <a:pt x="2" y="97"/>
                      <a:pt x="2" y="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774720" y="960840"/>
                <a:ext cx="37080" cy="68400"/>
              </a:xfrm>
              <a:custGeom>
                <a:rect b="b" l="l" r="r" t="t"/>
                <a:pathLst>
                  <a:path extrusionOk="0" h="190" w="103">
                    <a:moveTo>
                      <a:pt x="49" y="180"/>
                    </a:moveTo>
                    <a:cubicBezTo>
                      <a:pt x="46" y="174"/>
                      <a:pt x="50" y="167"/>
                      <a:pt x="56" y="164"/>
                    </a:cubicBezTo>
                    <a:cubicBezTo>
                      <a:pt x="57" y="164"/>
                      <a:pt x="57" y="163"/>
                      <a:pt x="57" y="163"/>
                    </a:cubicBezTo>
                    <a:cubicBezTo>
                      <a:pt x="58" y="163"/>
                      <a:pt x="58" y="162"/>
                      <a:pt x="60" y="162"/>
                    </a:cubicBezTo>
                    <a:cubicBezTo>
                      <a:pt x="61" y="161"/>
                      <a:pt x="62" y="159"/>
                      <a:pt x="63" y="158"/>
                    </a:cubicBezTo>
                    <a:cubicBezTo>
                      <a:pt x="64" y="157"/>
                      <a:pt x="65" y="155"/>
                      <a:pt x="67" y="154"/>
                    </a:cubicBezTo>
                    <a:cubicBezTo>
                      <a:pt x="69" y="151"/>
                      <a:pt x="71" y="148"/>
                      <a:pt x="72" y="145"/>
                    </a:cubicBezTo>
                    <a:cubicBezTo>
                      <a:pt x="73" y="142"/>
                      <a:pt x="74" y="141"/>
                      <a:pt x="75" y="138"/>
                    </a:cubicBezTo>
                    <a:cubicBezTo>
                      <a:pt x="75" y="137"/>
                      <a:pt x="76" y="135"/>
                      <a:pt x="77" y="134"/>
                    </a:cubicBezTo>
                    <a:cubicBezTo>
                      <a:pt x="77" y="131"/>
                      <a:pt x="77" y="130"/>
                      <a:pt x="77" y="127"/>
                    </a:cubicBezTo>
                    <a:cubicBezTo>
                      <a:pt x="77" y="126"/>
                      <a:pt x="77" y="124"/>
                      <a:pt x="77" y="122"/>
                    </a:cubicBezTo>
                    <a:cubicBezTo>
                      <a:pt x="77" y="121"/>
                      <a:pt x="77" y="119"/>
                      <a:pt x="77" y="118"/>
                    </a:cubicBezTo>
                    <a:cubicBezTo>
                      <a:pt x="76" y="116"/>
                      <a:pt x="76" y="115"/>
                      <a:pt x="75" y="113"/>
                    </a:cubicBezTo>
                    <a:cubicBezTo>
                      <a:pt x="75" y="113"/>
                      <a:pt x="75" y="112"/>
                      <a:pt x="74" y="111"/>
                    </a:cubicBezTo>
                    <a:cubicBezTo>
                      <a:pt x="74" y="110"/>
                      <a:pt x="73" y="109"/>
                      <a:pt x="72" y="107"/>
                    </a:cubicBezTo>
                    <a:cubicBezTo>
                      <a:pt x="71" y="106"/>
                      <a:pt x="71" y="105"/>
                      <a:pt x="70" y="104"/>
                    </a:cubicBezTo>
                    <a:cubicBezTo>
                      <a:pt x="69" y="103"/>
                      <a:pt x="68" y="102"/>
                      <a:pt x="67" y="101"/>
                    </a:cubicBezTo>
                    <a:cubicBezTo>
                      <a:pt x="66" y="100"/>
                      <a:pt x="65" y="99"/>
                      <a:pt x="64" y="98"/>
                    </a:cubicBezTo>
                    <a:cubicBezTo>
                      <a:pt x="63" y="98"/>
                      <a:pt x="62" y="97"/>
                      <a:pt x="61" y="96"/>
                    </a:cubicBezTo>
                    <a:cubicBezTo>
                      <a:pt x="59" y="95"/>
                      <a:pt x="58" y="95"/>
                      <a:pt x="56" y="94"/>
                    </a:cubicBezTo>
                    <a:cubicBezTo>
                      <a:pt x="48" y="92"/>
                      <a:pt x="36" y="89"/>
                      <a:pt x="35" y="79"/>
                    </a:cubicBezTo>
                    <a:cubicBezTo>
                      <a:pt x="35" y="75"/>
                      <a:pt x="36" y="71"/>
                      <a:pt x="38" y="67"/>
                    </a:cubicBezTo>
                    <a:cubicBezTo>
                      <a:pt x="40" y="66"/>
                      <a:pt x="42" y="63"/>
                      <a:pt x="44" y="62"/>
                    </a:cubicBezTo>
                    <a:cubicBezTo>
                      <a:pt x="47" y="58"/>
                      <a:pt x="49" y="55"/>
                      <a:pt x="51" y="52"/>
                    </a:cubicBezTo>
                    <a:cubicBezTo>
                      <a:pt x="53" y="49"/>
                      <a:pt x="55" y="46"/>
                      <a:pt x="57" y="44"/>
                    </a:cubicBezTo>
                    <a:cubicBezTo>
                      <a:pt x="57" y="42"/>
                      <a:pt x="58" y="40"/>
                      <a:pt x="59" y="38"/>
                    </a:cubicBezTo>
                    <a:cubicBezTo>
                      <a:pt x="60" y="36"/>
                      <a:pt x="60" y="35"/>
                      <a:pt x="60" y="34"/>
                    </a:cubicBezTo>
                    <a:cubicBezTo>
                      <a:pt x="60" y="33"/>
                      <a:pt x="61" y="32"/>
                      <a:pt x="61" y="31"/>
                    </a:cubicBezTo>
                    <a:cubicBezTo>
                      <a:pt x="61" y="30"/>
                      <a:pt x="61" y="29"/>
                      <a:pt x="61" y="28"/>
                    </a:cubicBezTo>
                    <a:lnTo>
                      <a:pt x="61" y="29"/>
                    </a:ln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lnTo>
                      <a:pt x="60" y="26"/>
                    </a:lnTo>
                    <a:cubicBezTo>
                      <a:pt x="59" y="26"/>
                      <a:pt x="59" y="26"/>
                      <a:pt x="58" y="25"/>
                    </a:cubicBezTo>
                    <a:lnTo>
                      <a:pt x="57" y="25"/>
                    </a:lnTo>
                    <a:cubicBezTo>
                      <a:pt x="56" y="25"/>
                      <a:pt x="54" y="25"/>
                      <a:pt x="53" y="25"/>
                    </a:cubicBezTo>
                    <a:cubicBezTo>
                      <a:pt x="51" y="25"/>
                      <a:pt x="50" y="25"/>
                      <a:pt x="48" y="26"/>
                    </a:cubicBezTo>
                    <a:cubicBezTo>
                      <a:pt x="46" y="27"/>
                      <a:pt x="43" y="27"/>
                      <a:pt x="41" y="28"/>
                    </a:cubicBezTo>
                    <a:cubicBezTo>
                      <a:pt x="39" y="28"/>
                      <a:pt x="37" y="29"/>
                      <a:pt x="35" y="30"/>
                    </a:cubicBezTo>
                    <a:lnTo>
                      <a:pt x="35" y="31"/>
                    </a:lnTo>
                    <a:cubicBezTo>
                      <a:pt x="36" y="38"/>
                      <a:pt x="31" y="44"/>
                      <a:pt x="25" y="45"/>
                    </a:cubicBezTo>
                    <a:cubicBezTo>
                      <a:pt x="23" y="45"/>
                      <a:pt x="21" y="45"/>
                      <a:pt x="19" y="45"/>
                    </a:cubicBezTo>
                    <a:cubicBezTo>
                      <a:pt x="15" y="46"/>
                      <a:pt x="12" y="46"/>
                      <a:pt x="8" y="44"/>
                    </a:cubicBezTo>
                    <a:cubicBezTo>
                      <a:pt x="4" y="43"/>
                      <a:pt x="2" y="39"/>
                      <a:pt x="1" y="35"/>
                    </a:cubicBezTo>
                    <a:cubicBezTo>
                      <a:pt x="0" y="34"/>
                      <a:pt x="0" y="31"/>
                      <a:pt x="1" y="29"/>
                    </a:cubicBezTo>
                    <a:cubicBezTo>
                      <a:pt x="1" y="27"/>
                      <a:pt x="2" y="24"/>
                      <a:pt x="4" y="22"/>
                    </a:cubicBezTo>
                    <a:cubicBezTo>
                      <a:pt x="11" y="14"/>
                      <a:pt x="20" y="10"/>
                      <a:pt x="29" y="6"/>
                    </a:cubicBezTo>
                    <a:cubicBezTo>
                      <a:pt x="39" y="2"/>
                      <a:pt x="50" y="0"/>
                      <a:pt x="61" y="1"/>
                    </a:cubicBezTo>
                    <a:cubicBezTo>
                      <a:pt x="65" y="1"/>
                      <a:pt x="70" y="3"/>
                      <a:pt x="74" y="6"/>
                    </a:cubicBezTo>
                    <a:cubicBezTo>
                      <a:pt x="78" y="8"/>
                      <a:pt x="81" y="13"/>
                      <a:pt x="83" y="18"/>
                    </a:cubicBezTo>
                    <a:cubicBezTo>
                      <a:pt x="88" y="28"/>
                      <a:pt x="85" y="39"/>
                      <a:pt x="81" y="49"/>
                    </a:cubicBezTo>
                    <a:cubicBezTo>
                      <a:pt x="77" y="57"/>
                      <a:pt x="72" y="64"/>
                      <a:pt x="67" y="72"/>
                    </a:cubicBezTo>
                    <a:cubicBezTo>
                      <a:pt x="68" y="73"/>
                      <a:pt x="71" y="74"/>
                      <a:pt x="72" y="75"/>
                    </a:cubicBezTo>
                    <a:cubicBezTo>
                      <a:pt x="78" y="78"/>
                      <a:pt x="82" y="82"/>
                      <a:pt x="86" y="87"/>
                    </a:cubicBezTo>
                    <a:cubicBezTo>
                      <a:pt x="96" y="96"/>
                      <a:pt x="100" y="109"/>
                      <a:pt x="101" y="122"/>
                    </a:cubicBezTo>
                    <a:cubicBezTo>
                      <a:pt x="102" y="129"/>
                      <a:pt x="100" y="135"/>
                      <a:pt x="99" y="142"/>
                    </a:cubicBezTo>
                    <a:cubicBezTo>
                      <a:pt x="97" y="149"/>
                      <a:pt x="93" y="156"/>
                      <a:pt x="90" y="162"/>
                    </a:cubicBezTo>
                    <a:cubicBezTo>
                      <a:pt x="87" y="167"/>
                      <a:pt x="84" y="172"/>
                      <a:pt x="79" y="176"/>
                    </a:cubicBezTo>
                    <a:cubicBezTo>
                      <a:pt x="77" y="179"/>
                      <a:pt x="75" y="181"/>
                      <a:pt x="73" y="183"/>
                    </a:cubicBezTo>
                    <a:cubicBezTo>
                      <a:pt x="70" y="184"/>
                      <a:pt x="68" y="186"/>
                      <a:pt x="65" y="187"/>
                    </a:cubicBezTo>
                    <a:cubicBezTo>
                      <a:pt x="64" y="188"/>
                      <a:pt x="62" y="189"/>
                      <a:pt x="60" y="189"/>
                    </a:cubicBezTo>
                    <a:cubicBezTo>
                      <a:pt x="56" y="189"/>
                      <a:pt x="50" y="185"/>
                      <a:pt x="49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832320" y="957600"/>
                <a:ext cx="38520" cy="89280"/>
              </a:xfrm>
              <a:custGeom>
                <a:rect b="b" l="l" r="r" t="t"/>
                <a:pathLst>
                  <a:path extrusionOk="0" h="248" w="107">
                    <a:moveTo>
                      <a:pt x="39" y="223"/>
                    </a:moveTo>
                    <a:cubicBezTo>
                      <a:pt x="40" y="223"/>
                      <a:pt x="41" y="223"/>
                      <a:pt x="42" y="223"/>
                    </a:cubicBezTo>
                    <a:lnTo>
                      <a:pt x="43" y="223"/>
                    </a:lnTo>
                    <a:lnTo>
                      <a:pt x="44" y="223"/>
                    </a:lnTo>
                    <a:lnTo>
                      <a:pt x="44" y="222"/>
                    </a:lnTo>
                    <a:cubicBezTo>
                      <a:pt x="44" y="223"/>
                      <a:pt x="44" y="223"/>
                      <a:pt x="43" y="223"/>
                    </a:cubicBezTo>
                    <a:cubicBezTo>
                      <a:pt x="44" y="223"/>
                      <a:pt x="45" y="222"/>
                      <a:pt x="46" y="221"/>
                    </a:cubicBezTo>
                    <a:cubicBezTo>
                      <a:pt x="46" y="222"/>
                      <a:pt x="45" y="222"/>
                      <a:pt x="45" y="222"/>
                    </a:cubicBezTo>
                    <a:lnTo>
                      <a:pt x="46" y="221"/>
                    </a:lnTo>
                    <a:lnTo>
                      <a:pt x="46" y="220"/>
                    </a:lnTo>
                    <a:lnTo>
                      <a:pt x="47" y="219"/>
                    </a:lnTo>
                    <a:cubicBezTo>
                      <a:pt x="48" y="217"/>
                      <a:pt x="49" y="216"/>
                      <a:pt x="49" y="215"/>
                    </a:cubicBezTo>
                    <a:cubicBezTo>
                      <a:pt x="50" y="212"/>
                      <a:pt x="51" y="209"/>
                      <a:pt x="52" y="206"/>
                    </a:cubicBezTo>
                    <a:cubicBezTo>
                      <a:pt x="53" y="196"/>
                      <a:pt x="55" y="185"/>
                      <a:pt x="57" y="175"/>
                    </a:cubicBezTo>
                    <a:cubicBezTo>
                      <a:pt x="58" y="170"/>
                      <a:pt x="58" y="166"/>
                      <a:pt x="59" y="161"/>
                    </a:cubicBezTo>
                    <a:cubicBezTo>
                      <a:pt x="53" y="166"/>
                      <a:pt x="48" y="171"/>
                      <a:pt x="42" y="177"/>
                    </a:cubicBezTo>
                    <a:cubicBezTo>
                      <a:pt x="39" y="180"/>
                      <a:pt x="37" y="183"/>
                      <a:pt x="34" y="187"/>
                    </a:cubicBezTo>
                    <a:cubicBezTo>
                      <a:pt x="32" y="189"/>
                      <a:pt x="31" y="191"/>
                      <a:pt x="30" y="194"/>
                    </a:cubicBezTo>
                    <a:cubicBezTo>
                      <a:pt x="29" y="196"/>
                      <a:pt x="28" y="198"/>
                      <a:pt x="27" y="199"/>
                    </a:cubicBezTo>
                    <a:cubicBezTo>
                      <a:pt x="27" y="201"/>
                      <a:pt x="27" y="202"/>
                      <a:pt x="26" y="204"/>
                    </a:cubicBezTo>
                    <a:cubicBezTo>
                      <a:pt x="26" y="205"/>
                      <a:pt x="26" y="206"/>
                      <a:pt x="25" y="207"/>
                    </a:cubicBezTo>
                    <a:cubicBezTo>
                      <a:pt x="25" y="208"/>
                      <a:pt x="25" y="208"/>
                      <a:pt x="25" y="209"/>
                    </a:cubicBezTo>
                    <a:cubicBezTo>
                      <a:pt x="25" y="209"/>
                      <a:pt x="26" y="210"/>
                      <a:pt x="26" y="211"/>
                    </a:cubicBezTo>
                    <a:cubicBezTo>
                      <a:pt x="26" y="211"/>
                      <a:pt x="26" y="212"/>
                      <a:pt x="27" y="213"/>
                    </a:cubicBezTo>
                    <a:cubicBezTo>
                      <a:pt x="27" y="213"/>
                      <a:pt x="27" y="214"/>
                      <a:pt x="27" y="215"/>
                    </a:cubicBezTo>
                    <a:lnTo>
                      <a:pt x="28" y="216"/>
                    </a:lnTo>
                    <a:cubicBezTo>
                      <a:pt x="29" y="217"/>
                      <a:pt x="30" y="219"/>
                      <a:pt x="31" y="220"/>
                    </a:cubicBezTo>
                    <a:lnTo>
                      <a:pt x="32" y="221"/>
                    </a:lnTo>
                    <a:lnTo>
                      <a:pt x="32" y="222"/>
                    </a:lnTo>
                    <a:cubicBezTo>
                      <a:pt x="32" y="222"/>
                      <a:pt x="33" y="222"/>
                      <a:pt x="34" y="222"/>
                    </a:cubicBezTo>
                    <a:cubicBezTo>
                      <a:pt x="34" y="223"/>
                      <a:pt x="35" y="223"/>
                      <a:pt x="35" y="223"/>
                    </a:cubicBezTo>
                    <a:lnTo>
                      <a:pt x="36" y="223"/>
                    </a:lnTo>
                    <a:cubicBezTo>
                      <a:pt x="37" y="223"/>
                      <a:pt x="37" y="223"/>
                      <a:pt x="38" y="223"/>
                    </a:cubicBezTo>
                    <a:cubicBezTo>
                      <a:pt x="39" y="223"/>
                      <a:pt x="39" y="223"/>
                      <a:pt x="41" y="223"/>
                    </a:cubicBezTo>
                    <a:cubicBezTo>
                      <a:pt x="40" y="223"/>
                      <a:pt x="39" y="223"/>
                      <a:pt x="39" y="223"/>
                    </a:cubicBezTo>
                    <a:moveTo>
                      <a:pt x="25" y="245"/>
                    </a:moveTo>
                    <a:cubicBezTo>
                      <a:pt x="17" y="242"/>
                      <a:pt x="12" y="236"/>
                      <a:pt x="8" y="229"/>
                    </a:cubicBezTo>
                    <a:cubicBezTo>
                      <a:pt x="4" y="222"/>
                      <a:pt x="2" y="215"/>
                      <a:pt x="2" y="207"/>
                    </a:cubicBezTo>
                    <a:cubicBezTo>
                      <a:pt x="2" y="199"/>
                      <a:pt x="5" y="191"/>
                      <a:pt x="9" y="184"/>
                    </a:cubicBezTo>
                    <a:cubicBezTo>
                      <a:pt x="16" y="169"/>
                      <a:pt x="28" y="157"/>
                      <a:pt x="41" y="146"/>
                    </a:cubicBezTo>
                    <a:cubicBezTo>
                      <a:pt x="47" y="140"/>
                      <a:pt x="54" y="134"/>
                      <a:pt x="61" y="128"/>
                    </a:cubicBezTo>
                    <a:cubicBezTo>
                      <a:pt x="62" y="127"/>
                      <a:pt x="62" y="127"/>
                      <a:pt x="62" y="125"/>
                    </a:cubicBezTo>
                    <a:cubicBezTo>
                      <a:pt x="59" y="128"/>
                      <a:pt x="56" y="131"/>
                      <a:pt x="52" y="132"/>
                    </a:cubicBezTo>
                    <a:cubicBezTo>
                      <a:pt x="48" y="135"/>
                      <a:pt x="42" y="137"/>
                      <a:pt x="36" y="137"/>
                    </a:cubicBezTo>
                    <a:cubicBezTo>
                      <a:pt x="30" y="138"/>
                      <a:pt x="24" y="136"/>
                      <a:pt x="18" y="132"/>
                    </a:cubicBezTo>
                    <a:cubicBezTo>
                      <a:pt x="7" y="127"/>
                      <a:pt x="5" y="114"/>
                      <a:pt x="2" y="103"/>
                    </a:cubicBezTo>
                    <a:cubicBezTo>
                      <a:pt x="0" y="89"/>
                      <a:pt x="0" y="74"/>
                      <a:pt x="3" y="60"/>
                    </a:cubicBezTo>
                    <a:cubicBezTo>
                      <a:pt x="5" y="47"/>
                      <a:pt x="12" y="35"/>
                      <a:pt x="19" y="24"/>
                    </a:cubicBezTo>
                    <a:cubicBezTo>
                      <a:pt x="23" y="19"/>
                      <a:pt x="27" y="14"/>
                      <a:pt x="32" y="10"/>
                    </a:cubicBezTo>
                    <a:cubicBezTo>
                      <a:pt x="37" y="6"/>
                      <a:pt x="44" y="4"/>
                      <a:pt x="50" y="2"/>
                    </a:cubicBezTo>
                    <a:cubicBezTo>
                      <a:pt x="56" y="0"/>
                      <a:pt x="63" y="5"/>
                      <a:pt x="65" y="11"/>
                    </a:cubicBezTo>
                    <a:cubicBezTo>
                      <a:pt x="67" y="18"/>
                      <a:pt x="63" y="24"/>
                      <a:pt x="56" y="26"/>
                    </a:cubicBezTo>
                    <a:cubicBezTo>
                      <a:pt x="55" y="26"/>
                      <a:pt x="54" y="27"/>
                      <a:pt x="53" y="28"/>
                    </a:cubicBezTo>
                    <a:cubicBezTo>
                      <a:pt x="51" y="28"/>
                      <a:pt x="50" y="28"/>
                      <a:pt x="49" y="29"/>
                    </a:cubicBezTo>
                    <a:lnTo>
                      <a:pt x="48" y="29"/>
                    </a:lnTo>
                    <a:cubicBezTo>
                      <a:pt x="47" y="30"/>
                      <a:pt x="46" y="30"/>
                      <a:pt x="46" y="31"/>
                    </a:cubicBezTo>
                    <a:cubicBezTo>
                      <a:pt x="45" y="32"/>
                      <a:pt x="44" y="33"/>
                      <a:pt x="43" y="34"/>
                    </a:cubicBezTo>
                    <a:cubicBezTo>
                      <a:pt x="41" y="36"/>
                      <a:pt x="40" y="37"/>
                      <a:pt x="39" y="39"/>
                    </a:cubicBezTo>
                    <a:cubicBezTo>
                      <a:pt x="35" y="43"/>
                      <a:pt x="32" y="49"/>
                      <a:pt x="30" y="53"/>
                    </a:cubicBezTo>
                    <a:cubicBezTo>
                      <a:pt x="29" y="56"/>
                      <a:pt x="28" y="57"/>
                      <a:pt x="27" y="60"/>
                    </a:cubicBezTo>
                    <a:cubicBezTo>
                      <a:pt x="27" y="61"/>
                      <a:pt x="26" y="64"/>
                      <a:pt x="25" y="66"/>
                    </a:cubicBezTo>
                    <a:cubicBezTo>
                      <a:pt x="25" y="69"/>
                      <a:pt x="24" y="72"/>
                      <a:pt x="24" y="76"/>
                    </a:cubicBezTo>
                    <a:cubicBezTo>
                      <a:pt x="24" y="79"/>
                      <a:pt x="24" y="83"/>
                      <a:pt x="24" y="88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90"/>
                      <a:pt x="25" y="95"/>
                      <a:pt x="25" y="99"/>
                    </a:cubicBezTo>
                    <a:cubicBezTo>
                      <a:pt x="26" y="101"/>
                      <a:pt x="27" y="104"/>
                      <a:pt x="27" y="106"/>
                    </a:cubicBezTo>
                    <a:cubicBezTo>
                      <a:pt x="28" y="107"/>
                      <a:pt x="28" y="109"/>
                      <a:pt x="28" y="109"/>
                    </a:cubicBezTo>
                    <a:cubicBezTo>
                      <a:pt x="29" y="110"/>
                      <a:pt x="29" y="110"/>
                      <a:pt x="30" y="111"/>
                    </a:cubicBezTo>
                    <a:cubicBezTo>
                      <a:pt x="30" y="112"/>
                      <a:pt x="31" y="112"/>
                      <a:pt x="31" y="112"/>
                    </a:cubicBezTo>
                    <a:lnTo>
                      <a:pt x="32" y="113"/>
                    </a:lnTo>
                    <a:cubicBezTo>
                      <a:pt x="34" y="113"/>
                      <a:pt x="34" y="113"/>
                      <a:pt x="35" y="113"/>
                    </a:cubicBezTo>
                    <a:lnTo>
                      <a:pt x="34" y="113"/>
                    </a:lnTo>
                    <a:cubicBezTo>
                      <a:pt x="35" y="113"/>
                      <a:pt x="35" y="113"/>
                      <a:pt x="36" y="113"/>
                    </a:cubicBezTo>
                    <a:lnTo>
                      <a:pt x="37" y="113"/>
                    </a:lnTo>
                    <a:lnTo>
                      <a:pt x="38" y="113"/>
                    </a:lnTo>
                    <a:cubicBezTo>
                      <a:pt x="39" y="112"/>
                      <a:pt x="39" y="112"/>
                      <a:pt x="40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10"/>
                      <a:pt x="43" y="110"/>
                      <a:pt x="44" y="109"/>
                    </a:cubicBezTo>
                    <a:cubicBezTo>
                      <a:pt x="47" y="106"/>
                      <a:pt x="51" y="103"/>
                      <a:pt x="53" y="100"/>
                    </a:cubicBezTo>
                    <a:cubicBezTo>
                      <a:pt x="56" y="96"/>
                      <a:pt x="59" y="93"/>
                      <a:pt x="62" y="89"/>
                    </a:cubicBezTo>
                    <a:cubicBezTo>
                      <a:pt x="65" y="85"/>
                      <a:pt x="68" y="79"/>
                      <a:pt x="71" y="75"/>
                    </a:cubicBezTo>
                    <a:cubicBezTo>
                      <a:pt x="72" y="73"/>
                      <a:pt x="73" y="71"/>
                      <a:pt x="73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7" y="61"/>
                      <a:pt x="79" y="53"/>
                      <a:pt x="83" y="47"/>
                    </a:cubicBezTo>
                    <a:cubicBezTo>
                      <a:pt x="86" y="43"/>
                      <a:pt x="90" y="40"/>
                      <a:pt x="94" y="41"/>
                    </a:cubicBezTo>
                    <a:cubicBezTo>
                      <a:pt x="98" y="41"/>
                      <a:pt x="104" y="44"/>
                      <a:pt x="105" y="49"/>
                    </a:cubicBezTo>
                    <a:cubicBezTo>
                      <a:pt x="106" y="51"/>
                      <a:pt x="106" y="54"/>
                      <a:pt x="105" y="57"/>
                    </a:cubicBezTo>
                    <a:cubicBezTo>
                      <a:pt x="105" y="59"/>
                      <a:pt x="104" y="61"/>
                      <a:pt x="103" y="63"/>
                    </a:cubicBezTo>
                    <a:cubicBezTo>
                      <a:pt x="102" y="66"/>
                      <a:pt x="101" y="68"/>
                      <a:pt x="99" y="71"/>
                    </a:cubicBezTo>
                    <a:cubicBezTo>
                      <a:pt x="98" y="72"/>
                      <a:pt x="98" y="74"/>
                      <a:pt x="97" y="76"/>
                    </a:cubicBezTo>
                    <a:cubicBezTo>
                      <a:pt x="96" y="78"/>
                      <a:pt x="95" y="81"/>
                      <a:pt x="94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2" y="89"/>
                      <a:pt x="90" y="96"/>
                      <a:pt x="88" y="103"/>
                    </a:cubicBezTo>
                    <a:cubicBezTo>
                      <a:pt x="85" y="120"/>
                      <a:pt x="84" y="138"/>
                      <a:pt x="82" y="155"/>
                    </a:cubicBezTo>
                    <a:cubicBezTo>
                      <a:pt x="81" y="167"/>
                      <a:pt x="80" y="180"/>
                      <a:pt x="77" y="191"/>
                    </a:cubicBezTo>
                    <a:cubicBezTo>
                      <a:pt x="76" y="199"/>
                      <a:pt x="76" y="206"/>
                      <a:pt x="74" y="213"/>
                    </a:cubicBezTo>
                    <a:cubicBezTo>
                      <a:pt x="72" y="221"/>
                      <a:pt x="70" y="229"/>
                      <a:pt x="65" y="235"/>
                    </a:cubicBezTo>
                    <a:cubicBezTo>
                      <a:pt x="60" y="241"/>
                      <a:pt x="53" y="246"/>
                      <a:pt x="46" y="247"/>
                    </a:cubicBezTo>
                    <a:cubicBezTo>
                      <a:pt x="44" y="247"/>
                      <a:pt x="42" y="247"/>
                      <a:pt x="39" y="247"/>
                    </a:cubicBezTo>
                    <a:cubicBezTo>
                      <a:pt x="35" y="247"/>
                      <a:pt x="30" y="247"/>
                      <a:pt x="25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879120" y="924840"/>
                <a:ext cx="29880" cy="112680"/>
              </a:xfrm>
              <a:custGeom>
                <a:rect b="b" l="l" r="r" t="t"/>
                <a:pathLst>
                  <a:path extrusionOk="0" h="313" w="83">
                    <a:moveTo>
                      <a:pt x="5" y="309"/>
                    </a:moveTo>
                    <a:cubicBezTo>
                      <a:pt x="0" y="304"/>
                      <a:pt x="1" y="296"/>
                      <a:pt x="6" y="291"/>
                    </a:cubicBezTo>
                    <a:cubicBezTo>
                      <a:pt x="8" y="290"/>
                      <a:pt x="9" y="289"/>
                      <a:pt x="11" y="287"/>
                    </a:cubicBezTo>
                    <a:cubicBezTo>
                      <a:pt x="17" y="282"/>
                      <a:pt x="24" y="276"/>
                      <a:pt x="30" y="270"/>
                    </a:cubicBezTo>
                    <a:cubicBezTo>
                      <a:pt x="32" y="266"/>
                      <a:pt x="35" y="263"/>
                      <a:pt x="38" y="259"/>
                    </a:cubicBezTo>
                    <a:cubicBezTo>
                      <a:pt x="37" y="259"/>
                      <a:pt x="37" y="260"/>
                      <a:pt x="36" y="261"/>
                    </a:cubicBezTo>
                    <a:cubicBezTo>
                      <a:pt x="39" y="258"/>
                      <a:pt x="40" y="255"/>
                      <a:pt x="42" y="252"/>
                    </a:cubicBezTo>
                    <a:cubicBezTo>
                      <a:pt x="44" y="248"/>
                      <a:pt x="46" y="244"/>
                      <a:pt x="48" y="240"/>
                    </a:cubicBezTo>
                    <a:cubicBezTo>
                      <a:pt x="50" y="232"/>
                      <a:pt x="52" y="224"/>
                      <a:pt x="53" y="217"/>
                    </a:cubicBezTo>
                    <a:cubicBezTo>
                      <a:pt x="56" y="205"/>
                      <a:pt x="58" y="192"/>
                      <a:pt x="59" y="180"/>
                    </a:cubicBezTo>
                    <a:cubicBezTo>
                      <a:pt x="60" y="170"/>
                      <a:pt x="60" y="161"/>
                      <a:pt x="59" y="151"/>
                    </a:cubicBezTo>
                    <a:cubicBezTo>
                      <a:pt x="59" y="143"/>
                      <a:pt x="58" y="134"/>
                      <a:pt x="56" y="125"/>
                    </a:cubicBezTo>
                    <a:cubicBezTo>
                      <a:pt x="56" y="120"/>
                      <a:pt x="55" y="115"/>
                      <a:pt x="54" y="110"/>
                    </a:cubicBezTo>
                    <a:lnTo>
                      <a:pt x="54" y="111"/>
                    </a:lnTo>
                    <a:cubicBezTo>
                      <a:pt x="51" y="93"/>
                      <a:pt x="48" y="76"/>
                      <a:pt x="44" y="59"/>
                    </a:cubicBezTo>
                    <a:cubicBezTo>
                      <a:pt x="42" y="51"/>
                      <a:pt x="41" y="43"/>
                      <a:pt x="39" y="35"/>
                    </a:cubicBezTo>
                    <a:cubicBezTo>
                      <a:pt x="39" y="30"/>
                      <a:pt x="38" y="25"/>
                      <a:pt x="38" y="20"/>
                    </a:cubicBezTo>
                    <a:cubicBezTo>
                      <a:pt x="38" y="15"/>
                      <a:pt x="38" y="11"/>
                      <a:pt x="41" y="7"/>
                    </a:cubicBezTo>
                    <a:cubicBezTo>
                      <a:pt x="45" y="0"/>
                      <a:pt x="54" y="0"/>
                      <a:pt x="60" y="4"/>
                    </a:cubicBezTo>
                    <a:cubicBezTo>
                      <a:pt x="65" y="8"/>
                      <a:pt x="66" y="16"/>
                      <a:pt x="63" y="21"/>
                    </a:cubicBezTo>
                    <a:cubicBezTo>
                      <a:pt x="63" y="30"/>
                      <a:pt x="65" y="40"/>
                      <a:pt x="66" y="49"/>
                    </a:cubicBezTo>
                    <a:cubicBezTo>
                      <a:pt x="67" y="55"/>
                      <a:pt x="69" y="60"/>
                      <a:pt x="70" y="66"/>
                    </a:cubicBezTo>
                    <a:cubicBezTo>
                      <a:pt x="72" y="79"/>
                      <a:pt x="74" y="93"/>
                      <a:pt x="77" y="106"/>
                    </a:cubicBezTo>
                    <a:cubicBezTo>
                      <a:pt x="78" y="113"/>
                      <a:pt x="78" y="120"/>
                      <a:pt x="80" y="126"/>
                    </a:cubicBezTo>
                    <a:cubicBezTo>
                      <a:pt x="81" y="139"/>
                      <a:pt x="82" y="152"/>
                      <a:pt x="82" y="166"/>
                    </a:cubicBezTo>
                    <a:cubicBezTo>
                      <a:pt x="81" y="184"/>
                      <a:pt x="79" y="202"/>
                      <a:pt x="76" y="220"/>
                    </a:cubicBezTo>
                    <a:cubicBezTo>
                      <a:pt x="72" y="237"/>
                      <a:pt x="67" y="254"/>
                      <a:pt x="58" y="269"/>
                    </a:cubicBezTo>
                    <a:cubicBezTo>
                      <a:pt x="52" y="279"/>
                      <a:pt x="45" y="287"/>
                      <a:pt x="36" y="296"/>
                    </a:cubicBezTo>
                    <a:cubicBezTo>
                      <a:pt x="32" y="300"/>
                      <a:pt x="27" y="305"/>
                      <a:pt x="21" y="309"/>
                    </a:cubicBezTo>
                    <a:cubicBezTo>
                      <a:pt x="19" y="311"/>
                      <a:pt x="16" y="312"/>
                      <a:pt x="13" y="312"/>
                    </a:cubicBezTo>
                    <a:cubicBezTo>
                      <a:pt x="10" y="312"/>
                      <a:pt x="7" y="311"/>
                      <a:pt x="5" y="3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992520" y="1085400"/>
                <a:ext cx="73440" cy="15840"/>
              </a:xfrm>
              <a:custGeom>
                <a:rect b="b" l="l" r="r" t="t"/>
                <a:pathLst>
                  <a:path extrusionOk="0" h="44" w="204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38" y="14"/>
                      <a:pt x="66" y="10"/>
                      <a:pt x="93" y="6"/>
                    </a:cubicBezTo>
                    <a:cubicBezTo>
                      <a:pt x="118" y="3"/>
                      <a:pt x="143" y="2"/>
                      <a:pt x="169" y="0"/>
                    </a:cubicBezTo>
                    <a:cubicBezTo>
                      <a:pt x="176" y="0"/>
                      <a:pt x="184" y="0"/>
                      <a:pt x="191" y="0"/>
                    </a:cubicBezTo>
                    <a:cubicBezTo>
                      <a:pt x="197" y="0"/>
                      <a:pt x="203" y="6"/>
                      <a:pt x="202" y="12"/>
                    </a:cubicBezTo>
                    <a:cubicBezTo>
                      <a:pt x="202" y="18"/>
                      <a:pt x="197" y="24"/>
                      <a:pt x="191" y="24"/>
                    </a:cubicBezTo>
                    <a:cubicBezTo>
                      <a:pt x="172" y="23"/>
                      <a:pt x="155" y="24"/>
                      <a:pt x="137" y="25"/>
                    </a:cubicBezTo>
                    <a:cubicBezTo>
                      <a:pt x="125" y="26"/>
                      <a:pt x="113" y="27"/>
                      <a:pt x="101" y="28"/>
                    </a:cubicBezTo>
                    <a:cubicBezTo>
                      <a:pt x="89" y="30"/>
                      <a:pt x="76" y="32"/>
                      <a:pt x="64" y="34"/>
                    </a:cubicBezTo>
                    <a:cubicBezTo>
                      <a:pt x="48" y="37"/>
                      <a:pt x="31" y="40"/>
                      <a:pt x="15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7" y="43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1021320" y="1105920"/>
                <a:ext cx="39240" cy="15480"/>
              </a:xfrm>
              <a:custGeom>
                <a:rect b="b" l="l" r="r" t="t"/>
                <a:pathLst>
                  <a:path extrusionOk="0" h="43" w="109">
                    <a:moveTo>
                      <a:pt x="9" y="39"/>
                    </a:moveTo>
                    <a:cubicBezTo>
                      <a:pt x="3" y="36"/>
                      <a:pt x="0" y="28"/>
                      <a:pt x="3" y="22"/>
                    </a:cubicBezTo>
                    <a:cubicBezTo>
                      <a:pt x="6" y="16"/>
                      <a:pt x="13" y="13"/>
                      <a:pt x="20" y="16"/>
                    </a:cubicBezTo>
                    <a:lnTo>
                      <a:pt x="21" y="16"/>
                    </a:lnTo>
                    <a:lnTo>
                      <a:pt x="22" y="16"/>
                    </a:ln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5" y="17"/>
                      <a:pt x="27" y="17"/>
                      <a:pt x="28" y="17"/>
                    </a:cubicBezTo>
                    <a:cubicBezTo>
                      <a:pt x="32" y="16"/>
                      <a:pt x="36" y="16"/>
                      <a:pt x="39" y="15"/>
                    </a:cubicBezTo>
                    <a:cubicBezTo>
                      <a:pt x="58" y="12"/>
                      <a:pt x="75" y="6"/>
                      <a:pt x="93" y="2"/>
                    </a:cubicBezTo>
                    <a:cubicBezTo>
                      <a:pt x="98" y="0"/>
                      <a:pt x="104" y="3"/>
                      <a:pt x="106" y="8"/>
                    </a:cubicBezTo>
                    <a:cubicBezTo>
                      <a:pt x="108" y="14"/>
                      <a:pt x="106" y="21"/>
                      <a:pt x="100" y="23"/>
                    </a:cubicBezTo>
                    <a:cubicBezTo>
                      <a:pt x="88" y="27"/>
                      <a:pt x="75" y="31"/>
                      <a:pt x="63" y="34"/>
                    </a:cubicBezTo>
                    <a:cubicBezTo>
                      <a:pt x="58" y="36"/>
                      <a:pt x="52" y="37"/>
                      <a:pt x="47" y="38"/>
                    </a:cubicBezTo>
                    <a:cubicBezTo>
                      <a:pt x="41" y="40"/>
                      <a:pt x="35" y="41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0" y="42"/>
                      <a:pt x="14" y="41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6" name="Google Shape;336;p3"/>
            <p:cNvGrpSpPr/>
            <p:nvPr/>
          </p:nvGrpSpPr>
          <p:grpSpPr>
            <a:xfrm>
              <a:off x="8764927" y="2373800"/>
              <a:ext cx="2779566" cy="570008"/>
              <a:chOff x="3240" y="1231560"/>
              <a:chExt cx="1292040" cy="264960"/>
            </a:xfrm>
          </p:grpSpPr>
          <p:sp>
            <p:nvSpPr>
              <p:cNvPr id="337" name="Google Shape;337;p3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2" name="Google Shape;372;p3"/>
            <p:cNvGrpSpPr/>
            <p:nvPr/>
          </p:nvGrpSpPr>
          <p:grpSpPr>
            <a:xfrm>
              <a:off x="-762626" y="1263023"/>
              <a:ext cx="1352996" cy="945625"/>
              <a:chOff x="2379960" y="470880"/>
              <a:chExt cx="628920" cy="439560"/>
            </a:xfrm>
          </p:grpSpPr>
          <p:sp>
            <p:nvSpPr>
              <p:cNvPr id="373" name="Google Shape;373;p3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_1">
    <p:spTree>
      <p:nvGrpSpPr>
        <p:cNvPr id="1955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Google Shape;1956;p21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957" name="Google Shape;1957;p21"/>
          <p:cNvSpPr txBox="1"/>
          <p:nvPr>
            <p:ph type="title"/>
          </p:nvPr>
        </p:nvSpPr>
        <p:spPr>
          <a:xfrm>
            <a:off x="5873750" y="1462800"/>
            <a:ext cx="2556900" cy="1060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1958" name="Google Shape;1958;p21"/>
          <p:cNvSpPr txBox="1"/>
          <p:nvPr>
            <p:ph idx="1" type="subTitle"/>
          </p:nvPr>
        </p:nvSpPr>
        <p:spPr>
          <a:xfrm>
            <a:off x="5873875" y="2523600"/>
            <a:ext cx="2556900" cy="115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959" name="Google Shape;1959;p21"/>
          <p:cNvGrpSpPr/>
          <p:nvPr/>
        </p:nvGrpSpPr>
        <p:grpSpPr>
          <a:xfrm>
            <a:off x="128496" y="165440"/>
            <a:ext cx="9558322" cy="5008568"/>
            <a:chOff x="128496" y="165440"/>
            <a:chExt cx="9558322" cy="5008568"/>
          </a:xfrm>
        </p:grpSpPr>
        <p:grpSp>
          <p:nvGrpSpPr>
            <p:cNvPr id="1960" name="Google Shape;1960;p21"/>
            <p:cNvGrpSpPr/>
            <p:nvPr/>
          </p:nvGrpSpPr>
          <p:grpSpPr>
            <a:xfrm>
              <a:off x="6907252" y="4604000"/>
              <a:ext cx="2779566" cy="570008"/>
              <a:chOff x="3240" y="1231560"/>
              <a:chExt cx="1292040" cy="264960"/>
            </a:xfrm>
          </p:grpSpPr>
          <p:sp>
            <p:nvSpPr>
              <p:cNvPr id="1961" name="Google Shape;1961;p21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2" name="Google Shape;1962;p21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" name="Google Shape;1963;p21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" name="Google Shape;1964;p21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" name="Google Shape;1965;p21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" name="Google Shape;1966;p21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" name="Google Shape;1967;p21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" name="Google Shape;1968;p21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9" name="Google Shape;1969;p21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0" name="Google Shape;1970;p21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1" name="Google Shape;1971;p21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2" name="Google Shape;1972;p21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3" name="Google Shape;1973;p21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4" name="Google Shape;1974;p21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5" name="Google Shape;1975;p21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6" name="Google Shape;1976;p21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7" name="Google Shape;1977;p21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8" name="Google Shape;1978;p21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" name="Google Shape;1979;p21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" name="Google Shape;1980;p21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" name="Google Shape;1981;p21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" name="Google Shape;1982;p21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" name="Google Shape;1983;p21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21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21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21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21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" name="Google Shape;1988;p21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" name="Google Shape;1989;p21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" name="Google Shape;1990;p21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" name="Google Shape;1991;p21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" name="Google Shape;1992;p21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" name="Google Shape;1993;p21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" name="Google Shape;1994;p21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" name="Google Shape;1995;p21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96" name="Google Shape;1996;p21"/>
            <p:cNvGrpSpPr/>
            <p:nvPr/>
          </p:nvGrpSpPr>
          <p:grpSpPr>
            <a:xfrm>
              <a:off x="128496" y="165440"/>
              <a:ext cx="1169447" cy="374068"/>
              <a:chOff x="1605960" y="528480"/>
              <a:chExt cx="543600" cy="173880"/>
            </a:xfrm>
          </p:grpSpPr>
          <p:sp>
            <p:nvSpPr>
              <p:cNvPr id="1997" name="Google Shape;1997;p21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" name="Google Shape;1998;p21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" name="Google Shape;1999;p21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" name="Google Shape;2000;p21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" name="Google Shape;2001;p21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" name="Google Shape;2002;p21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" name="Google Shape;2003;p21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" name="Google Shape;2004;p21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2005" name="Shape 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6" name="Google Shape;2006;p22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007" name="Google Shape;2007;p2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008" name="Google Shape;2008;p22"/>
          <p:cNvSpPr txBox="1"/>
          <p:nvPr>
            <p:ph idx="1" type="subTitle"/>
          </p:nvPr>
        </p:nvSpPr>
        <p:spPr>
          <a:xfrm>
            <a:off x="4977231" y="2944751"/>
            <a:ext cx="2640000" cy="117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09" name="Google Shape;2009;p22"/>
          <p:cNvSpPr txBox="1"/>
          <p:nvPr>
            <p:ph idx="2" type="subTitle"/>
          </p:nvPr>
        </p:nvSpPr>
        <p:spPr>
          <a:xfrm>
            <a:off x="1526756" y="2944751"/>
            <a:ext cx="2640000" cy="117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0" name="Google Shape;2010;p22"/>
          <p:cNvSpPr txBox="1"/>
          <p:nvPr>
            <p:ph idx="3" type="subTitle"/>
          </p:nvPr>
        </p:nvSpPr>
        <p:spPr>
          <a:xfrm>
            <a:off x="1526768" y="2638519"/>
            <a:ext cx="2640000" cy="40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011" name="Google Shape;2011;p22"/>
          <p:cNvSpPr txBox="1"/>
          <p:nvPr>
            <p:ph idx="4" type="subTitle"/>
          </p:nvPr>
        </p:nvSpPr>
        <p:spPr>
          <a:xfrm>
            <a:off x="4977244" y="2638519"/>
            <a:ext cx="2640000" cy="40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2012" name="Google Shape;2012;p22"/>
          <p:cNvGrpSpPr/>
          <p:nvPr/>
        </p:nvGrpSpPr>
        <p:grpSpPr>
          <a:xfrm>
            <a:off x="-1587773" y="86112"/>
            <a:ext cx="12520085" cy="5642917"/>
            <a:chOff x="-1587773" y="86112"/>
            <a:chExt cx="12520085" cy="5642917"/>
          </a:xfrm>
        </p:grpSpPr>
        <p:grpSp>
          <p:nvGrpSpPr>
            <p:cNvPr id="2013" name="Google Shape;2013;p22"/>
            <p:cNvGrpSpPr/>
            <p:nvPr/>
          </p:nvGrpSpPr>
          <p:grpSpPr>
            <a:xfrm>
              <a:off x="8430780" y="86112"/>
              <a:ext cx="2501532" cy="631966"/>
              <a:chOff x="720" y="669960"/>
              <a:chExt cx="1162800" cy="293760"/>
            </a:xfrm>
          </p:grpSpPr>
          <p:sp>
            <p:nvSpPr>
              <p:cNvPr id="2014" name="Google Shape;2014;p22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" name="Google Shape;2015;p22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" name="Google Shape;2016;p22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" name="Google Shape;2017;p22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" name="Google Shape;2018;p22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" name="Google Shape;2019;p22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" name="Google Shape;2020;p22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" name="Google Shape;2021;p22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" name="Google Shape;2022;p22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" name="Google Shape;2023;p22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" name="Google Shape;2024;p22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" name="Google Shape;2025;p22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" name="Google Shape;2026;p22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" name="Google Shape;2027;p22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" name="Google Shape;2028;p22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" name="Google Shape;2029;p22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" name="Google Shape;2030;p22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" name="Google Shape;2031;p22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" name="Google Shape;2032;p22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" name="Google Shape;2033;p22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" name="Google Shape;2034;p22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" name="Google Shape;2035;p22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" name="Google Shape;2036;p22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" name="Google Shape;2037;p22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" name="Google Shape;2038;p22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" name="Google Shape;2039;p22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" name="Google Shape;2040;p22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" name="Google Shape;2041;p22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" name="Google Shape;2042;p22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" name="Google Shape;2043;p22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" name="Google Shape;2044;p22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" name="Google Shape;2045;p22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" name="Google Shape;2046;p22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" name="Google Shape;2047;p22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" name="Google Shape;2048;p22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" name="Google Shape;2049;p22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22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" name="Google Shape;2051;p22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" name="Google Shape;2052;p22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" name="Google Shape;2053;p22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" name="Google Shape;2054;p22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" name="Google Shape;2055;p22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" name="Google Shape;2056;p22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" name="Google Shape;2057;p22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58" name="Google Shape;2058;p22"/>
            <p:cNvGrpSpPr/>
            <p:nvPr/>
          </p:nvGrpSpPr>
          <p:grpSpPr>
            <a:xfrm>
              <a:off x="-1587773" y="3867208"/>
              <a:ext cx="2304042" cy="1861821"/>
              <a:chOff x="1245600" y="2050920"/>
              <a:chExt cx="1071000" cy="865440"/>
            </a:xfrm>
          </p:grpSpPr>
          <p:sp>
            <p:nvSpPr>
              <p:cNvPr id="2059" name="Google Shape;2059;p22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rect b="b" l="l" r="r" t="t"/>
                <a:pathLst>
                  <a:path extrusionOk="0" h="60" w="2894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" name="Google Shape;2060;p22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rect b="b" l="l" r="r" t="t"/>
                <a:pathLst>
                  <a:path extrusionOk="0" h="122" w="187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" name="Google Shape;2061;p22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rect b="b" l="l" r="r" t="t"/>
                <a:pathLst>
                  <a:path extrusionOk="0" h="2379" w="53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" name="Google Shape;2062;p22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rect b="b" l="l" r="r" t="t"/>
                <a:pathLst>
                  <a:path extrusionOk="0" h="209" w="117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" name="Google Shape;2063;p22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rect b="b" l="l" r="r" t="t"/>
                <a:pathLst>
                  <a:path extrusionOk="0" h="732" w="2094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" name="Google Shape;2064;p22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rect b="b" l="l" r="r" t="t"/>
                <a:pathLst>
                  <a:path extrusionOk="0" h="415" w="553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" name="Google Shape;2065;p22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rect b="b" l="l" r="r" t="t"/>
                <a:pathLst>
                  <a:path extrusionOk="0" h="1512" w="2351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" name="Google Shape;2066;p22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rect b="b" l="l" r="r" t="t"/>
                <a:pathLst>
                  <a:path extrusionOk="0" h="82" w="41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" name="Google Shape;2067;p22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rect b="b" l="l" r="r" t="t"/>
                <a:pathLst>
                  <a:path extrusionOk="0" h="201" w="118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" name="Google Shape;2068;p22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rect b="b" l="l" r="r" t="t"/>
                <a:pathLst>
                  <a:path extrusionOk="0" h="180" w="103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" name="Google Shape;2069;p22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rect b="b" l="l" r="r" t="t"/>
                <a:pathLst>
                  <a:path extrusionOk="0" h="109" w="44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" name="Google Shape;2070;p22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rect b="b" l="l" r="r" t="t"/>
                <a:pathLst>
                  <a:path extrusionOk="0" h="107" w="56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" name="Google Shape;2071;p22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rect b="b" l="l" r="r" t="t"/>
                <a:pathLst>
                  <a:path extrusionOk="0" h="89" w="227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" name="Google Shape;2072;p22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rect b="b" l="l" r="r" t="t"/>
                <a:pathLst>
                  <a:path extrusionOk="0" h="255" w="173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" name="Google Shape;2073;p22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rect b="b" l="l" r="r" t="t"/>
                <a:pathLst>
                  <a:path extrusionOk="0" h="200" w="112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" name="Google Shape;2074;p22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rect b="b" l="l" r="r" t="t"/>
                <a:pathLst>
                  <a:path extrusionOk="0" h="77" w="34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" name="Google Shape;2075;p22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rect b="b" l="l" r="r" t="t"/>
                <a:pathLst>
                  <a:path extrusionOk="0" h="72" w="45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" name="Google Shape;2076;p22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rect b="b" l="l" r="r" t="t"/>
                <a:pathLst>
                  <a:path extrusionOk="0" h="68" w="185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" name="Google Shape;2077;p22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rect b="b" l="l" r="r" t="t"/>
                <a:pathLst>
                  <a:path extrusionOk="0" h="201" w="146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" name="Google Shape;2078;p22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rect b="b" l="l" r="r" t="t"/>
                <a:pathLst>
                  <a:path extrusionOk="0" h="138" w="133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" name="Google Shape;2079;p22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rect b="b" l="l" r="r" t="t"/>
                <a:pathLst>
                  <a:path extrusionOk="0" h="154" w="156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" name="Google Shape;2080;p22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rect b="b" l="l" r="r" t="t"/>
                <a:pathLst>
                  <a:path extrusionOk="0" h="171" w="167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" name="Google Shape;2081;p22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rect b="b" l="l" r="r" t="t"/>
                <a:pathLst>
                  <a:path extrusionOk="0" h="281" w="124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" name="Google Shape;2082;p22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rect b="b" l="l" r="r" t="t"/>
                <a:pathLst>
                  <a:path extrusionOk="0" h="25" w="68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" name="Google Shape;2083;p22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rect b="b" l="l" r="r" t="t"/>
                <a:pathLst>
                  <a:path extrusionOk="0" h="33" w="144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" name="Google Shape;2084;p22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rect b="b" l="l" r="r" t="t"/>
                <a:pathLst>
                  <a:path extrusionOk="0" h="161" w="261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" name="Google Shape;2085;p22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rect b="b" l="l" r="r" t="t"/>
                <a:pathLst>
                  <a:path extrusionOk="0" h="155" w="113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" name="Google Shape;2086;p22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rect b="b" l="l" r="r" t="t"/>
                <a:pathLst>
                  <a:path extrusionOk="0" h="140" w="68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" name="Google Shape;2087;p22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rect b="b" l="l" r="r" t="t"/>
                <a:pathLst>
                  <a:path extrusionOk="0" h="147" w="153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" name="Google Shape;2088;p22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rect b="b" l="l" r="r" t="t"/>
                <a:pathLst>
                  <a:path extrusionOk="0" h="235" w="125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" name="Google Shape;2089;p22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rect b="b" l="l" r="r" t="t"/>
                <a:pathLst>
                  <a:path extrusionOk="0" h="28" w="5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" name="Google Shape;2090;p22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rect b="b" l="l" r="r" t="t"/>
                <a:pathLst>
                  <a:path extrusionOk="0" h="33" w="109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" name="Google Shape;2091;p22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rect b="b" l="l" r="r" t="t"/>
                <a:pathLst>
                  <a:path extrusionOk="0" h="212" w="172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" name="Google Shape;2092;p22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rect b="b" l="l" r="r" t="t"/>
                <a:pathLst>
                  <a:path extrusionOk="0" h="51" w="34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" name="Google Shape;2093;p22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rect b="b" l="l" r="r" t="t"/>
                <a:pathLst>
                  <a:path extrusionOk="0" h="173" w="114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" name="Google Shape;2094;p22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rect b="b" l="l" r="r" t="t"/>
                <a:pathLst>
                  <a:path extrusionOk="0" h="171" w="91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" name="Google Shape;2095;p22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rect b="b" l="l" r="r" t="t"/>
                <a:pathLst>
                  <a:path extrusionOk="0" h="168" w="178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" name="Google Shape;2096;p22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rect b="b" l="l" r="r" t="t"/>
                <a:pathLst>
                  <a:path extrusionOk="0" h="633" w="4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" name="Google Shape;2097;p22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rect b="b" l="l" r="r" t="t"/>
                <a:pathLst>
                  <a:path extrusionOk="0" h="90" w="84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" name="Google Shape;2098;p22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rect b="b" l="l" r="r" t="t"/>
                <a:pathLst>
                  <a:path extrusionOk="0" h="542" w="34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" name="Google Shape;2099;p22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rect b="b" l="l" r="r" t="t"/>
                <a:pathLst>
                  <a:path extrusionOk="0" h="96" w="102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" name="Google Shape;2100;p22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rect b="b" l="l" r="r" t="t"/>
                <a:pathLst>
                  <a:path extrusionOk="0" h="390" w="29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" name="Google Shape;2101;p22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rect b="b" l="l" r="r" t="t"/>
                <a:pathLst>
                  <a:path extrusionOk="0" h="114" w="88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" name="Google Shape;2102;p22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rect b="b" l="l" r="r" t="t"/>
                <a:pathLst>
                  <a:path extrusionOk="0" h="214" w="42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" name="Google Shape;2103;p22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rect b="b" l="l" r="r" t="t"/>
                <a:pathLst>
                  <a:path extrusionOk="0" h="98" w="102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" name="Google Shape;2104;p22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rect b="b" l="l" r="r" t="t"/>
                <a:pathLst>
                  <a:path extrusionOk="0" h="415" w="199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" name="Google Shape;2105;p22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rect b="b" l="l" r="r" t="t"/>
                <a:pathLst>
                  <a:path extrusionOk="0" h="1535" w="2366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" name="Google Shape;2106;p22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rect b="b" l="l" r="r" t="t"/>
                <a:pathLst>
                  <a:path extrusionOk="0" h="1100" w="2624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2107" name="Shape 2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8" name="Google Shape;2108;p23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109" name="Google Shape;2109;p2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110" name="Google Shape;2110;p23"/>
          <p:cNvSpPr txBox="1"/>
          <p:nvPr>
            <p:ph idx="1" type="subTitle"/>
          </p:nvPr>
        </p:nvSpPr>
        <p:spPr>
          <a:xfrm>
            <a:off x="4864542" y="2057100"/>
            <a:ext cx="3100800" cy="194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11" name="Google Shape;2111;p23"/>
          <p:cNvSpPr txBox="1"/>
          <p:nvPr>
            <p:ph idx="2" type="subTitle"/>
          </p:nvPr>
        </p:nvSpPr>
        <p:spPr>
          <a:xfrm>
            <a:off x="1178658" y="2057100"/>
            <a:ext cx="3100800" cy="194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112" name="Google Shape;2112;p23"/>
          <p:cNvGrpSpPr/>
          <p:nvPr/>
        </p:nvGrpSpPr>
        <p:grpSpPr>
          <a:xfrm>
            <a:off x="-1297484" y="35713"/>
            <a:ext cx="10815796" cy="5107785"/>
            <a:chOff x="-1297484" y="35713"/>
            <a:chExt cx="10815796" cy="5107785"/>
          </a:xfrm>
        </p:grpSpPr>
        <p:grpSp>
          <p:nvGrpSpPr>
            <p:cNvPr id="2113" name="Google Shape;2113;p23"/>
            <p:cNvGrpSpPr/>
            <p:nvPr/>
          </p:nvGrpSpPr>
          <p:grpSpPr>
            <a:xfrm>
              <a:off x="-1297484" y="35713"/>
              <a:ext cx="2017489" cy="1007583"/>
              <a:chOff x="54720" y="2121120"/>
              <a:chExt cx="937800" cy="468360"/>
            </a:xfrm>
          </p:grpSpPr>
          <p:sp>
            <p:nvSpPr>
              <p:cNvPr id="2114" name="Google Shape;2114;p23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rect b="b" l="l" r="r" t="t"/>
                <a:pathLst>
                  <a:path extrusionOk="0" h="58" w="147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" name="Google Shape;2115;p23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rect b="b" l="l" r="r" t="t"/>
                <a:pathLst>
                  <a:path extrusionOk="0" h="50" w="18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" name="Google Shape;2116;p23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rect b="b" l="l" r="r" t="t"/>
                <a:pathLst>
                  <a:path extrusionOk="0" h="551" w="167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" name="Google Shape;2117;p23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rect b="b" l="l" r="r" t="t"/>
                <a:pathLst>
                  <a:path extrusionOk="0" h="150" w="124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" name="Google Shape;2118;p23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rect b="b" l="l" r="r" t="t"/>
                <a:pathLst>
                  <a:path extrusionOk="0" h="397" w="216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" name="Google Shape;2119;p23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rect b="b" l="l" r="r" t="t"/>
                <a:pathLst>
                  <a:path extrusionOk="0" h="226" w="115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" name="Google Shape;2120;p23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rect b="b" l="l" r="r" t="t"/>
                <a:pathLst>
                  <a:path extrusionOk="0" h="230" w="153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" name="Google Shape;2121;p23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rect b="b" l="l" r="r" t="t"/>
                <a:pathLst>
                  <a:path extrusionOk="0" h="526" w="132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" name="Google Shape;2122;p23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rect b="b" l="l" r="r" t="t"/>
                <a:pathLst>
                  <a:path extrusionOk="0" h="283" w="225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" name="Google Shape;2123;p23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rect b="b" l="l" r="r" t="t"/>
                <a:pathLst>
                  <a:path extrusionOk="0" h="30" w="32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" name="Google Shape;2124;p23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rect b="b" l="l" r="r" t="t"/>
                <a:pathLst>
                  <a:path extrusionOk="0" h="220" w="135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" name="Google Shape;2125;p23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rect b="b" l="l" r="r" t="t"/>
                <a:pathLst>
                  <a:path extrusionOk="0" h="160" w="92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" name="Google Shape;2126;p23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rect b="b" l="l" r="r" t="t"/>
                <a:pathLst>
                  <a:path extrusionOk="0" h="214" w="124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" name="Google Shape;2127;p23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rect b="b" l="l" r="r" t="t"/>
                <a:pathLst>
                  <a:path extrusionOk="0" h="247" w="315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" name="Google Shape;2128;p23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rect b="b" l="l" r="r" t="t"/>
                <a:pathLst>
                  <a:path extrusionOk="0" h="210" w="109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" name="Google Shape;2129;p23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rect b="b" l="l" r="r" t="t"/>
                <a:pathLst>
                  <a:path extrusionOk="0" h="143" w="96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" name="Google Shape;2130;p23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rect b="b" l="l" r="r" t="t"/>
                <a:pathLst>
                  <a:path extrusionOk="0" h="231" w="149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" name="Google Shape;2131;p23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rect b="b" l="l" r="r" t="t"/>
                <a:pathLst>
                  <a:path extrusionOk="0" h="585" w="154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" name="Google Shape;2132;p23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rect b="b" l="l" r="r" t="t"/>
                <a:pathLst>
                  <a:path extrusionOk="0" h="136" w="271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" name="Google Shape;2133;p23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rect b="b" l="l" r="r" t="t"/>
                <a:pathLst>
                  <a:path extrusionOk="0" h="427" w="224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" name="Google Shape;2134;p23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rect b="b" l="l" r="r" t="t"/>
                <a:pathLst>
                  <a:path extrusionOk="0" h="509" w="267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" name="Google Shape;2135;p23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rect b="b" l="l" r="r" t="t"/>
                <a:pathLst>
                  <a:path extrusionOk="0" h="391" w="239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" name="Google Shape;2136;p23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" name="Google Shape;2137;p23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38" name="Google Shape;2138;p23"/>
            <p:cNvGrpSpPr/>
            <p:nvPr/>
          </p:nvGrpSpPr>
          <p:grpSpPr>
            <a:xfrm>
              <a:off x="8423989" y="3653422"/>
              <a:ext cx="1094323" cy="1490076"/>
              <a:chOff x="4084200" y="3439800"/>
              <a:chExt cx="508680" cy="692640"/>
            </a:xfrm>
          </p:grpSpPr>
          <p:sp>
            <p:nvSpPr>
              <p:cNvPr id="2139" name="Google Shape;2139;p23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" name="Google Shape;2140;p23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" name="Google Shape;2141;p23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" name="Google Shape;2142;p23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" name="Google Shape;2143;p23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" name="Google Shape;2144;p23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23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23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" name="Google Shape;2147;p23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" name="Google Shape;2148;p23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rect b="b" l="l" r="r" t="t"/>
                <a:pathLst>
                  <a:path extrusionOk="0" h="1379" w="1379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23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rect b="b" l="l" r="r" t="t"/>
                <a:pathLst>
                  <a:path extrusionOk="0" h="382" w="406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23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rect b="b" l="l" r="r" t="t"/>
                <a:pathLst>
                  <a:path extrusionOk="0" h="66" w="88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" name="Google Shape;2151;p23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rect b="b" l="l" r="r" t="t"/>
                <a:pathLst>
                  <a:path extrusionOk="0" h="58" w="479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" name="Google Shape;2152;p23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rect b="b" l="l" r="r" t="t"/>
                <a:pathLst>
                  <a:path extrusionOk="0" h="143" w="126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TITLE_AND_BODY_1">
    <p:spTree>
      <p:nvGrpSpPr>
        <p:cNvPr id="2153" name="Shape 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4" name="Google Shape;2154;p24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155" name="Google Shape;2155;p2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156" name="Google Shape;2156;p24"/>
          <p:cNvSpPr txBox="1"/>
          <p:nvPr>
            <p:ph idx="1" type="body"/>
          </p:nvPr>
        </p:nvSpPr>
        <p:spPr>
          <a:xfrm>
            <a:off x="1151725" y="1374350"/>
            <a:ext cx="3210900" cy="28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Barlow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sp>
        <p:nvSpPr>
          <p:cNvPr id="2157" name="Google Shape;2157;p24"/>
          <p:cNvSpPr txBox="1"/>
          <p:nvPr>
            <p:ph idx="2" type="body"/>
          </p:nvPr>
        </p:nvSpPr>
        <p:spPr>
          <a:xfrm>
            <a:off x="4781380" y="1374350"/>
            <a:ext cx="3210900" cy="28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Barlow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2158" name="Google Shape;2158;p24"/>
          <p:cNvGrpSpPr/>
          <p:nvPr/>
        </p:nvGrpSpPr>
        <p:grpSpPr>
          <a:xfrm>
            <a:off x="-2101979" y="-248129"/>
            <a:ext cx="11453141" cy="5391632"/>
            <a:chOff x="-2101979" y="-248129"/>
            <a:chExt cx="11453141" cy="5391632"/>
          </a:xfrm>
        </p:grpSpPr>
        <p:grpSp>
          <p:nvGrpSpPr>
            <p:cNvPr id="2159" name="Google Shape;2159;p24"/>
            <p:cNvGrpSpPr/>
            <p:nvPr/>
          </p:nvGrpSpPr>
          <p:grpSpPr>
            <a:xfrm>
              <a:off x="6849630" y="4511537"/>
              <a:ext cx="2501532" cy="631966"/>
              <a:chOff x="720" y="669960"/>
              <a:chExt cx="1162800" cy="293760"/>
            </a:xfrm>
          </p:grpSpPr>
          <p:sp>
            <p:nvSpPr>
              <p:cNvPr id="2160" name="Google Shape;2160;p24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" name="Google Shape;2161;p24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" name="Google Shape;2162;p24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" name="Google Shape;2163;p24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" name="Google Shape;2164;p24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" name="Google Shape;2165;p24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" name="Google Shape;2166;p24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" name="Google Shape;2167;p24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" name="Google Shape;2168;p24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" name="Google Shape;2169;p24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" name="Google Shape;2170;p24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" name="Google Shape;2171;p24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" name="Google Shape;2172;p24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" name="Google Shape;2173;p24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" name="Google Shape;2174;p24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" name="Google Shape;2175;p24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" name="Google Shape;2176;p24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" name="Google Shape;2177;p24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" name="Google Shape;2178;p24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" name="Google Shape;2179;p24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" name="Google Shape;2180;p24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" name="Google Shape;2181;p24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" name="Google Shape;2182;p24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" name="Google Shape;2183;p24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" name="Google Shape;2184;p24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" name="Google Shape;2185;p24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" name="Google Shape;2186;p24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" name="Google Shape;2187;p24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" name="Google Shape;2188;p24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" name="Google Shape;2189;p24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" name="Google Shape;2190;p24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" name="Google Shape;2191;p24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" name="Google Shape;2192;p24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" name="Google Shape;2193;p24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" name="Google Shape;2194;p24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" name="Google Shape;2195;p24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" name="Google Shape;2196;p24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" name="Google Shape;2197;p24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" name="Google Shape;2198;p24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" name="Google Shape;2199;p24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" name="Google Shape;2200;p24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" name="Google Shape;2201;p24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" name="Google Shape;2202;p24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" name="Google Shape;2203;p24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04" name="Google Shape;2204;p24"/>
            <p:cNvGrpSpPr/>
            <p:nvPr/>
          </p:nvGrpSpPr>
          <p:grpSpPr>
            <a:xfrm>
              <a:off x="-2101979" y="-248129"/>
              <a:ext cx="4126366" cy="876698"/>
              <a:chOff x="71280" y="1648800"/>
              <a:chExt cx="1918080" cy="407520"/>
            </a:xfrm>
          </p:grpSpPr>
          <p:sp>
            <p:nvSpPr>
              <p:cNvPr id="2205" name="Google Shape;2205;p24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rect b="b" l="l" r="r" t="t"/>
                <a:pathLst>
                  <a:path extrusionOk="0" h="441" w="128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" name="Google Shape;2206;p24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rect b="b" l="l" r="r" t="t"/>
                <a:pathLst>
                  <a:path extrusionOk="0" h="162" w="148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" name="Google Shape;2207;p24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rect b="b" l="l" r="r" t="t"/>
                <a:pathLst>
                  <a:path extrusionOk="0" h="183" w="7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" name="Google Shape;2208;p24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rect b="b" l="l" r="r" t="t"/>
                <a:pathLst>
                  <a:path extrusionOk="0" h="219" w="101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" name="Google Shape;2209;p24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rect b="b" l="l" r="r" t="t"/>
                <a:pathLst>
                  <a:path extrusionOk="0" h="251" w="329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" name="Google Shape;2210;p24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rect b="b" l="l" r="r" t="t"/>
                <a:pathLst>
                  <a:path extrusionOk="0" h="136" w="157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" name="Google Shape;2211;p24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rect b="b" l="l" r="r" t="t"/>
                <a:pathLst>
                  <a:path extrusionOk="0" h="317" w="209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" name="Google Shape;2212;p24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rect b="b" l="l" r="r" t="t"/>
                <a:pathLst>
                  <a:path extrusionOk="0" h="438" w="225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" name="Google Shape;2213;p24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rect b="b" l="l" r="r" t="t"/>
                <a:pathLst>
                  <a:path extrusionOk="0" h="428" w="18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" name="Google Shape;2214;p24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rect b="b" l="l" r="r" t="t"/>
                <a:pathLst>
                  <a:path extrusionOk="0" h="155" w="108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" name="Google Shape;2215;p24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rect b="b" l="l" r="r" t="t"/>
                <a:pathLst>
                  <a:path extrusionOk="0" h="188" w="149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" name="Google Shape;2216;p24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rect b="b" l="l" r="r" t="t"/>
                <a:pathLst>
                  <a:path extrusionOk="0" h="167" w="11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" name="Google Shape;2217;p24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rect b="b" l="l" r="r" t="t"/>
                <a:pathLst>
                  <a:path extrusionOk="0" h="144" w="106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" name="Google Shape;2218;p24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rect b="b" l="l" r="r" t="t"/>
                <a:pathLst>
                  <a:path extrusionOk="0" h="195" w="121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" name="Google Shape;2219;p24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rect b="b" l="l" r="r" t="t"/>
                <a:pathLst>
                  <a:path extrusionOk="0" h="150" w="48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" name="Google Shape;2220;p24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rect b="b" l="l" r="r" t="t"/>
                <a:pathLst>
                  <a:path extrusionOk="0" h="26" w="27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" name="Google Shape;2221;p24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rect b="b" l="l" r="r" t="t"/>
                <a:pathLst>
                  <a:path extrusionOk="0" h="181" w="94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" name="Google Shape;2222;p24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rect b="b" l="l" r="r" t="t"/>
                <a:pathLst>
                  <a:path extrusionOk="0" h="376" w="163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" name="Google Shape;2223;p24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rect b="b" l="l" r="r" t="t"/>
                <a:pathLst>
                  <a:path extrusionOk="0" h="448" w="119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" name="Google Shape;2224;p24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rect b="b" l="l" r="r" t="t"/>
                <a:pathLst>
                  <a:path extrusionOk="0" h="119" w="226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" name="Google Shape;2225;p24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rect b="b" l="l" r="r" t="t"/>
                <a:pathLst>
                  <a:path extrusionOk="0" h="312" w="177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" name="Google Shape;2226;p24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rect b="b" l="l" r="r" t="t"/>
                <a:pathLst>
                  <a:path extrusionOk="0" h="157" w="67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" name="Google Shape;2227;p24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rect b="b" l="l" r="r" t="t"/>
                <a:pathLst>
                  <a:path extrusionOk="0" h="216" w="168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" name="Google Shape;2228;p24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rect b="b" l="l" r="r" t="t"/>
                <a:pathLst>
                  <a:path extrusionOk="0" h="52" w="161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" name="Google Shape;2229;p24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rect b="b" l="l" r="r" t="t"/>
                <a:pathLst>
                  <a:path extrusionOk="0" h="152" w="45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" name="Google Shape;2230;p24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rect b="b" l="l" r="r" t="t"/>
                <a:pathLst>
                  <a:path extrusionOk="0" h="445" w="238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" name="Google Shape;2231;p24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rect b="b" l="l" r="r" t="t"/>
                <a:pathLst>
                  <a:path extrusionOk="0" h="316" w="198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" name="Google Shape;2232;p24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rect b="b" l="l" r="r" t="t"/>
                <a:pathLst>
                  <a:path extrusionOk="0" h="422" w="143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" name="Google Shape;2233;p24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rect b="b" l="l" r="r" t="t"/>
                <a:pathLst>
                  <a:path extrusionOk="0" h="221" w="103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" name="Google Shape;2234;p24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rect b="b" l="l" r="r" t="t"/>
                <a:pathLst>
                  <a:path extrusionOk="0" h="229" w="86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" name="Google Shape;2235;p24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rect b="b" l="l" r="r" t="t"/>
                <a:pathLst>
                  <a:path extrusionOk="0" h="336" w="158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" name="Google Shape;2236;p24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rect b="b" l="l" r="r" t="t"/>
                <a:pathLst>
                  <a:path extrusionOk="0" h="252" w="281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" name="Google Shape;2237;p24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rect b="b" l="l" r="r" t="t"/>
                <a:pathLst>
                  <a:path extrusionOk="0" h="177" w="16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" name="Google Shape;2238;p24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rect b="b" l="l" r="r" t="t"/>
                <a:pathLst>
                  <a:path extrusionOk="0" h="426" w="195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" name="Google Shape;2239;p24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rect b="b" l="l" r="r" t="t"/>
                <a:pathLst>
                  <a:path extrusionOk="0" h="145" w="118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" name="Google Shape;2240;p24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rect b="b" l="l" r="r" t="t"/>
                <a:pathLst>
                  <a:path extrusionOk="0" h="214" w="146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" name="Google Shape;2241;p24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rect b="b" l="l" r="r" t="t"/>
                <a:pathLst>
                  <a:path extrusionOk="0" h="175" w="104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" name="Google Shape;2242;p24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rect b="b" l="l" r="r" t="t"/>
                <a:pathLst>
                  <a:path extrusionOk="0" h="151" w="131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" name="Google Shape;2243;p24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" name="Google Shape;2244;p24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rect b="b" l="l" r="r" t="t"/>
                <a:pathLst>
                  <a:path extrusionOk="0" h="168" w="123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" name="Google Shape;2245;p24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rect b="b" l="l" r="r" t="t"/>
                <a:pathLst>
                  <a:path extrusionOk="0" h="225" w="143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" name="Google Shape;2246;p24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rect b="b" l="l" r="r" t="t"/>
                <a:pathLst>
                  <a:path extrusionOk="0" h="399" w="189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" name="Google Shape;2247;p24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rect b="b" l="l" r="r" t="t"/>
                <a:pathLst>
                  <a:path extrusionOk="0" h="466" w="169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" name="Google Shape;2248;p24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rect b="b" l="l" r="r" t="t"/>
                <a:pathLst>
                  <a:path extrusionOk="0" h="102" w="217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" name="Google Shape;2249;p24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rect b="b" l="l" r="r" t="t"/>
                <a:pathLst>
                  <a:path extrusionOk="0" h="278" w="183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" name="Google Shape;2250;p24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rect b="b" l="l" r="r" t="t"/>
                <a:pathLst>
                  <a:path extrusionOk="0" h="181" w="96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" name="Google Shape;2251;p24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rect b="b" l="l" r="r" t="t"/>
                <a:pathLst>
                  <a:path extrusionOk="0" h="229" w="197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" name="Google Shape;2252;p24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rect b="b" l="l" r="r" t="t"/>
                <a:pathLst>
                  <a:path extrusionOk="0" h="38" w="108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" name="Google Shape;2253;p24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rect b="b" l="l" r="r" t="t"/>
                <a:pathLst>
                  <a:path extrusionOk="0" h="85" w="269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2254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Google Shape;2255;p25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256" name="Google Shape;2256;p2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257" name="Google Shape;2257;p25"/>
          <p:cNvSpPr txBox="1"/>
          <p:nvPr>
            <p:ph idx="1" type="subTitle"/>
          </p:nvPr>
        </p:nvSpPr>
        <p:spPr>
          <a:xfrm>
            <a:off x="937625" y="3054896"/>
            <a:ext cx="2175300" cy="84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58" name="Google Shape;2258;p25"/>
          <p:cNvSpPr txBox="1"/>
          <p:nvPr>
            <p:ph idx="2" type="subTitle"/>
          </p:nvPr>
        </p:nvSpPr>
        <p:spPr>
          <a:xfrm>
            <a:off x="3484350" y="3054896"/>
            <a:ext cx="2175300" cy="84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59" name="Google Shape;2259;p25"/>
          <p:cNvSpPr txBox="1"/>
          <p:nvPr>
            <p:ph idx="3" type="subTitle"/>
          </p:nvPr>
        </p:nvSpPr>
        <p:spPr>
          <a:xfrm>
            <a:off x="6031075" y="3054896"/>
            <a:ext cx="2175300" cy="84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60" name="Google Shape;2260;p25"/>
          <p:cNvSpPr txBox="1"/>
          <p:nvPr>
            <p:ph idx="4" type="subTitle"/>
          </p:nvPr>
        </p:nvSpPr>
        <p:spPr>
          <a:xfrm>
            <a:off x="937625" y="2715098"/>
            <a:ext cx="2175300" cy="45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261" name="Google Shape;2261;p25"/>
          <p:cNvSpPr txBox="1"/>
          <p:nvPr>
            <p:ph idx="5" type="subTitle"/>
          </p:nvPr>
        </p:nvSpPr>
        <p:spPr>
          <a:xfrm>
            <a:off x="3484350" y="2715098"/>
            <a:ext cx="2175300" cy="45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262" name="Google Shape;2262;p25"/>
          <p:cNvSpPr txBox="1"/>
          <p:nvPr>
            <p:ph idx="6" type="subTitle"/>
          </p:nvPr>
        </p:nvSpPr>
        <p:spPr>
          <a:xfrm>
            <a:off x="6031075" y="2715098"/>
            <a:ext cx="2175300" cy="45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2263" name="Google Shape;2263;p25"/>
          <p:cNvGrpSpPr/>
          <p:nvPr/>
        </p:nvGrpSpPr>
        <p:grpSpPr>
          <a:xfrm>
            <a:off x="-1467798" y="-122825"/>
            <a:ext cx="11568323" cy="5496259"/>
            <a:chOff x="-1467798" y="-122825"/>
            <a:chExt cx="11568323" cy="5496259"/>
          </a:xfrm>
        </p:grpSpPr>
        <p:grpSp>
          <p:nvGrpSpPr>
            <p:cNvPr id="2264" name="Google Shape;2264;p25"/>
            <p:cNvGrpSpPr/>
            <p:nvPr/>
          </p:nvGrpSpPr>
          <p:grpSpPr>
            <a:xfrm>
              <a:off x="-1467798" y="-122825"/>
              <a:ext cx="2779566" cy="570008"/>
              <a:chOff x="3240" y="1231560"/>
              <a:chExt cx="1292040" cy="264960"/>
            </a:xfrm>
          </p:grpSpPr>
          <p:sp>
            <p:nvSpPr>
              <p:cNvPr id="2265" name="Google Shape;2265;p2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" name="Google Shape;2266;p2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" name="Google Shape;2267;p2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" name="Google Shape;2268;p2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" name="Google Shape;2269;p2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" name="Google Shape;2270;p2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" name="Google Shape;2271;p2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" name="Google Shape;2272;p2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" name="Google Shape;2273;p2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" name="Google Shape;2274;p2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" name="Google Shape;2275;p2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" name="Google Shape;2276;p2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" name="Google Shape;2277;p2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" name="Google Shape;2278;p2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" name="Google Shape;2279;p2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" name="Google Shape;2280;p2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" name="Google Shape;2281;p2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" name="Google Shape;2282;p2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" name="Google Shape;2283;p2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" name="Google Shape;2284;p2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" name="Google Shape;2285;p2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" name="Google Shape;2286;p2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" name="Google Shape;2287;p2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" name="Google Shape;2288;p2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" name="Google Shape;2289;p2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" name="Google Shape;2290;p2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" name="Google Shape;2291;p2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" name="Google Shape;2292;p2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" name="Google Shape;2293;p2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" name="Google Shape;2294;p2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" name="Google Shape;2295;p2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" name="Google Shape;2296;p2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" name="Google Shape;2297;p2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" name="Google Shape;2298;p2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" name="Google Shape;2299;p2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00" name="Google Shape;2300;p25"/>
            <p:cNvGrpSpPr/>
            <p:nvPr/>
          </p:nvGrpSpPr>
          <p:grpSpPr>
            <a:xfrm>
              <a:off x="8430772" y="3834566"/>
              <a:ext cx="1669753" cy="1538868"/>
              <a:chOff x="1321200" y="687960"/>
              <a:chExt cx="776160" cy="715320"/>
            </a:xfrm>
          </p:grpSpPr>
          <p:sp>
            <p:nvSpPr>
              <p:cNvPr id="2301" name="Google Shape;2301;p25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rect b="b" l="l" r="r" t="t"/>
                <a:pathLst>
                  <a:path extrusionOk="0" h="1987" w="44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" name="Google Shape;2302;p25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rect b="b" l="l" r="r" t="t"/>
                <a:pathLst>
                  <a:path extrusionOk="0" h="48" w="2093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" name="Google Shape;2303;p25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rect b="b" l="l" r="r" t="t"/>
                <a:pathLst>
                  <a:path extrusionOk="0" h="70" w="221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" name="Google Shape;2304;p25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rect b="b" l="l" r="r" t="t"/>
                <a:pathLst>
                  <a:path extrusionOk="0" h="220" w="101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" name="Google Shape;2305;p25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rect b="b" l="l" r="r" t="t"/>
                <a:pathLst>
                  <a:path extrusionOk="0" h="78" w="113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" name="Google Shape;2306;p25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rect b="b" l="l" r="r" t="t"/>
                <a:pathLst>
                  <a:path extrusionOk="0" h="197" w="163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" name="Google Shape;2307;p25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rect b="b" l="l" r="r" t="t"/>
                <a:pathLst>
                  <a:path extrusionOk="0" h="361" w="128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" name="Google Shape;2308;p25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rect b="b" l="l" r="r" t="t"/>
                <a:pathLst>
                  <a:path extrusionOk="0" h="1368" w="1381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" name="Google Shape;2309;p25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rect b="b" l="l" r="r" t="t"/>
                <a:pathLst>
                  <a:path extrusionOk="0" h="182" w="10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" name="Google Shape;2310;p25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rect b="b" l="l" r="r" t="t"/>
                <a:pathLst>
                  <a:path extrusionOk="0" h="160" w="85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" name="Google Shape;2311;p25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rect b="b" l="l" r="r" t="t"/>
                <a:pathLst>
                  <a:path extrusionOk="0" h="120" w="115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" name="Google Shape;2312;p25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rect b="b" l="l" r="r" t="t"/>
                <a:pathLst>
                  <a:path extrusionOk="0" h="112" w="3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" name="Google Shape;2313;p25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rect b="b" l="l" r="r" t="t"/>
                <a:pathLst>
                  <a:path extrusionOk="0" h="43" w="192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" name="Google Shape;2314;p25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rect b="b" l="l" r="r" t="t"/>
                <a:pathLst>
                  <a:path extrusionOk="0" h="82" w="97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" name="Google Shape;2315;p25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rect b="b" l="l" r="r" t="t"/>
                <a:pathLst>
                  <a:path extrusionOk="0" h="47" w="92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" name="Google Shape;2316;p25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rect b="b" l="l" r="r" t="t"/>
                <a:pathLst>
                  <a:path extrusionOk="0" h="151" w="184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" name="Google Shape;2317;p25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rect b="b" l="l" r="r" t="t"/>
                <a:pathLst>
                  <a:path extrusionOk="0" h="39" w="45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" name="Google Shape;2318;p25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rect b="b" l="l" r="r" t="t"/>
                <a:pathLst>
                  <a:path extrusionOk="0" h="55" w="71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" name="Google Shape;2319;p25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rect b="b" l="l" r="r" t="t"/>
                <a:pathLst>
                  <a:path extrusionOk="0" h="107" w="206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" name="Google Shape;2320;p25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rect b="b" l="l" r="r" t="t"/>
                <a:pathLst>
                  <a:path extrusionOk="0" h="679" w="708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" name="Google Shape;2321;p25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rect b="b" l="l" r="r" t="t"/>
                <a:pathLst>
                  <a:path extrusionOk="0" h="1415" w="1423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22" name="Google Shape;2322;p25"/>
            <p:cNvGrpSpPr/>
            <p:nvPr/>
          </p:nvGrpSpPr>
          <p:grpSpPr>
            <a:xfrm>
              <a:off x="-579904" y="1159365"/>
              <a:ext cx="1169447" cy="374068"/>
              <a:chOff x="1605960" y="528480"/>
              <a:chExt cx="543600" cy="173880"/>
            </a:xfrm>
          </p:grpSpPr>
          <p:sp>
            <p:nvSpPr>
              <p:cNvPr id="2323" name="Google Shape;2323;p25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" name="Google Shape;2324;p25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" name="Google Shape;2325;p25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" name="Google Shape;2326;p25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" name="Google Shape;2327;p25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" name="Google Shape;2328;p25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" name="Google Shape;2329;p25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" name="Google Shape;2330;p25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2331" name="Shape 2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2" name="Google Shape;2332;p26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333" name="Google Shape;2333;p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334" name="Google Shape;2334;p26"/>
          <p:cNvSpPr txBox="1"/>
          <p:nvPr>
            <p:ph idx="1" type="subTitle"/>
          </p:nvPr>
        </p:nvSpPr>
        <p:spPr>
          <a:xfrm>
            <a:off x="2183985" y="2029974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5" name="Google Shape;2335;p26"/>
          <p:cNvSpPr txBox="1"/>
          <p:nvPr>
            <p:ph idx="2" type="subTitle"/>
          </p:nvPr>
        </p:nvSpPr>
        <p:spPr>
          <a:xfrm>
            <a:off x="5474460" y="2029974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6" name="Google Shape;2336;p26"/>
          <p:cNvSpPr txBox="1"/>
          <p:nvPr>
            <p:ph idx="3" type="subTitle"/>
          </p:nvPr>
        </p:nvSpPr>
        <p:spPr>
          <a:xfrm>
            <a:off x="2183985" y="3672899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7" name="Google Shape;2337;p26"/>
          <p:cNvSpPr txBox="1"/>
          <p:nvPr>
            <p:ph idx="4" type="subTitle"/>
          </p:nvPr>
        </p:nvSpPr>
        <p:spPr>
          <a:xfrm>
            <a:off x="5474460" y="3672899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8" name="Google Shape;2338;p26"/>
          <p:cNvSpPr txBox="1"/>
          <p:nvPr>
            <p:ph idx="5" type="subTitle"/>
          </p:nvPr>
        </p:nvSpPr>
        <p:spPr>
          <a:xfrm>
            <a:off x="2183987" y="1719613"/>
            <a:ext cx="19782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339" name="Google Shape;2339;p26"/>
          <p:cNvSpPr txBox="1"/>
          <p:nvPr>
            <p:ph idx="6" type="subTitle"/>
          </p:nvPr>
        </p:nvSpPr>
        <p:spPr>
          <a:xfrm>
            <a:off x="2183987" y="3362588"/>
            <a:ext cx="19782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340" name="Google Shape;2340;p26"/>
          <p:cNvSpPr txBox="1"/>
          <p:nvPr>
            <p:ph idx="7" type="subTitle"/>
          </p:nvPr>
        </p:nvSpPr>
        <p:spPr>
          <a:xfrm>
            <a:off x="5474462" y="1719613"/>
            <a:ext cx="19782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341" name="Google Shape;2341;p26"/>
          <p:cNvSpPr txBox="1"/>
          <p:nvPr>
            <p:ph idx="8" type="subTitle"/>
          </p:nvPr>
        </p:nvSpPr>
        <p:spPr>
          <a:xfrm>
            <a:off x="5474462" y="3362588"/>
            <a:ext cx="19782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2342" name="Google Shape;2342;p26"/>
          <p:cNvGrpSpPr/>
          <p:nvPr/>
        </p:nvGrpSpPr>
        <p:grpSpPr>
          <a:xfrm>
            <a:off x="-474161" y="-1391262"/>
            <a:ext cx="10225787" cy="6525045"/>
            <a:chOff x="-474161" y="-1391262"/>
            <a:chExt cx="10225787" cy="6525045"/>
          </a:xfrm>
        </p:grpSpPr>
        <p:grpSp>
          <p:nvGrpSpPr>
            <p:cNvPr id="2343" name="Google Shape;2343;p26"/>
            <p:cNvGrpSpPr/>
            <p:nvPr/>
          </p:nvGrpSpPr>
          <p:grpSpPr>
            <a:xfrm>
              <a:off x="7109916" y="-1391262"/>
              <a:ext cx="2641710" cy="1889702"/>
              <a:chOff x="39600" y="2802600"/>
              <a:chExt cx="1227960" cy="878400"/>
            </a:xfrm>
          </p:grpSpPr>
          <p:sp>
            <p:nvSpPr>
              <p:cNvPr id="2344" name="Google Shape;2344;p26"/>
              <p:cNvSpPr/>
              <p:nvPr/>
            </p:nvSpPr>
            <p:spPr>
              <a:xfrm>
                <a:off x="502920" y="2808000"/>
                <a:ext cx="32760" cy="800280"/>
              </a:xfrm>
              <a:custGeom>
                <a:rect b="b" l="l" r="r" t="t"/>
                <a:pathLst>
                  <a:path extrusionOk="0" h="2223" w="91">
                    <a:moveTo>
                      <a:pt x="0" y="2211"/>
                    </a:moveTo>
                    <a:cubicBezTo>
                      <a:pt x="1" y="2192"/>
                      <a:pt x="2" y="2172"/>
                      <a:pt x="2" y="2152"/>
                    </a:cubicBezTo>
                    <a:cubicBezTo>
                      <a:pt x="4" y="2130"/>
                      <a:pt x="4" y="2107"/>
                      <a:pt x="5" y="2085"/>
                    </a:cubicBezTo>
                    <a:cubicBezTo>
                      <a:pt x="7" y="2040"/>
                      <a:pt x="8" y="1994"/>
                      <a:pt x="10" y="1949"/>
                    </a:cubicBezTo>
                    <a:cubicBezTo>
                      <a:pt x="13" y="1855"/>
                      <a:pt x="16" y="1762"/>
                      <a:pt x="19" y="1670"/>
                    </a:cubicBezTo>
                    <a:cubicBezTo>
                      <a:pt x="22" y="1576"/>
                      <a:pt x="25" y="1483"/>
                      <a:pt x="27" y="1389"/>
                    </a:cubicBezTo>
                    <a:cubicBezTo>
                      <a:pt x="30" y="1294"/>
                      <a:pt x="33" y="1199"/>
                      <a:pt x="36" y="1104"/>
                    </a:cubicBezTo>
                    <a:cubicBezTo>
                      <a:pt x="39" y="1010"/>
                      <a:pt x="41" y="915"/>
                      <a:pt x="44" y="821"/>
                    </a:cubicBezTo>
                    <a:cubicBezTo>
                      <a:pt x="46" y="775"/>
                      <a:pt x="48" y="729"/>
                      <a:pt x="49" y="682"/>
                    </a:cubicBezTo>
                    <a:cubicBezTo>
                      <a:pt x="50" y="635"/>
                      <a:pt x="52" y="588"/>
                      <a:pt x="53" y="541"/>
                    </a:cubicBezTo>
                    <a:cubicBezTo>
                      <a:pt x="56" y="448"/>
                      <a:pt x="59" y="356"/>
                      <a:pt x="62" y="263"/>
                    </a:cubicBezTo>
                    <a:cubicBezTo>
                      <a:pt x="63" y="221"/>
                      <a:pt x="65" y="179"/>
                      <a:pt x="66" y="137"/>
                    </a:cubicBezTo>
                    <a:cubicBezTo>
                      <a:pt x="67" y="116"/>
                      <a:pt x="67" y="95"/>
                      <a:pt x="68" y="74"/>
                    </a:cubicBezTo>
                    <a:cubicBezTo>
                      <a:pt x="68" y="53"/>
                      <a:pt x="68" y="32"/>
                      <a:pt x="69" y="11"/>
                    </a:cubicBezTo>
                    <a:cubicBezTo>
                      <a:pt x="69" y="5"/>
                      <a:pt x="74" y="0"/>
                      <a:pt x="79" y="0"/>
                    </a:cubicBezTo>
                    <a:cubicBezTo>
                      <a:pt x="85" y="0"/>
                      <a:pt x="90" y="5"/>
                      <a:pt x="90" y="10"/>
                    </a:cubicBezTo>
                    <a:cubicBezTo>
                      <a:pt x="89" y="34"/>
                      <a:pt x="88" y="56"/>
                      <a:pt x="88" y="79"/>
                    </a:cubicBezTo>
                    <a:cubicBezTo>
                      <a:pt x="87" y="103"/>
                      <a:pt x="86" y="127"/>
                      <a:pt x="85" y="151"/>
                    </a:cubicBezTo>
                    <a:cubicBezTo>
                      <a:pt x="83" y="197"/>
                      <a:pt x="82" y="243"/>
                      <a:pt x="81" y="289"/>
                    </a:cubicBezTo>
                    <a:cubicBezTo>
                      <a:pt x="78" y="383"/>
                      <a:pt x="75" y="477"/>
                      <a:pt x="72" y="571"/>
                    </a:cubicBezTo>
                    <a:cubicBezTo>
                      <a:pt x="71" y="618"/>
                      <a:pt x="69" y="665"/>
                      <a:pt x="68" y="712"/>
                    </a:cubicBezTo>
                    <a:cubicBezTo>
                      <a:pt x="66" y="760"/>
                      <a:pt x="65" y="807"/>
                      <a:pt x="63" y="854"/>
                    </a:cubicBezTo>
                    <a:cubicBezTo>
                      <a:pt x="60" y="948"/>
                      <a:pt x="57" y="1042"/>
                      <a:pt x="54" y="1137"/>
                    </a:cubicBezTo>
                    <a:cubicBezTo>
                      <a:pt x="51" y="1231"/>
                      <a:pt x="48" y="1325"/>
                      <a:pt x="45" y="1419"/>
                    </a:cubicBezTo>
                    <a:cubicBezTo>
                      <a:pt x="42" y="1512"/>
                      <a:pt x="40" y="1606"/>
                      <a:pt x="37" y="1699"/>
                    </a:cubicBezTo>
                    <a:cubicBezTo>
                      <a:pt x="34" y="1791"/>
                      <a:pt x="31" y="1883"/>
                      <a:pt x="28" y="1976"/>
                    </a:cubicBezTo>
                    <a:cubicBezTo>
                      <a:pt x="27" y="2017"/>
                      <a:pt x="26" y="2058"/>
                      <a:pt x="25" y="2098"/>
                    </a:cubicBezTo>
                    <a:cubicBezTo>
                      <a:pt x="25" y="2118"/>
                      <a:pt x="23" y="2138"/>
                      <a:pt x="23" y="2158"/>
                    </a:cubicBezTo>
                    <a:cubicBezTo>
                      <a:pt x="23" y="2176"/>
                      <a:pt x="22" y="2193"/>
                      <a:pt x="22" y="2211"/>
                    </a:cubicBezTo>
                    <a:cubicBezTo>
                      <a:pt x="22" y="2217"/>
                      <a:pt x="18" y="2222"/>
                      <a:pt x="11" y="2222"/>
                    </a:cubicBezTo>
                    <a:cubicBezTo>
                      <a:pt x="5" y="2222"/>
                      <a:pt x="0" y="2217"/>
                      <a:pt x="0" y="2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" name="Google Shape;2345;p26"/>
              <p:cNvSpPr/>
              <p:nvPr/>
            </p:nvSpPr>
            <p:spPr>
              <a:xfrm>
                <a:off x="514080" y="2806920"/>
                <a:ext cx="40320" cy="66960"/>
              </a:xfrm>
              <a:custGeom>
                <a:rect b="b" l="l" r="r" t="t"/>
                <a:pathLst>
                  <a:path extrusionOk="0" h="186" w="112">
                    <a:moveTo>
                      <a:pt x="9" y="185"/>
                    </a:moveTo>
                    <a:cubicBezTo>
                      <a:pt x="3" y="183"/>
                      <a:pt x="0" y="178"/>
                      <a:pt x="1" y="172"/>
                    </a:cubicBezTo>
                    <a:cubicBezTo>
                      <a:pt x="2" y="170"/>
                      <a:pt x="2" y="167"/>
                      <a:pt x="3" y="165"/>
                    </a:cubicBezTo>
                    <a:cubicBezTo>
                      <a:pt x="6" y="153"/>
                      <a:pt x="8" y="142"/>
                      <a:pt x="10" y="131"/>
                    </a:cubicBezTo>
                    <a:cubicBezTo>
                      <a:pt x="14" y="110"/>
                      <a:pt x="17" y="90"/>
                      <a:pt x="22" y="69"/>
                    </a:cubicBezTo>
                    <a:cubicBezTo>
                      <a:pt x="23" y="59"/>
                      <a:pt x="25" y="49"/>
                      <a:pt x="27" y="39"/>
                    </a:cubicBezTo>
                    <a:cubicBezTo>
                      <a:pt x="29" y="34"/>
                      <a:pt x="30" y="29"/>
                      <a:pt x="31" y="23"/>
                    </a:cubicBezTo>
                    <a:cubicBezTo>
                      <a:pt x="32" y="18"/>
                      <a:pt x="33" y="14"/>
                      <a:pt x="34" y="8"/>
                    </a:cubicBezTo>
                    <a:cubicBezTo>
                      <a:pt x="36" y="2"/>
                      <a:pt x="42" y="0"/>
                      <a:pt x="48" y="1"/>
                    </a:cubicBezTo>
                    <a:cubicBezTo>
                      <a:pt x="51" y="2"/>
                      <a:pt x="54" y="5"/>
                      <a:pt x="55" y="8"/>
                    </a:cubicBezTo>
                    <a:cubicBezTo>
                      <a:pt x="57" y="9"/>
                      <a:pt x="57" y="11"/>
                      <a:pt x="58" y="12"/>
                    </a:cubicBezTo>
                    <a:cubicBezTo>
                      <a:pt x="60" y="16"/>
                      <a:pt x="61" y="21"/>
                      <a:pt x="62" y="25"/>
                    </a:cubicBezTo>
                    <a:cubicBezTo>
                      <a:pt x="63" y="28"/>
                      <a:pt x="65" y="32"/>
                      <a:pt x="66" y="35"/>
                    </a:cubicBezTo>
                    <a:cubicBezTo>
                      <a:pt x="68" y="40"/>
                      <a:pt x="69" y="45"/>
                      <a:pt x="71" y="50"/>
                    </a:cubicBezTo>
                    <a:cubicBezTo>
                      <a:pt x="78" y="69"/>
                      <a:pt x="86" y="89"/>
                      <a:pt x="93" y="108"/>
                    </a:cubicBezTo>
                    <a:cubicBezTo>
                      <a:pt x="101" y="128"/>
                      <a:pt x="106" y="150"/>
                      <a:pt x="110" y="171"/>
                    </a:cubicBezTo>
                    <a:cubicBezTo>
                      <a:pt x="111" y="177"/>
                      <a:pt x="107" y="182"/>
                      <a:pt x="101" y="183"/>
                    </a:cubicBezTo>
                    <a:cubicBezTo>
                      <a:pt x="96" y="184"/>
                      <a:pt x="90" y="180"/>
                      <a:pt x="90" y="174"/>
                    </a:cubicBezTo>
                    <a:cubicBezTo>
                      <a:pt x="89" y="167"/>
                      <a:pt x="87" y="159"/>
                      <a:pt x="86" y="151"/>
                    </a:cubicBezTo>
                    <a:cubicBezTo>
                      <a:pt x="84" y="145"/>
                      <a:pt x="82" y="139"/>
                      <a:pt x="80" y="133"/>
                    </a:cubicBezTo>
                    <a:cubicBezTo>
                      <a:pt x="79" y="127"/>
                      <a:pt x="77" y="121"/>
                      <a:pt x="75" y="116"/>
                    </a:cubicBezTo>
                    <a:cubicBezTo>
                      <a:pt x="69" y="102"/>
                      <a:pt x="63" y="87"/>
                      <a:pt x="58" y="73"/>
                    </a:cubicBezTo>
                    <a:cubicBezTo>
                      <a:pt x="55" y="66"/>
                      <a:pt x="53" y="59"/>
                      <a:pt x="50" y="52"/>
                    </a:cubicBezTo>
                    <a:cubicBezTo>
                      <a:pt x="48" y="63"/>
                      <a:pt x="45" y="74"/>
                      <a:pt x="43" y="85"/>
                    </a:cubicBezTo>
                    <a:cubicBezTo>
                      <a:pt x="37" y="107"/>
                      <a:pt x="31" y="130"/>
                      <a:pt x="27" y="152"/>
                    </a:cubicBezTo>
                    <a:cubicBezTo>
                      <a:pt x="24" y="161"/>
                      <a:pt x="23" y="169"/>
                      <a:pt x="21" y="177"/>
                    </a:cubicBezTo>
                    <a:cubicBezTo>
                      <a:pt x="20" y="182"/>
                      <a:pt x="16" y="185"/>
                      <a:pt x="11" y="185"/>
                    </a:cubicBezTo>
                    <a:cubicBezTo>
                      <a:pt x="10" y="185"/>
                      <a:pt x="9" y="185"/>
                      <a:pt x="9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" name="Google Shape;2346;p26"/>
              <p:cNvSpPr/>
              <p:nvPr/>
            </p:nvSpPr>
            <p:spPr>
              <a:xfrm>
                <a:off x="39600" y="3245040"/>
                <a:ext cx="984600" cy="14760"/>
              </a:xfrm>
              <a:custGeom>
                <a:rect b="b" l="l" r="r" t="t"/>
                <a:pathLst>
                  <a:path extrusionOk="0" h="41" w="2735">
                    <a:moveTo>
                      <a:pt x="2725" y="40"/>
                    </a:moveTo>
                    <a:cubicBezTo>
                      <a:pt x="2697" y="39"/>
                      <a:pt x="2668" y="39"/>
                      <a:pt x="2640" y="39"/>
                    </a:cubicBezTo>
                    <a:cubicBezTo>
                      <a:pt x="2612" y="38"/>
                      <a:pt x="2584" y="38"/>
                      <a:pt x="2557" y="38"/>
                    </a:cubicBezTo>
                    <a:cubicBezTo>
                      <a:pt x="2500" y="37"/>
                      <a:pt x="2443" y="37"/>
                      <a:pt x="2387" y="36"/>
                    </a:cubicBezTo>
                    <a:cubicBezTo>
                      <a:pt x="2271" y="36"/>
                      <a:pt x="2156" y="35"/>
                      <a:pt x="2041" y="34"/>
                    </a:cubicBezTo>
                    <a:cubicBezTo>
                      <a:pt x="1981" y="33"/>
                      <a:pt x="1922" y="33"/>
                      <a:pt x="1862" y="33"/>
                    </a:cubicBezTo>
                    <a:cubicBezTo>
                      <a:pt x="1806" y="32"/>
                      <a:pt x="1750" y="32"/>
                      <a:pt x="1694" y="31"/>
                    </a:cubicBezTo>
                    <a:cubicBezTo>
                      <a:pt x="1575" y="30"/>
                      <a:pt x="1455" y="29"/>
                      <a:pt x="1337" y="28"/>
                    </a:cubicBezTo>
                    <a:cubicBezTo>
                      <a:pt x="1280" y="28"/>
                      <a:pt x="1222" y="28"/>
                      <a:pt x="1165" y="27"/>
                    </a:cubicBezTo>
                    <a:cubicBezTo>
                      <a:pt x="1107" y="26"/>
                      <a:pt x="1049" y="26"/>
                      <a:pt x="991" y="26"/>
                    </a:cubicBezTo>
                    <a:cubicBezTo>
                      <a:pt x="872" y="25"/>
                      <a:pt x="754" y="24"/>
                      <a:pt x="636" y="23"/>
                    </a:cubicBezTo>
                    <a:cubicBezTo>
                      <a:pt x="517" y="22"/>
                      <a:pt x="397" y="22"/>
                      <a:pt x="279" y="21"/>
                    </a:cubicBezTo>
                    <a:cubicBezTo>
                      <a:pt x="232" y="21"/>
                      <a:pt x="185" y="21"/>
                      <a:pt x="138" y="21"/>
                    </a:cubicBezTo>
                    <a:cubicBezTo>
                      <a:pt x="114" y="21"/>
                      <a:pt x="91" y="21"/>
                      <a:pt x="68" y="21"/>
                    </a:cubicBezTo>
                    <a:cubicBezTo>
                      <a:pt x="60" y="21"/>
                      <a:pt x="53" y="21"/>
                      <a:pt x="45" y="21"/>
                    </a:cubicBezTo>
                    <a:cubicBezTo>
                      <a:pt x="33" y="21"/>
                      <a:pt x="22" y="21"/>
                      <a:pt x="11" y="21"/>
                    </a:cubicBezTo>
                    <a:cubicBezTo>
                      <a:pt x="5" y="21"/>
                      <a:pt x="0" y="16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" y="0"/>
                      <a:pt x="60" y="0"/>
                      <a:pt x="85" y="1"/>
                    </a:cubicBezTo>
                    <a:cubicBezTo>
                      <a:pt x="113" y="1"/>
                      <a:pt x="141" y="1"/>
                      <a:pt x="169" y="2"/>
                    </a:cubicBezTo>
                    <a:cubicBezTo>
                      <a:pt x="228" y="3"/>
                      <a:pt x="287" y="3"/>
                      <a:pt x="346" y="4"/>
                    </a:cubicBezTo>
                    <a:cubicBezTo>
                      <a:pt x="463" y="5"/>
                      <a:pt x="580" y="6"/>
                      <a:pt x="697" y="7"/>
                    </a:cubicBezTo>
                    <a:cubicBezTo>
                      <a:pt x="815" y="7"/>
                      <a:pt x="932" y="8"/>
                      <a:pt x="1049" y="9"/>
                    </a:cubicBezTo>
                    <a:cubicBezTo>
                      <a:pt x="1168" y="10"/>
                      <a:pt x="1285" y="11"/>
                      <a:pt x="1404" y="12"/>
                    </a:cubicBezTo>
                    <a:cubicBezTo>
                      <a:pt x="1520" y="12"/>
                      <a:pt x="1637" y="13"/>
                      <a:pt x="1754" y="14"/>
                    </a:cubicBezTo>
                    <a:cubicBezTo>
                      <a:pt x="1813" y="14"/>
                      <a:pt x="1872" y="14"/>
                      <a:pt x="1930" y="15"/>
                    </a:cubicBezTo>
                    <a:cubicBezTo>
                      <a:pt x="1988" y="15"/>
                      <a:pt x="2045" y="15"/>
                      <a:pt x="2103" y="16"/>
                    </a:cubicBezTo>
                    <a:cubicBezTo>
                      <a:pt x="2161" y="16"/>
                      <a:pt x="2220" y="17"/>
                      <a:pt x="2278" y="17"/>
                    </a:cubicBezTo>
                    <a:cubicBezTo>
                      <a:pt x="2335" y="18"/>
                      <a:pt x="2392" y="18"/>
                      <a:pt x="2450" y="18"/>
                    </a:cubicBezTo>
                    <a:cubicBezTo>
                      <a:pt x="2496" y="19"/>
                      <a:pt x="2542" y="19"/>
                      <a:pt x="2588" y="19"/>
                    </a:cubicBezTo>
                    <a:cubicBezTo>
                      <a:pt x="2611" y="19"/>
                      <a:pt x="2634" y="19"/>
                      <a:pt x="2656" y="19"/>
                    </a:cubicBezTo>
                    <a:cubicBezTo>
                      <a:pt x="2679" y="20"/>
                      <a:pt x="2701" y="20"/>
                      <a:pt x="2724" y="19"/>
                    </a:cubicBezTo>
                    <a:cubicBezTo>
                      <a:pt x="2730" y="19"/>
                      <a:pt x="2734" y="24"/>
                      <a:pt x="2734" y="29"/>
                    </a:cubicBezTo>
                    <a:cubicBezTo>
                      <a:pt x="2734" y="35"/>
                      <a:pt x="2730" y="40"/>
                      <a:pt x="272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" name="Google Shape;2347;p26"/>
              <p:cNvSpPr/>
              <p:nvPr/>
            </p:nvSpPr>
            <p:spPr>
              <a:xfrm>
                <a:off x="979560" y="3241440"/>
                <a:ext cx="56160" cy="36360"/>
              </a:xfrm>
              <a:custGeom>
                <a:rect b="b" l="l" r="r" t="t"/>
                <a:pathLst>
                  <a:path extrusionOk="0" h="101" w="156">
                    <a:moveTo>
                      <a:pt x="31" y="94"/>
                    </a:moveTo>
                    <a:cubicBezTo>
                      <a:pt x="28" y="88"/>
                      <a:pt x="31" y="82"/>
                      <a:pt x="36" y="80"/>
                    </a:cubicBezTo>
                    <a:cubicBezTo>
                      <a:pt x="52" y="73"/>
                      <a:pt x="69" y="67"/>
                      <a:pt x="85" y="61"/>
                    </a:cubicBezTo>
                    <a:cubicBezTo>
                      <a:pt x="94" y="58"/>
                      <a:pt x="104" y="54"/>
                      <a:pt x="113" y="52"/>
                    </a:cubicBezTo>
                    <a:cubicBezTo>
                      <a:pt x="111" y="51"/>
                      <a:pt x="109" y="50"/>
                      <a:pt x="107" y="50"/>
                    </a:cubicBezTo>
                    <a:cubicBezTo>
                      <a:pt x="97" y="46"/>
                      <a:pt x="87" y="43"/>
                      <a:pt x="76" y="40"/>
                    </a:cubicBezTo>
                    <a:cubicBezTo>
                      <a:pt x="55" y="33"/>
                      <a:pt x="33" y="27"/>
                      <a:pt x="11" y="22"/>
                    </a:cubicBezTo>
                    <a:lnTo>
                      <a:pt x="10" y="22"/>
                    </a:lnTo>
                    <a:cubicBezTo>
                      <a:pt x="4" y="21"/>
                      <a:pt x="0" y="14"/>
                      <a:pt x="2" y="9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5" y="4"/>
                      <a:pt x="35" y="7"/>
                      <a:pt x="45" y="10"/>
                    </a:cubicBezTo>
                    <a:cubicBezTo>
                      <a:pt x="56" y="13"/>
                      <a:pt x="68" y="17"/>
                      <a:pt x="79" y="20"/>
                    </a:cubicBezTo>
                    <a:cubicBezTo>
                      <a:pt x="100" y="27"/>
                      <a:pt x="121" y="33"/>
                      <a:pt x="141" y="38"/>
                    </a:cubicBezTo>
                    <a:cubicBezTo>
                      <a:pt x="143" y="39"/>
                      <a:pt x="146" y="39"/>
                      <a:pt x="147" y="40"/>
                    </a:cubicBezTo>
                    <a:cubicBezTo>
                      <a:pt x="150" y="42"/>
                      <a:pt x="151" y="43"/>
                      <a:pt x="152" y="46"/>
                    </a:cubicBezTo>
                    <a:cubicBezTo>
                      <a:pt x="155" y="51"/>
                      <a:pt x="153" y="57"/>
                      <a:pt x="148" y="60"/>
                    </a:cubicBezTo>
                    <a:cubicBezTo>
                      <a:pt x="145" y="62"/>
                      <a:pt x="141" y="64"/>
                      <a:pt x="138" y="65"/>
                    </a:cubicBezTo>
                    <a:cubicBezTo>
                      <a:pt x="136" y="66"/>
                      <a:pt x="133" y="66"/>
                      <a:pt x="131" y="67"/>
                    </a:cubicBezTo>
                    <a:cubicBezTo>
                      <a:pt x="127" y="68"/>
                      <a:pt x="123" y="70"/>
                      <a:pt x="120" y="71"/>
                    </a:cubicBezTo>
                    <a:cubicBezTo>
                      <a:pt x="111" y="73"/>
                      <a:pt x="103" y="77"/>
                      <a:pt x="94" y="8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79" y="85"/>
                      <a:pt x="61" y="91"/>
                      <a:pt x="44" y="99"/>
                    </a:cubicBezTo>
                    <a:cubicBezTo>
                      <a:pt x="43" y="99"/>
                      <a:pt x="42" y="100"/>
                      <a:pt x="40" y="100"/>
                    </a:cubicBezTo>
                    <a:cubicBezTo>
                      <a:pt x="37" y="100"/>
                      <a:pt x="33" y="97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" name="Google Shape;2348;p26"/>
              <p:cNvSpPr/>
              <p:nvPr/>
            </p:nvSpPr>
            <p:spPr>
              <a:xfrm>
                <a:off x="743040" y="2872800"/>
                <a:ext cx="35640" cy="76320"/>
              </a:xfrm>
              <a:custGeom>
                <a:rect b="b" l="l" r="r" t="t"/>
                <a:pathLst>
                  <a:path extrusionOk="0" h="212" w="99">
                    <a:moveTo>
                      <a:pt x="81" y="209"/>
                    </a:moveTo>
                    <a:cubicBezTo>
                      <a:pt x="78" y="207"/>
                      <a:pt x="77" y="205"/>
                      <a:pt x="77" y="201"/>
                    </a:cubicBezTo>
                    <a:cubicBezTo>
                      <a:pt x="77" y="200"/>
                      <a:pt x="77" y="200"/>
                      <a:pt x="77" y="199"/>
                    </a:cubicBezTo>
                    <a:lnTo>
                      <a:pt x="77" y="200"/>
                    </a:lnTo>
                    <a:cubicBezTo>
                      <a:pt x="76" y="190"/>
                      <a:pt x="74" y="181"/>
                      <a:pt x="73" y="171"/>
                    </a:cubicBezTo>
                    <a:lnTo>
                      <a:pt x="73" y="172"/>
                    </a:lnTo>
                    <a:cubicBezTo>
                      <a:pt x="72" y="168"/>
                      <a:pt x="71" y="164"/>
                      <a:pt x="70" y="160"/>
                    </a:cubicBezTo>
                    <a:cubicBezTo>
                      <a:pt x="69" y="156"/>
                      <a:pt x="68" y="152"/>
                      <a:pt x="67" y="148"/>
                    </a:cubicBezTo>
                    <a:cubicBezTo>
                      <a:pt x="66" y="144"/>
                      <a:pt x="64" y="140"/>
                      <a:pt x="63" y="136"/>
                    </a:cubicBezTo>
                    <a:cubicBezTo>
                      <a:pt x="61" y="131"/>
                      <a:pt x="59" y="126"/>
                      <a:pt x="57" y="122"/>
                    </a:cubicBezTo>
                    <a:cubicBezTo>
                      <a:pt x="54" y="114"/>
                      <a:pt x="50" y="107"/>
                      <a:pt x="46" y="98"/>
                    </a:cubicBezTo>
                    <a:cubicBezTo>
                      <a:pt x="43" y="93"/>
                      <a:pt x="40" y="87"/>
                      <a:pt x="37" y="81"/>
                    </a:cubicBezTo>
                    <a:cubicBezTo>
                      <a:pt x="32" y="73"/>
                      <a:pt x="28" y="66"/>
                      <a:pt x="24" y="59"/>
                    </a:cubicBezTo>
                    <a:cubicBezTo>
                      <a:pt x="20" y="52"/>
                      <a:pt x="15" y="45"/>
                      <a:pt x="11" y="37"/>
                    </a:cubicBezTo>
                    <a:cubicBezTo>
                      <a:pt x="10" y="34"/>
                      <a:pt x="8" y="31"/>
                      <a:pt x="7" y="27"/>
                    </a:cubicBezTo>
                    <a:cubicBezTo>
                      <a:pt x="6" y="26"/>
                      <a:pt x="4" y="23"/>
                      <a:pt x="3" y="22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0" y="4"/>
                      <a:pt x="22" y="8"/>
                      <a:pt x="22" y="12"/>
                    </a:cubicBezTo>
                    <a:cubicBezTo>
                      <a:pt x="24" y="16"/>
                      <a:pt x="25" y="20"/>
                      <a:pt x="27" y="23"/>
                    </a:cubicBezTo>
                    <a:cubicBezTo>
                      <a:pt x="32" y="34"/>
                      <a:pt x="38" y="43"/>
                      <a:pt x="43" y="53"/>
                    </a:cubicBezTo>
                    <a:cubicBezTo>
                      <a:pt x="49" y="62"/>
                      <a:pt x="53" y="71"/>
                      <a:pt x="58" y="80"/>
                    </a:cubicBezTo>
                    <a:cubicBezTo>
                      <a:pt x="61" y="85"/>
                      <a:pt x="63" y="89"/>
                      <a:pt x="65" y="94"/>
                    </a:cubicBezTo>
                    <a:cubicBezTo>
                      <a:pt x="68" y="99"/>
                      <a:pt x="70" y="105"/>
                      <a:pt x="73" y="111"/>
                    </a:cubicBezTo>
                    <a:cubicBezTo>
                      <a:pt x="74" y="113"/>
                      <a:pt x="74" y="115"/>
                      <a:pt x="75" y="117"/>
                    </a:cubicBezTo>
                    <a:cubicBezTo>
                      <a:pt x="77" y="121"/>
                      <a:pt x="78" y="124"/>
                      <a:pt x="80" y="128"/>
                    </a:cubicBezTo>
                    <a:cubicBezTo>
                      <a:pt x="81" y="132"/>
                      <a:pt x="83" y="138"/>
                      <a:pt x="85" y="142"/>
                    </a:cubicBezTo>
                    <a:cubicBezTo>
                      <a:pt x="86" y="147"/>
                      <a:pt x="87" y="151"/>
                      <a:pt x="88" y="156"/>
                    </a:cubicBezTo>
                    <a:cubicBezTo>
                      <a:pt x="89" y="160"/>
                      <a:pt x="91" y="164"/>
                      <a:pt x="91" y="168"/>
                    </a:cubicBezTo>
                    <a:cubicBezTo>
                      <a:pt x="93" y="178"/>
                      <a:pt x="96" y="189"/>
                      <a:pt x="97" y="200"/>
                    </a:cubicBezTo>
                    <a:cubicBezTo>
                      <a:pt x="98" y="205"/>
                      <a:pt x="94" y="210"/>
                      <a:pt x="89" y="211"/>
                    </a:cubicBezTo>
                    <a:cubicBezTo>
                      <a:pt x="88" y="211"/>
                      <a:pt x="88" y="211"/>
                      <a:pt x="87" y="211"/>
                    </a:cubicBezTo>
                    <a:cubicBezTo>
                      <a:pt x="85" y="211"/>
                      <a:pt x="83" y="210"/>
                      <a:pt x="81" y="2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" name="Google Shape;2349;p26"/>
              <p:cNvSpPr/>
              <p:nvPr/>
            </p:nvSpPr>
            <p:spPr>
              <a:xfrm>
                <a:off x="735840" y="2875320"/>
                <a:ext cx="60120" cy="69840"/>
              </a:xfrm>
              <a:custGeom>
                <a:rect b="b" l="l" r="r" t="t"/>
                <a:pathLst>
                  <a:path extrusionOk="0" h="194" w="167">
                    <a:moveTo>
                      <a:pt x="6" y="192"/>
                    </a:moveTo>
                    <a:cubicBezTo>
                      <a:pt x="1" y="189"/>
                      <a:pt x="0" y="182"/>
                      <a:pt x="4" y="177"/>
                    </a:cubicBezTo>
                    <a:cubicBezTo>
                      <a:pt x="10" y="168"/>
                      <a:pt x="17" y="159"/>
                      <a:pt x="23" y="149"/>
                    </a:cubicBezTo>
                    <a:cubicBezTo>
                      <a:pt x="30" y="140"/>
                      <a:pt x="37" y="131"/>
                      <a:pt x="44" y="122"/>
                    </a:cubicBezTo>
                    <a:cubicBezTo>
                      <a:pt x="57" y="104"/>
                      <a:pt x="69" y="87"/>
                      <a:pt x="82" y="69"/>
                    </a:cubicBezTo>
                    <a:cubicBezTo>
                      <a:pt x="90" y="59"/>
                      <a:pt x="97" y="49"/>
                      <a:pt x="105" y="39"/>
                    </a:cubicBezTo>
                    <a:cubicBezTo>
                      <a:pt x="112" y="29"/>
                      <a:pt x="120" y="20"/>
                      <a:pt x="129" y="11"/>
                    </a:cubicBezTo>
                    <a:cubicBezTo>
                      <a:pt x="134" y="6"/>
                      <a:pt x="140" y="2"/>
                      <a:pt x="147" y="1"/>
                    </a:cubicBezTo>
                    <a:cubicBezTo>
                      <a:pt x="153" y="0"/>
                      <a:pt x="160" y="2"/>
                      <a:pt x="163" y="6"/>
                    </a:cubicBezTo>
                    <a:cubicBezTo>
                      <a:pt x="166" y="11"/>
                      <a:pt x="165" y="18"/>
                      <a:pt x="161" y="22"/>
                    </a:cubicBezTo>
                    <a:cubicBezTo>
                      <a:pt x="157" y="24"/>
                      <a:pt x="152" y="24"/>
                      <a:pt x="149" y="22"/>
                    </a:cubicBezTo>
                    <a:cubicBezTo>
                      <a:pt x="148" y="22"/>
                      <a:pt x="147" y="22"/>
                      <a:pt x="147" y="23"/>
                    </a:cubicBezTo>
                    <a:cubicBezTo>
                      <a:pt x="146" y="23"/>
                      <a:pt x="145" y="24"/>
                      <a:pt x="144" y="25"/>
                    </a:cubicBezTo>
                    <a:cubicBezTo>
                      <a:pt x="140" y="29"/>
                      <a:pt x="137" y="31"/>
                      <a:pt x="134" y="35"/>
                    </a:cubicBezTo>
                    <a:cubicBezTo>
                      <a:pt x="125" y="45"/>
                      <a:pt x="118" y="55"/>
                      <a:pt x="110" y="66"/>
                    </a:cubicBezTo>
                    <a:cubicBezTo>
                      <a:pt x="103" y="75"/>
                      <a:pt x="96" y="84"/>
                      <a:pt x="89" y="93"/>
                    </a:cubicBezTo>
                    <a:cubicBezTo>
                      <a:pt x="75" y="111"/>
                      <a:pt x="62" y="128"/>
                      <a:pt x="50" y="146"/>
                    </a:cubicBezTo>
                    <a:cubicBezTo>
                      <a:pt x="41" y="157"/>
                      <a:pt x="34" y="167"/>
                      <a:pt x="27" y="178"/>
                    </a:cubicBezTo>
                    <a:cubicBezTo>
                      <a:pt x="27" y="179"/>
                      <a:pt x="27" y="179"/>
                      <a:pt x="26" y="179"/>
                    </a:cubicBezTo>
                    <a:cubicBezTo>
                      <a:pt x="27" y="179"/>
                      <a:pt x="27" y="179"/>
                      <a:pt x="27" y="178"/>
                    </a:cubicBezTo>
                    <a:cubicBezTo>
                      <a:pt x="25" y="182"/>
                      <a:pt x="23" y="185"/>
                      <a:pt x="20" y="188"/>
                    </a:cubicBezTo>
                    <a:cubicBezTo>
                      <a:pt x="19" y="191"/>
                      <a:pt x="15" y="193"/>
                      <a:pt x="12" y="193"/>
                    </a:cubicBezTo>
                    <a:cubicBezTo>
                      <a:pt x="10" y="193"/>
                      <a:pt x="8" y="193"/>
                      <a:pt x="6" y="1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" name="Google Shape;2350;p26"/>
              <p:cNvSpPr/>
              <p:nvPr/>
            </p:nvSpPr>
            <p:spPr>
              <a:xfrm>
                <a:off x="779760" y="2901960"/>
                <a:ext cx="10080" cy="12960"/>
              </a:xfrm>
              <a:custGeom>
                <a:rect b="b" l="l" r="r" t="t"/>
                <a:pathLst>
                  <a:path extrusionOk="0" h="36" w="28">
                    <a:moveTo>
                      <a:pt x="0" y="23"/>
                    </a:moveTo>
                    <a:cubicBezTo>
                      <a:pt x="1" y="21"/>
                      <a:pt x="1" y="19"/>
                      <a:pt x="1" y="17"/>
                    </a:cubicBezTo>
                    <a:cubicBezTo>
                      <a:pt x="2" y="14"/>
                      <a:pt x="3" y="12"/>
                      <a:pt x="3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3" y="3"/>
                      <a:pt x="27" y="10"/>
                      <a:pt x="25" y="16"/>
                    </a:cubicBezTo>
                    <a:cubicBezTo>
                      <a:pt x="25" y="18"/>
                      <a:pt x="24" y="20"/>
                      <a:pt x="23" y="23"/>
                    </a:cubicBezTo>
                    <a:cubicBezTo>
                      <a:pt x="23" y="30"/>
                      <a:pt x="18" y="34"/>
                      <a:pt x="12" y="35"/>
                    </a:cubicBezTo>
                    <a:cubicBezTo>
                      <a:pt x="6" y="35"/>
                      <a:pt x="0" y="30"/>
                      <a:pt x="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" name="Google Shape;2351;p26"/>
              <p:cNvSpPr/>
              <p:nvPr/>
            </p:nvSpPr>
            <p:spPr>
              <a:xfrm>
                <a:off x="783360" y="2900880"/>
                <a:ext cx="50040" cy="11160"/>
              </a:xfrm>
              <a:custGeom>
                <a:rect b="b" l="l" r="r" t="t"/>
                <a:pathLst>
                  <a:path extrusionOk="0" h="31" w="139">
                    <a:moveTo>
                      <a:pt x="34" y="30"/>
                    </a:moveTo>
                    <a:cubicBezTo>
                      <a:pt x="35" y="30"/>
                      <a:pt x="35" y="30"/>
                      <a:pt x="35" y="30"/>
                    </a:cubicBezTo>
                    <a:cubicBezTo>
                      <a:pt x="30" y="30"/>
                      <a:pt x="26" y="30"/>
                      <a:pt x="22" y="29"/>
                    </a:cubicBezTo>
                    <a:lnTo>
                      <a:pt x="20" y="29"/>
                    </a:lnTo>
                    <a:cubicBezTo>
                      <a:pt x="18" y="30"/>
                      <a:pt x="16" y="30"/>
                      <a:pt x="15" y="29"/>
                    </a:cubicBezTo>
                    <a:cubicBezTo>
                      <a:pt x="12" y="29"/>
                      <a:pt x="11" y="28"/>
                      <a:pt x="9" y="27"/>
                    </a:cubicBezTo>
                    <a:cubicBezTo>
                      <a:pt x="3" y="26"/>
                      <a:pt x="0" y="20"/>
                      <a:pt x="1" y="15"/>
                    </a:cubicBezTo>
                    <a:cubicBezTo>
                      <a:pt x="3" y="9"/>
                      <a:pt x="8" y="7"/>
                      <a:pt x="14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23" y="9"/>
                      <a:pt x="29" y="9"/>
                      <a:pt x="36" y="10"/>
                    </a:cubicBezTo>
                    <a:cubicBezTo>
                      <a:pt x="41" y="10"/>
                      <a:pt x="47" y="10"/>
                      <a:pt x="52" y="10"/>
                    </a:cubicBezTo>
                    <a:cubicBezTo>
                      <a:pt x="57" y="10"/>
                      <a:pt x="62" y="9"/>
                      <a:pt x="67" y="9"/>
                    </a:cubicBezTo>
                    <a:cubicBezTo>
                      <a:pt x="76" y="8"/>
                      <a:pt x="86" y="7"/>
                      <a:pt x="95" y="6"/>
                    </a:cubicBezTo>
                    <a:cubicBezTo>
                      <a:pt x="105" y="4"/>
                      <a:pt x="115" y="2"/>
                      <a:pt x="125" y="1"/>
                    </a:cubicBezTo>
                    <a:cubicBezTo>
                      <a:pt x="131" y="0"/>
                      <a:pt x="136" y="4"/>
                      <a:pt x="137" y="9"/>
                    </a:cubicBezTo>
                    <a:cubicBezTo>
                      <a:pt x="138" y="15"/>
                      <a:pt x="134" y="20"/>
                      <a:pt x="128" y="21"/>
                    </a:cubicBezTo>
                    <a:cubicBezTo>
                      <a:pt x="113" y="22"/>
                      <a:pt x="97" y="26"/>
                      <a:pt x="81" y="27"/>
                    </a:cubicBezTo>
                    <a:cubicBezTo>
                      <a:pt x="73" y="29"/>
                      <a:pt x="65" y="29"/>
                      <a:pt x="57" y="30"/>
                    </a:cubicBezTo>
                    <a:cubicBezTo>
                      <a:pt x="53" y="30"/>
                      <a:pt x="48" y="30"/>
                      <a:pt x="43" y="30"/>
                    </a:cubicBezTo>
                    <a:cubicBezTo>
                      <a:pt x="40" y="30"/>
                      <a:pt x="37" y="30"/>
                      <a:pt x="34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" name="Google Shape;2352;p26"/>
              <p:cNvSpPr/>
              <p:nvPr/>
            </p:nvSpPr>
            <p:spPr>
              <a:xfrm>
                <a:off x="784800" y="2918160"/>
                <a:ext cx="40320" cy="9000"/>
              </a:xfrm>
              <a:custGeom>
                <a:rect b="b" l="l" r="r" t="t"/>
                <a:pathLst>
                  <a:path extrusionOk="0" h="25" w="112">
                    <a:moveTo>
                      <a:pt x="102" y="24"/>
                    </a:moveTo>
                    <a:cubicBezTo>
                      <a:pt x="86" y="24"/>
                      <a:pt x="71" y="23"/>
                      <a:pt x="56" y="23"/>
                    </a:cubicBezTo>
                    <a:cubicBezTo>
                      <a:pt x="50" y="23"/>
                      <a:pt x="43" y="23"/>
                      <a:pt x="37" y="23"/>
                    </a:cubicBezTo>
                    <a:cubicBezTo>
                      <a:pt x="33" y="23"/>
                      <a:pt x="30" y="23"/>
                      <a:pt x="26" y="23"/>
                    </a:cubicBezTo>
                    <a:cubicBezTo>
                      <a:pt x="20" y="23"/>
                      <a:pt x="14" y="23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2" y="5"/>
                      <a:pt x="6" y="1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33" y="3"/>
                      <a:pt x="46" y="3"/>
                      <a:pt x="58" y="3"/>
                    </a:cubicBezTo>
                    <a:cubicBezTo>
                      <a:pt x="73" y="3"/>
                      <a:pt x="87" y="4"/>
                      <a:pt x="101" y="5"/>
                    </a:cubicBezTo>
                    <a:cubicBezTo>
                      <a:pt x="107" y="5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2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" name="Google Shape;2353;p26"/>
              <p:cNvSpPr/>
              <p:nvPr/>
            </p:nvSpPr>
            <p:spPr>
              <a:xfrm>
                <a:off x="842400" y="2874240"/>
                <a:ext cx="52200" cy="69480"/>
              </a:xfrm>
              <a:custGeom>
                <a:rect b="b" l="l" r="r" t="t"/>
                <a:pathLst>
                  <a:path extrusionOk="0" h="193" w="145">
                    <a:moveTo>
                      <a:pt x="30" y="164"/>
                    </a:moveTo>
                    <a:cubicBezTo>
                      <a:pt x="31" y="164"/>
                      <a:pt x="31" y="164"/>
                      <a:pt x="32" y="163"/>
                    </a:cubicBezTo>
                    <a:cubicBezTo>
                      <a:pt x="34" y="163"/>
                      <a:pt x="35" y="163"/>
                      <a:pt x="37" y="162"/>
                    </a:cubicBezTo>
                    <a:cubicBezTo>
                      <a:pt x="39" y="162"/>
                      <a:pt x="41" y="160"/>
                      <a:pt x="42" y="160"/>
                    </a:cubicBezTo>
                    <a:cubicBezTo>
                      <a:pt x="45" y="158"/>
                      <a:pt x="48" y="157"/>
                      <a:pt x="51" y="155"/>
                    </a:cubicBezTo>
                    <a:cubicBezTo>
                      <a:pt x="55" y="152"/>
                      <a:pt x="59" y="149"/>
                      <a:pt x="63" y="145"/>
                    </a:cubicBezTo>
                    <a:lnTo>
                      <a:pt x="62" y="146"/>
                    </a:lnTo>
                    <a:cubicBezTo>
                      <a:pt x="68" y="141"/>
                      <a:pt x="73" y="135"/>
                      <a:pt x="78" y="129"/>
                    </a:cubicBezTo>
                    <a:cubicBezTo>
                      <a:pt x="83" y="124"/>
                      <a:pt x="87" y="120"/>
                      <a:pt x="90" y="114"/>
                    </a:cubicBezTo>
                    <a:cubicBezTo>
                      <a:pt x="92" y="111"/>
                      <a:pt x="95" y="108"/>
                      <a:pt x="97" y="104"/>
                    </a:cubicBezTo>
                    <a:cubicBezTo>
                      <a:pt x="100" y="100"/>
                      <a:pt x="104" y="95"/>
                      <a:pt x="106" y="90"/>
                    </a:cubicBezTo>
                    <a:cubicBezTo>
                      <a:pt x="109" y="85"/>
                      <a:pt x="112" y="79"/>
                      <a:pt x="115" y="74"/>
                    </a:cubicBezTo>
                    <a:cubicBezTo>
                      <a:pt x="116" y="72"/>
                      <a:pt x="117" y="70"/>
                      <a:pt x="118" y="69"/>
                    </a:cubicBezTo>
                    <a:cubicBezTo>
                      <a:pt x="117" y="67"/>
                      <a:pt x="117" y="65"/>
                      <a:pt x="117" y="62"/>
                    </a:cubicBezTo>
                    <a:cubicBezTo>
                      <a:pt x="119" y="56"/>
                      <a:pt x="121" y="49"/>
                      <a:pt x="122" y="43"/>
                    </a:cubicBezTo>
                    <a:cubicBezTo>
                      <a:pt x="122" y="41"/>
                      <a:pt x="123" y="40"/>
                      <a:pt x="123" y="38"/>
                    </a:cubicBezTo>
                    <a:cubicBezTo>
                      <a:pt x="123" y="37"/>
                      <a:pt x="123" y="36"/>
                      <a:pt x="123" y="34"/>
                    </a:cubicBezTo>
                    <a:cubicBezTo>
                      <a:pt x="123" y="34"/>
                      <a:pt x="123" y="33"/>
                      <a:pt x="122" y="33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2" y="33"/>
                    </a:lnTo>
                    <a:cubicBezTo>
                      <a:pt x="122" y="32"/>
                      <a:pt x="122" y="32"/>
                      <a:pt x="122" y="31"/>
                    </a:cubicBezTo>
                    <a:cubicBezTo>
                      <a:pt x="122" y="30"/>
                      <a:pt x="122" y="30"/>
                      <a:pt x="121" y="29"/>
                    </a:cubicBezTo>
                    <a:cubicBezTo>
                      <a:pt x="121" y="29"/>
                      <a:pt x="120" y="28"/>
                      <a:pt x="120" y="27"/>
                    </a:cubicBezTo>
                    <a:cubicBezTo>
                      <a:pt x="119" y="26"/>
                      <a:pt x="118" y="25"/>
                      <a:pt x="118" y="25"/>
                    </a:cubicBezTo>
                    <a:cubicBezTo>
                      <a:pt x="118" y="25"/>
                      <a:pt x="117" y="25"/>
                      <a:pt x="117" y="24"/>
                    </a:cubicBezTo>
                    <a:cubicBezTo>
                      <a:pt x="116" y="24"/>
                      <a:pt x="116" y="23"/>
                      <a:pt x="115" y="23"/>
                    </a:cubicBezTo>
                    <a:cubicBezTo>
                      <a:pt x="115" y="23"/>
                      <a:pt x="114" y="23"/>
                      <a:pt x="113" y="23"/>
                    </a:cubicBezTo>
                    <a:cubicBezTo>
                      <a:pt x="113" y="22"/>
                      <a:pt x="112" y="22"/>
                      <a:pt x="111" y="22"/>
                    </a:cubicBezTo>
                    <a:cubicBezTo>
                      <a:pt x="110" y="22"/>
                      <a:pt x="109" y="22"/>
                      <a:pt x="109" y="22"/>
                    </a:cubicBezTo>
                    <a:cubicBezTo>
                      <a:pt x="108" y="22"/>
                      <a:pt x="106" y="22"/>
                      <a:pt x="105" y="22"/>
                    </a:cubicBezTo>
                    <a:cubicBezTo>
                      <a:pt x="104" y="22"/>
                      <a:pt x="102" y="22"/>
                      <a:pt x="100" y="22"/>
                    </a:cubicBezTo>
                    <a:cubicBezTo>
                      <a:pt x="98" y="23"/>
                      <a:pt x="97" y="23"/>
                      <a:pt x="95" y="24"/>
                    </a:cubicBezTo>
                    <a:cubicBezTo>
                      <a:pt x="92" y="25"/>
                      <a:pt x="90" y="26"/>
                      <a:pt x="88" y="27"/>
                    </a:cubicBezTo>
                    <a:cubicBezTo>
                      <a:pt x="84" y="29"/>
                      <a:pt x="81" y="31"/>
                      <a:pt x="78" y="33"/>
                    </a:cubicBezTo>
                    <a:cubicBezTo>
                      <a:pt x="75" y="35"/>
                      <a:pt x="72" y="37"/>
                      <a:pt x="69" y="40"/>
                    </a:cubicBezTo>
                    <a:cubicBezTo>
                      <a:pt x="64" y="44"/>
                      <a:pt x="61" y="47"/>
                      <a:pt x="58" y="51"/>
                    </a:cubicBezTo>
                    <a:cubicBezTo>
                      <a:pt x="53" y="56"/>
                      <a:pt x="50" y="61"/>
                      <a:pt x="46" y="66"/>
                    </a:cubicBezTo>
                    <a:cubicBezTo>
                      <a:pt x="43" y="72"/>
                      <a:pt x="39" y="78"/>
                      <a:pt x="37" y="83"/>
                    </a:cubicBezTo>
                    <a:cubicBezTo>
                      <a:pt x="37" y="84"/>
                      <a:pt x="36" y="84"/>
                      <a:pt x="36" y="85"/>
                    </a:cubicBezTo>
                    <a:lnTo>
                      <a:pt x="37" y="84"/>
                    </a:lnTo>
                    <a:cubicBezTo>
                      <a:pt x="32" y="92"/>
                      <a:pt x="30" y="100"/>
                      <a:pt x="27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4" y="114"/>
                      <a:pt x="23" y="120"/>
                      <a:pt x="21" y="127"/>
                    </a:cubicBezTo>
                    <a:cubicBezTo>
                      <a:pt x="21" y="126"/>
                      <a:pt x="21" y="126"/>
                      <a:pt x="21" y="126"/>
                    </a:cubicBezTo>
                    <a:lnTo>
                      <a:pt x="21" y="127"/>
                    </a:lnTo>
                    <a:cubicBezTo>
                      <a:pt x="21" y="131"/>
                      <a:pt x="20" y="136"/>
                      <a:pt x="20" y="141"/>
                    </a:cubicBezTo>
                    <a:cubicBezTo>
                      <a:pt x="20" y="143"/>
                      <a:pt x="20" y="146"/>
                      <a:pt x="20" y="150"/>
                    </a:cubicBezTo>
                    <a:cubicBezTo>
                      <a:pt x="20" y="152"/>
                      <a:pt x="20" y="153"/>
                      <a:pt x="20" y="155"/>
                    </a:cubicBezTo>
                    <a:cubicBezTo>
                      <a:pt x="21" y="156"/>
                      <a:pt x="21" y="157"/>
                      <a:pt x="21" y="159"/>
                    </a:cubicBezTo>
                    <a:cubicBezTo>
                      <a:pt x="21" y="159"/>
                      <a:pt x="22" y="159"/>
                      <a:pt x="22" y="160"/>
                    </a:cubicBezTo>
                    <a:lnTo>
                      <a:pt x="23" y="161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3" y="162"/>
                    </a:ln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3"/>
                      <a:pt x="26" y="163"/>
                      <a:pt x="27" y="163"/>
                    </a:cubicBez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7" y="163"/>
                    </a:ln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4"/>
                      <a:pt x="28" y="164"/>
                      <a:pt x="29" y="164"/>
                    </a:cubicBezTo>
                    <a:cubicBezTo>
                      <a:pt x="28" y="164"/>
                      <a:pt x="28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moveTo>
                      <a:pt x="103" y="192"/>
                    </a:moveTo>
                    <a:cubicBezTo>
                      <a:pt x="98" y="191"/>
                      <a:pt x="94" y="185"/>
                      <a:pt x="94" y="180"/>
                    </a:cubicBezTo>
                    <a:cubicBezTo>
                      <a:pt x="95" y="170"/>
                      <a:pt x="97" y="160"/>
                      <a:pt x="98" y="149"/>
                    </a:cubicBezTo>
                    <a:cubicBezTo>
                      <a:pt x="99" y="144"/>
                      <a:pt x="99" y="139"/>
                      <a:pt x="101" y="133"/>
                    </a:cubicBezTo>
                    <a:cubicBezTo>
                      <a:pt x="95" y="140"/>
                      <a:pt x="90" y="146"/>
                      <a:pt x="84" y="152"/>
                    </a:cubicBezTo>
                    <a:cubicBezTo>
                      <a:pt x="79" y="157"/>
                      <a:pt x="74" y="162"/>
                      <a:pt x="68" y="166"/>
                    </a:cubicBezTo>
                    <a:cubicBezTo>
                      <a:pt x="63" y="171"/>
                      <a:pt x="56" y="175"/>
                      <a:pt x="49" y="178"/>
                    </a:cubicBezTo>
                    <a:cubicBezTo>
                      <a:pt x="44" y="181"/>
                      <a:pt x="37" y="184"/>
                      <a:pt x="31" y="184"/>
                    </a:cubicBezTo>
                    <a:cubicBezTo>
                      <a:pt x="28" y="184"/>
                      <a:pt x="25" y="184"/>
                      <a:pt x="22" y="183"/>
                    </a:cubicBezTo>
                    <a:cubicBezTo>
                      <a:pt x="18" y="182"/>
                      <a:pt x="15" y="181"/>
                      <a:pt x="12" y="178"/>
                    </a:cubicBezTo>
                    <a:cubicBezTo>
                      <a:pt x="10" y="177"/>
                      <a:pt x="8" y="174"/>
                      <a:pt x="6" y="172"/>
                    </a:cubicBezTo>
                    <a:cubicBezTo>
                      <a:pt x="4" y="170"/>
                      <a:pt x="3" y="167"/>
                      <a:pt x="3" y="164"/>
                    </a:cubicBezTo>
                    <a:cubicBezTo>
                      <a:pt x="0" y="157"/>
                      <a:pt x="0" y="149"/>
                      <a:pt x="0" y="142"/>
                    </a:cubicBezTo>
                    <a:cubicBezTo>
                      <a:pt x="1" y="128"/>
                      <a:pt x="4" y="115"/>
                      <a:pt x="8" y="103"/>
                    </a:cubicBezTo>
                    <a:cubicBezTo>
                      <a:pt x="12" y="90"/>
                      <a:pt x="17" y="78"/>
                      <a:pt x="24" y="67"/>
                    </a:cubicBezTo>
                    <a:cubicBezTo>
                      <a:pt x="36" y="44"/>
                      <a:pt x="53" y="23"/>
                      <a:pt x="76" y="11"/>
                    </a:cubicBezTo>
                    <a:cubicBezTo>
                      <a:pt x="86" y="5"/>
                      <a:pt x="99" y="0"/>
                      <a:pt x="111" y="1"/>
                    </a:cubicBezTo>
                    <a:cubicBezTo>
                      <a:pt x="117" y="2"/>
                      <a:pt x="123" y="4"/>
                      <a:pt x="128" y="7"/>
                    </a:cubicBezTo>
                    <a:cubicBezTo>
                      <a:pt x="133" y="9"/>
                      <a:pt x="137" y="14"/>
                      <a:pt x="140" y="19"/>
                    </a:cubicBezTo>
                    <a:cubicBezTo>
                      <a:pt x="144" y="29"/>
                      <a:pt x="144" y="39"/>
                      <a:pt x="142" y="49"/>
                    </a:cubicBezTo>
                    <a:cubicBezTo>
                      <a:pt x="143" y="51"/>
                      <a:pt x="143" y="54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2" y="60"/>
                      <a:pt x="142" y="63"/>
                      <a:pt x="141" y="65"/>
                    </a:cubicBezTo>
                    <a:cubicBezTo>
                      <a:pt x="141" y="67"/>
                      <a:pt x="140" y="68"/>
                      <a:pt x="140" y="69"/>
                    </a:cubicBezTo>
                    <a:cubicBezTo>
                      <a:pt x="137" y="76"/>
                      <a:pt x="134" y="82"/>
                      <a:pt x="132" y="89"/>
                    </a:cubicBezTo>
                    <a:cubicBezTo>
                      <a:pt x="130" y="96"/>
                      <a:pt x="127" y="103"/>
                      <a:pt x="126" y="110"/>
                    </a:cubicBezTo>
                    <a:cubicBezTo>
                      <a:pt x="124" y="117"/>
                      <a:pt x="122" y="124"/>
                      <a:pt x="121" y="131"/>
                    </a:cubicBezTo>
                    <a:cubicBezTo>
                      <a:pt x="120" y="138"/>
                      <a:pt x="119" y="146"/>
                      <a:pt x="118" y="154"/>
                    </a:cubicBezTo>
                    <a:cubicBezTo>
                      <a:pt x="116" y="163"/>
                      <a:pt x="116" y="173"/>
                      <a:pt x="115" y="182"/>
                    </a:cubicBezTo>
                    <a:cubicBezTo>
                      <a:pt x="115" y="188"/>
                      <a:pt x="109" y="192"/>
                      <a:pt x="104" y="192"/>
                    </a:cubicBezTo>
                    <a:lnTo>
                      <a:pt x="103" y="19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" name="Google Shape;2354;p26"/>
              <p:cNvSpPr/>
              <p:nvPr/>
            </p:nvSpPr>
            <p:spPr>
              <a:xfrm>
                <a:off x="899640" y="2880720"/>
                <a:ext cx="51120" cy="59760"/>
              </a:xfrm>
              <a:custGeom>
                <a:rect b="b" l="l" r="r" t="t"/>
                <a:pathLst>
                  <a:path extrusionOk="0" h="166" w="142">
                    <a:moveTo>
                      <a:pt x="2" y="157"/>
                    </a:moveTo>
                    <a:cubicBezTo>
                      <a:pt x="1" y="155"/>
                      <a:pt x="0" y="153"/>
                      <a:pt x="0" y="151"/>
                    </a:cubicBezTo>
                    <a:cubicBezTo>
                      <a:pt x="0" y="149"/>
                      <a:pt x="1" y="148"/>
                      <a:pt x="1" y="145"/>
                    </a:cubicBezTo>
                    <a:cubicBezTo>
                      <a:pt x="2" y="141"/>
                      <a:pt x="3" y="137"/>
                      <a:pt x="4" y="132"/>
                    </a:cubicBezTo>
                    <a:cubicBezTo>
                      <a:pt x="6" y="124"/>
                      <a:pt x="10" y="117"/>
                      <a:pt x="13" y="109"/>
                    </a:cubicBezTo>
                    <a:cubicBezTo>
                      <a:pt x="16" y="100"/>
                      <a:pt x="18" y="91"/>
                      <a:pt x="20" y="82"/>
                    </a:cubicBezTo>
                    <a:cubicBezTo>
                      <a:pt x="23" y="72"/>
                      <a:pt x="25" y="63"/>
                      <a:pt x="27" y="53"/>
                    </a:cubicBezTo>
                    <a:cubicBezTo>
                      <a:pt x="30" y="47"/>
                      <a:pt x="31" y="40"/>
                      <a:pt x="33" y="33"/>
                    </a:cubicBezTo>
                    <a:cubicBezTo>
                      <a:pt x="35" y="27"/>
                      <a:pt x="38" y="20"/>
                      <a:pt x="41" y="14"/>
                    </a:cubicBezTo>
                    <a:cubicBezTo>
                      <a:pt x="43" y="8"/>
                      <a:pt x="47" y="3"/>
                      <a:pt x="52" y="1"/>
                    </a:cubicBezTo>
                    <a:cubicBezTo>
                      <a:pt x="56" y="0"/>
                      <a:pt x="60" y="1"/>
                      <a:pt x="64" y="4"/>
                    </a:cubicBezTo>
                    <a:cubicBezTo>
                      <a:pt x="65" y="5"/>
                      <a:pt x="67" y="7"/>
                      <a:pt x="68" y="8"/>
                    </a:cubicBezTo>
                    <a:cubicBezTo>
                      <a:pt x="72" y="11"/>
                      <a:pt x="76" y="15"/>
                      <a:pt x="74" y="21"/>
                    </a:cubicBezTo>
                    <a:cubicBezTo>
                      <a:pt x="73" y="28"/>
                      <a:pt x="68" y="32"/>
                      <a:pt x="62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32"/>
                      <a:pt x="54" y="37"/>
                      <a:pt x="52" y="42"/>
                    </a:cubicBezTo>
                    <a:cubicBezTo>
                      <a:pt x="52" y="42"/>
                      <a:pt x="52" y="41"/>
                      <a:pt x="53" y="40"/>
                    </a:cubicBezTo>
                    <a:cubicBezTo>
                      <a:pt x="51" y="47"/>
                      <a:pt x="48" y="54"/>
                      <a:pt x="47" y="61"/>
                    </a:cubicBezTo>
                    <a:cubicBezTo>
                      <a:pt x="48" y="60"/>
                      <a:pt x="48" y="58"/>
                      <a:pt x="49" y="57"/>
                    </a:cubicBezTo>
                    <a:cubicBezTo>
                      <a:pt x="56" y="50"/>
                      <a:pt x="63" y="43"/>
                      <a:pt x="72" y="37"/>
                    </a:cubicBezTo>
                    <a:cubicBezTo>
                      <a:pt x="79" y="30"/>
                      <a:pt x="86" y="25"/>
                      <a:pt x="95" y="21"/>
                    </a:cubicBezTo>
                    <a:cubicBezTo>
                      <a:pt x="102" y="17"/>
                      <a:pt x="110" y="14"/>
                      <a:pt x="119" y="13"/>
                    </a:cubicBezTo>
                    <a:cubicBezTo>
                      <a:pt x="123" y="13"/>
                      <a:pt x="126" y="14"/>
                      <a:pt x="130" y="16"/>
                    </a:cubicBezTo>
                    <a:cubicBezTo>
                      <a:pt x="134" y="18"/>
                      <a:pt x="136" y="22"/>
                      <a:pt x="139" y="26"/>
                    </a:cubicBezTo>
                    <a:cubicBezTo>
                      <a:pt x="141" y="31"/>
                      <a:pt x="140" y="37"/>
                      <a:pt x="135" y="40"/>
                    </a:cubicBezTo>
                    <a:cubicBezTo>
                      <a:pt x="130" y="43"/>
                      <a:pt x="123" y="42"/>
                      <a:pt x="121" y="36"/>
                    </a:cubicBezTo>
                    <a:cubicBezTo>
                      <a:pt x="121" y="36"/>
                      <a:pt x="120" y="35"/>
                      <a:pt x="119" y="34"/>
                    </a:cubicBezTo>
                    <a:lnTo>
                      <a:pt x="119" y="33"/>
                    </a:lnTo>
                    <a:lnTo>
                      <a:pt x="118" y="33"/>
                    </a:lnTo>
                    <a:cubicBezTo>
                      <a:pt x="117" y="33"/>
                      <a:pt x="116" y="34"/>
                      <a:pt x="115" y="34"/>
                    </a:cubicBezTo>
                    <a:cubicBezTo>
                      <a:pt x="113" y="35"/>
                      <a:pt x="111" y="35"/>
                      <a:pt x="109" y="36"/>
                    </a:cubicBezTo>
                    <a:cubicBezTo>
                      <a:pt x="107" y="37"/>
                      <a:pt x="104" y="37"/>
                      <a:pt x="102" y="39"/>
                    </a:cubicBezTo>
                    <a:cubicBezTo>
                      <a:pt x="99" y="40"/>
                      <a:pt x="95" y="42"/>
                      <a:pt x="93" y="44"/>
                    </a:cubicBezTo>
                    <a:lnTo>
                      <a:pt x="94" y="44"/>
                    </a:lnTo>
                    <a:cubicBezTo>
                      <a:pt x="89" y="47"/>
                      <a:pt x="85" y="50"/>
                      <a:pt x="81" y="54"/>
                    </a:cubicBezTo>
                    <a:cubicBezTo>
                      <a:pt x="74" y="60"/>
                      <a:pt x="68" y="66"/>
                      <a:pt x="62" y="72"/>
                    </a:cubicBezTo>
                    <a:cubicBezTo>
                      <a:pt x="56" y="79"/>
                      <a:pt x="51" y="87"/>
                      <a:pt x="45" y="95"/>
                    </a:cubicBezTo>
                    <a:lnTo>
                      <a:pt x="45" y="94"/>
                    </a:lnTo>
                    <a:cubicBezTo>
                      <a:pt x="45" y="95"/>
                      <a:pt x="45" y="95"/>
                      <a:pt x="45" y="95"/>
                    </a:cubicBezTo>
                    <a:cubicBezTo>
                      <a:pt x="40" y="102"/>
                      <a:pt x="35" y="110"/>
                      <a:pt x="32" y="117"/>
                    </a:cubicBezTo>
                    <a:cubicBezTo>
                      <a:pt x="32" y="118"/>
                      <a:pt x="31" y="118"/>
                      <a:pt x="31" y="119"/>
                    </a:cubicBezTo>
                    <a:cubicBezTo>
                      <a:pt x="31" y="121"/>
                      <a:pt x="30" y="124"/>
                      <a:pt x="29" y="127"/>
                    </a:cubicBezTo>
                    <a:cubicBezTo>
                      <a:pt x="28" y="131"/>
                      <a:pt x="27" y="135"/>
                      <a:pt x="27" y="139"/>
                    </a:cubicBezTo>
                    <a:cubicBezTo>
                      <a:pt x="26" y="142"/>
                      <a:pt x="26" y="144"/>
                      <a:pt x="25" y="146"/>
                    </a:cubicBezTo>
                    <a:cubicBezTo>
                      <a:pt x="24" y="150"/>
                      <a:pt x="23" y="155"/>
                      <a:pt x="21" y="159"/>
                    </a:cubicBezTo>
                    <a:cubicBezTo>
                      <a:pt x="20" y="162"/>
                      <a:pt x="16" y="165"/>
                      <a:pt x="12" y="165"/>
                    </a:cubicBezTo>
                    <a:cubicBezTo>
                      <a:pt x="7" y="165"/>
                      <a:pt x="3" y="162"/>
                      <a:pt x="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" name="Google Shape;2355;p26"/>
              <p:cNvSpPr/>
              <p:nvPr/>
            </p:nvSpPr>
            <p:spPr>
              <a:xfrm>
                <a:off x="947880" y="2888640"/>
                <a:ext cx="37440" cy="56520"/>
              </a:xfrm>
              <a:custGeom>
                <a:rect b="b" l="l" r="r" t="t"/>
                <a:pathLst>
                  <a:path extrusionOk="0" h="157" w="104">
                    <a:moveTo>
                      <a:pt x="16" y="154"/>
                    </a:moveTo>
                    <a:cubicBezTo>
                      <a:pt x="14" y="153"/>
                      <a:pt x="11" y="152"/>
                      <a:pt x="9" y="150"/>
                    </a:cubicBezTo>
                    <a:cubicBezTo>
                      <a:pt x="7" y="147"/>
                      <a:pt x="5" y="144"/>
                      <a:pt x="3" y="141"/>
                    </a:cubicBezTo>
                    <a:cubicBezTo>
                      <a:pt x="1" y="135"/>
                      <a:pt x="0" y="130"/>
                      <a:pt x="0" y="124"/>
                    </a:cubicBezTo>
                    <a:cubicBezTo>
                      <a:pt x="0" y="117"/>
                      <a:pt x="2" y="110"/>
                      <a:pt x="3" y="103"/>
                    </a:cubicBezTo>
                    <a:cubicBezTo>
                      <a:pt x="6" y="94"/>
                      <a:pt x="9" y="86"/>
                      <a:pt x="12" y="77"/>
                    </a:cubicBezTo>
                    <a:cubicBezTo>
                      <a:pt x="13" y="73"/>
                      <a:pt x="16" y="68"/>
                      <a:pt x="17" y="63"/>
                    </a:cubicBezTo>
                    <a:cubicBezTo>
                      <a:pt x="20" y="57"/>
                      <a:pt x="23" y="51"/>
                      <a:pt x="26" y="46"/>
                    </a:cubicBezTo>
                    <a:cubicBezTo>
                      <a:pt x="30" y="39"/>
                      <a:pt x="34" y="32"/>
                      <a:pt x="39" y="27"/>
                    </a:cubicBezTo>
                    <a:cubicBezTo>
                      <a:pt x="44" y="21"/>
                      <a:pt x="48" y="16"/>
                      <a:pt x="54" y="11"/>
                    </a:cubicBezTo>
                    <a:cubicBezTo>
                      <a:pt x="59" y="7"/>
                      <a:pt x="65" y="3"/>
                      <a:pt x="72" y="1"/>
                    </a:cubicBezTo>
                    <a:cubicBezTo>
                      <a:pt x="77" y="0"/>
                      <a:pt x="84" y="0"/>
                      <a:pt x="90" y="1"/>
                    </a:cubicBezTo>
                    <a:cubicBezTo>
                      <a:pt x="93" y="2"/>
                      <a:pt x="95" y="4"/>
                      <a:pt x="97" y="6"/>
                    </a:cubicBezTo>
                    <a:cubicBezTo>
                      <a:pt x="100" y="8"/>
                      <a:pt x="101" y="11"/>
                      <a:pt x="102" y="14"/>
                    </a:cubicBezTo>
                    <a:cubicBezTo>
                      <a:pt x="103" y="18"/>
                      <a:pt x="102" y="23"/>
                      <a:pt x="101" y="27"/>
                    </a:cubicBezTo>
                    <a:cubicBezTo>
                      <a:pt x="101" y="31"/>
                      <a:pt x="99" y="35"/>
                      <a:pt x="98" y="38"/>
                    </a:cubicBezTo>
                    <a:cubicBezTo>
                      <a:pt x="95" y="45"/>
                      <a:pt x="91" y="53"/>
                      <a:pt x="86" y="57"/>
                    </a:cubicBezTo>
                    <a:cubicBezTo>
                      <a:pt x="83" y="59"/>
                      <a:pt x="79" y="60"/>
                      <a:pt x="75" y="59"/>
                    </a:cubicBezTo>
                    <a:cubicBezTo>
                      <a:pt x="72" y="57"/>
                      <a:pt x="70" y="55"/>
                      <a:pt x="68" y="52"/>
                    </a:cubicBezTo>
                    <a:cubicBezTo>
                      <a:pt x="67" y="49"/>
                      <a:pt x="67" y="46"/>
                      <a:pt x="67" y="43"/>
                    </a:cubicBezTo>
                    <a:cubicBezTo>
                      <a:pt x="67" y="40"/>
                      <a:pt x="68" y="37"/>
                      <a:pt x="69" y="34"/>
                    </a:cubicBezTo>
                    <a:cubicBezTo>
                      <a:pt x="69" y="31"/>
                      <a:pt x="70" y="28"/>
                      <a:pt x="70" y="24"/>
                    </a:cubicBezTo>
                    <a:cubicBezTo>
                      <a:pt x="68" y="26"/>
                      <a:pt x="66" y="28"/>
                      <a:pt x="63" y="30"/>
                    </a:cubicBezTo>
                    <a:cubicBezTo>
                      <a:pt x="60" y="34"/>
                      <a:pt x="56" y="37"/>
                      <a:pt x="53" y="41"/>
                    </a:cubicBezTo>
                    <a:cubicBezTo>
                      <a:pt x="51" y="43"/>
                      <a:pt x="49" y="46"/>
                      <a:pt x="48" y="48"/>
                    </a:cubicBezTo>
                    <a:cubicBezTo>
                      <a:pt x="44" y="53"/>
                      <a:pt x="41" y="59"/>
                      <a:pt x="38" y="64"/>
                    </a:cubicBezTo>
                    <a:lnTo>
                      <a:pt x="39" y="64"/>
                    </a:lnTo>
                    <a:lnTo>
                      <a:pt x="38" y="64"/>
                    </a:lnTo>
                    <a:lnTo>
                      <a:pt x="38" y="65"/>
                    </a:lnTo>
                    <a:lnTo>
                      <a:pt x="38" y="64"/>
                    </a:lnTo>
                    <a:cubicBezTo>
                      <a:pt x="34" y="75"/>
                      <a:pt x="30" y="85"/>
                      <a:pt x="26" y="96"/>
                    </a:cubicBezTo>
                    <a:cubicBezTo>
                      <a:pt x="24" y="101"/>
                      <a:pt x="23" y="106"/>
                      <a:pt x="21" y="112"/>
                    </a:cubicBezTo>
                    <a:cubicBezTo>
                      <a:pt x="21" y="115"/>
                      <a:pt x="20" y="118"/>
                      <a:pt x="20" y="121"/>
                    </a:cubicBezTo>
                    <a:cubicBezTo>
                      <a:pt x="20" y="123"/>
                      <a:pt x="20" y="124"/>
                      <a:pt x="20" y="126"/>
                    </a:cubicBezTo>
                    <a:cubicBezTo>
                      <a:pt x="20" y="127"/>
                      <a:pt x="20" y="127"/>
                      <a:pt x="20" y="128"/>
                    </a:cubicBezTo>
                    <a:cubicBezTo>
                      <a:pt x="21" y="129"/>
                      <a:pt x="21" y="130"/>
                      <a:pt x="21" y="131"/>
                    </a:cubicBezTo>
                    <a:cubicBezTo>
                      <a:pt x="21" y="131"/>
                      <a:pt x="22" y="132"/>
                      <a:pt x="22" y="133"/>
                    </a:cubicBezTo>
                    <a:cubicBezTo>
                      <a:pt x="23" y="134"/>
                      <a:pt x="23" y="134"/>
                      <a:pt x="23" y="135"/>
                    </a:cubicBezTo>
                    <a:cubicBezTo>
                      <a:pt x="24" y="135"/>
                      <a:pt x="24" y="135"/>
                      <a:pt x="24" y="135"/>
                    </a:cubicBezTo>
                    <a:lnTo>
                      <a:pt x="25" y="135"/>
                    </a:lnTo>
                    <a:lnTo>
                      <a:pt x="26" y="135"/>
                    </a:lnTo>
                    <a:cubicBezTo>
                      <a:pt x="27" y="135"/>
                      <a:pt x="29" y="135"/>
                      <a:pt x="31" y="135"/>
                    </a:cubicBezTo>
                    <a:cubicBezTo>
                      <a:pt x="33" y="135"/>
                      <a:pt x="35" y="135"/>
                      <a:pt x="37" y="134"/>
                    </a:cubicBezTo>
                    <a:cubicBezTo>
                      <a:pt x="44" y="133"/>
                      <a:pt x="50" y="131"/>
                      <a:pt x="56" y="129"/>
                    </a:cubicBezTo>
                    <a:cubicBezTo>
                      <a:pt x="62" y="128"/>
                      <a:pt x="67" y="131"/>
                      <a:pt x="69" y="136"/>
                    </a:cubicBezTo>
                    <a:cubicBezTo>
                      <a:pt x="70" y="141"/>
                      <a:pt x="67" y="147"/>
                      <a:pt x="62" y="148"/>
                    </a:cubicBezTo>
                    <a:cubicBezTo>
                      <a:pt x="53" y="151"/>
                      <a:pt x="44" y="154"/>
                      <a:pt x="35" y="155"/>
                    </a:cubicBezTo>
                    <a:cubicBezTo>
                      <a:pt x="33" y="156"/>
                      <a:pt x="30" y="156"/>
                      <a:pt x="27" y="156"/>
                    </a:cubicBezTo>
                    <a:cubicBezTo>
                      <a:pt x="23" y="156"/>
                      <a:pt x="20" y="155"/>
                      <a:pt x="1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" name="Google Shape;2356;p26"/>
              <p:cNvSpPr/>
              <p:nvPr/>
            </p:nvSpPr>
            <p:spPr>
              <a:xfrm>
                <a:off x="1004400" y="2890080"/>
                <a:ext cx="56520" cy="69120"/>
              </a:xfrm>
              <a:custGeom>
                <a:rect b="b" l="l" r="r" t="t"/>
                <a:pathLst>
                  <a:path extrusionOk="0" h="192" w="157">
                    <a:moveTo>
                      <a:pt x="38" y="171"/>
                    </a:moveTo>
                    <a:cubicBezTo>
                      <a:pt x="39" y="171"/>
                      <a:pt x="39" y="171"/>
                      <a:pt x="39" y="171"/>
                    </a:cubicBezTo>
                    <a:lnTo>
                      <a:pt x="39" y="170"/>
                    </a:ln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69"/>
                      <a:pt x="42" y="169"/>
                      <a:pt x="43" y="168"/>
                    </a:cubicBezTo>
                    <a:lnTo>
                      <a:pt x="43" y="167"/>
                    </a:lnTo>
                    <a:cubicBezTo>
                      <a:pt x="44" y="167"/>
                      <a:pt x="44" y="167"/>
                      <a:pt x="44" y="167"/>
                    </a:cubicBezTo>
                    <a:lnTo>
                      <a:pt x="45" y="166"/>
                    </a:lnTo>
                    <a:lnTo>
                      <a:pt x="45" y="165"/>
                    </a:lnTo>
                    <a:cubicBezTo>
                      <a:pt x="45" y="163"/>
                      <a:pt x="46" y="162"/>
                      <a:pt x="46" y="160"/>
                    </a:cubicBezTo>
                    <a:lnTo>
                      <a:pt x="46" y="161"/>
                    </a:lnTo>
                    <a:cubicBezTo>
                      <a:pt x="47" y="154"/>
                      <a:pt x="47" y="146"/>
                      <a:pt x="48" y="139"/>
                    </a:cubicBezTo>
                    <a:cubicBezTo>
                      <a:pt x="48" y="137"/>
                      <a:pt x="49" y="134"/>
                      <a:pt x="49" y="131"/>
                    </a:cubicBezTo>
                    <a:cubicBezTo>
                      <a:pt x="45" y="135"/>
                      <a:pt x="40" y="140"/>
                      <a:pt x="37" y="145"/>
                    </a:cubicBezTo>
                    <a:cubicBezTo>
                      <a:pt x="35" y="148"/>
                      <a:pt x="33" y="151"/>
                      <a:pt x="32" y="154"/>
                    </a:cubicBezTo>
                    <a:cubicBezTo>
                      <a:pt x="32" y="155"/>
                      <a:pt x="31" y="156"/>
                      <a:pt x="31" y="158"/>
                    </a:cubicBezTo>
                    <a:cubicBezTo>
                      <a:pt x="31" y="159"/>
                      <a:pt x="30" y="159"/>
                      <a:pt x="30" y="160"/>
                    </a:cubicBezTo>
                    <a:cubicBezTo>
                      <a:pt x="30" y="160"/>
                      <a:pt x="30" y="159"/>
                      <a:pt x="31" y="159"/>
                    </a:cubicBezTo>
                    <a:cubicBezTo>
                      <a:pt x="30" y="160"/>
                      <a:pt x="30" y="161"/>
                      <a:pt x="30" y="163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30" y="162"/>
                      <a:pt x="30" y="163"/>
                      <a:pt x="30" y="164"/>
                    </a:cubicBezTo>
                    <a:lnTo>
                      <a:pt x="30" y="165"/>
                    </a:lnTo>
                    <a:cubicBezTo>
                      <a:pt x="30" y="166"/>
                      <a:pt x="30" y="166"/>
                      <a:pt x="31" y="166"/>
                    </a:cubicBezTo>
                    <a:lnTo>
                      <a:pt x="30" y="166"/>
                    </a:lnTo>
                    <a:cubicBezTo>
                      <a:pt x="31" y="166"/>
                      <a:pt x="31" y="167"/>
                      <a:pt x="31" y="167"/>
                    </a:cubicBezTo>
                    <a:lnTo>
                      <a:pt x="31" y="168"/>
                    </a:lnTo>
                    <a:lnTo>
                      <a:pt x="32" y="169"/>
                    </a:lnTo>
                    <a:cubicBezTo>
                      <a:pt x="32" y="169"/>
                      <a:pt x="33" y="169"/>
                      <a:pt x="33" y="170"/>
                    </a:cubicBezTo>
                    <a:cubicBezTo>
                      <a:pt x="34" y="170"/>
                      <a:pt x="35" y="170"/>
                      <a:pt x="35" y="170"/>
                    </a:cubicBezTo>
                    <a:cubicBezTo>
                      <a:pt x="36" y="170"/>
                      <a:pt x="36" y="170"/>
                      <a:pt x="36" y="171"/>
                    </a:cubicBezTo>
                    <a:cubicBezTo>
                      <a:pt x="36" y="171"/>
                      <a:pt x="37" y="171"/>
                      <a:pt x="38" y="171"/>
                    </a:cubicBezTo>
                    <a:moveTo>
                      <a:pt x="34" y="191"/>
                    </a:moveTo>
                    <a:cubicBezTo>
                      <a:pt x="29" y="191"/>
                      <a:pt x="22" y="188"/>
                      <a:pt x="18" y="184"/>
                    </a:cubicBezTo>
                    <a:cubicBezTo>
                      <a:pt x="14" y="180"/>
                      <a:pt x="10" y="174"/>
                      <a:pt x="10" y="168"/>
                    </a:cubicBezTo>
                    <a:cubicBezTo>
                      <a:pt x="8" y="155"/>
                      <a:pt x="14" y="144"/>
                      <a:pt x="21" y="133"/>
                    </a:cubicBezTo>
                    <a:cubicBezTo>
                      <a:pt x="25" y="128"/>
                      <a:pt x="29" y="123"/>
                      <a:pt x="33" y="119"/>
                    </a:cubicBezTo>
                    <a:cubicBezTo>
                      <a:pt x="36" y="114"/>
                      <a:pt x="39" y="111"/>
                      <a:pt x="43" y="107"/>
                    </a:cubicBezTo>
                    <a:cubicBezTo>
                      <a:pt x="45" y="106"/>
                      <a:pt x="47" y="103"/>
                      <a:pt x="49" y="102"/>
                    </a:cubicBezTo>
                    <a:cubicBezTo>
                      <a:pt x="49" y="95"/>
                      <a:pt x="49" y="87"/>
                      <a:pt x="50" y="80"/>
                    </a:cubicBezTo>
                    <a:cubicBezTo>
                      <a:pt x="50" y="75"/>
                      <a:pt x="50" y="70"/>
                      <a:pt x="50" y="64"/>
                    </a:cubicBezTo>
                    <a:cubicBezTo>
                      <a:pt x="50" y="59"/>
                      <a:pt x="51" y="53"/>
                      <a:pt x="52" y="48"/>
                    </a:cubicBezTo>
                    <a:cubicBezTo>
                      <a:pt x="52" y="45"/>
                      <a:pt x="52" y="43"/>
                      <a:pt x="52" y="40"/>
                    </a:cubicBezTo>
                    <a:cubicBezTo>
                      <a:pt x="46" y="47"/>
                      <a:pt x="39" y="54"/>
                      <a:pt x="32" y="62"/>
                    </a:cubicBezTo>
                    <a:cubicBezTo>
                      <a:pt x="29" y="66"/>
                      <a:pt x="26" y="70"/>
                      <a:pt x="22" y="74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19" y="81"/>
                      <a:pt x="13" y="84"/>
                      <a:pt x="8" y="81"/>
                    </a:cubicBezTo>
                    <a:cubicBezTo>
                      <a:pt x="2" y="79"/>
                      <a:pt x="0" y="72"/>
                      <a:pt x="3" y="66"/>
                    </a:cubicBezTo>
                    <a:cubicBezTo>
                      <a:pt x="5" y="63"/>
                      <a:pt x="8" y="59"/>
                      <a:pt x="10" y="56"/>
                    </a:cubicBezTo>
                    <a:cubicBezTo>
                      <a:pt x="13" y="52"/>
                      <a:pt x="16" y="49"/>
                      <a:pt x="19" y="46"/>
                    </a:cubicBezTo>
                    <a:cubicBezTo>
                      <a:pt x="25" y="39"/>
                      <a:pt x="31" y="33"/>
                      <a:pt x="37" y="26"/>
                    </a:cubicBezTo>
                    <a:cubicBezTo>
                      <a:pt x="39" y="24"/>
                      <a:pt x="41" y="22"/>
                      <a:pt x="43" y="19"/>
                    </a:cubicBezTo>
                    <a:cubicBezTo>
                      <a:pt x="43" y="20"/>
                      <a:pt x="42" y="20"/>
                      <a:pt x="42" y="21"/>
                    </a:cubicBezTo>
                    <a:cubicBezTo>
                      <a:pt x="44" y="18"/>
                      <a:pt x="46" y="16"/>
                      <a:pt x="48" y="14"/>
                    </a:cubicBezTo>
                    <a:cubicBezTo>
                      <a:pt x="52" y="9"/>
                      <a:pt x="55" y="3"/>
                      <a:pt x="61" y="1"/>
                    </a:cubicBezTo>
                    <a:cubicBezTo>
                      <a:pt x="64" y="0"/>
                      <a:pt x="68" y="0"/>
                      <a:pt x="71" y="2"/>
                    </a:cubicBezTo>
                    <a:cubicBezTo>
                      <a:pt x="74" y="4"/>
                      <a:pt x="76" y="7"/>
                      <a:pt x="77" y="11"/>
                    </a:cubicBezTo>
                    <a:cubicBezTo>
                      <a:pt x="77" y="16"/>
                      <a:pt x="76" y="22"/>
                      <a:pt x="75" y="27"/>
                    </a:cubicBezTo>
                    <a:cubicBezTo>
                      <a:pt x="74" y="31"/>
                      <a:pt x="74" y="34"/>
                      <a:pt x="73" y="38"/>
                    </a:cubicBezTo>
                    <a:cubicBezTo>
                      <a:pt x="72" y="41"/>
                      <a:pt x="72" y="45"/>
                      <a:pt x="71" y="48"/>
                    </a:cubicBezTo>
                    <a:cubicBezTo>
                      <a:pt x="71" y="54"/>
                      <a:pt x="70" y="61"/>
                      <a:pt x="70" y="68"/>
                    </a:cubicBezTo>
                    <a:cubicBezTo>
                      <a:pt x="70" y="73"/>
                      <a:pt x="69" y="78"/>
                      <a:pt x="69" y="83"/>
                    </a:cubicBezTo>
                    <a:cubicBezTo>
                      <a:pt x="76" y="77"/>
                      <a:pt x="82" y="71"/>
                      <a:pt x="89" y="64"/>
                    </a:cubicBezTo>
                    <a:cubicBezTo>
                      <a:pt x="93" y="61"/>
                      <a:pt x="97" y="57"/>
                      <a:pt x="100" y="54"/>
                    </a:cubicBezTo>
                    <a:cubicBezTo>
                      <a:pt x="104" y="50"/>
                      <a:pt x="107" y="47"/>
                      <a:pt x="110" y="43"/>
                    </a:cubicBezTo>
                    <a:cubicBezTo>
                      <a:pt x="116" y="36"/>
                      <a:pt x="122" y="29"/>
                      <a:pt x="127" y="22"/>
                    </a:cubicBezTo>
                    <a:cubicBezTo>
                      <a:pt x="127" y="22"/>
                      <a:pt x="126" y="22"/>
                      <a:pt x="126" y="23"/>
                    </a:cubicBezTo>
                    <a:cubicBezTo>
                      <a:pt x="127" y="21"/>
                      <a:pt x="129" y="19"/>
                      <a:pt x="130" y="17"/>
                    </a:cubicBezTo>
                    <a:cubicBezTo>
                      <a:pt x="131" y="15"/>
                      <a:pt x="132" y="14"/>
                      <a:pt x="132" y="12"/>
                    </a:cubicBezTo>
                    <a:cubicBezTo>
                      <a:pt x="134" y="10"/>
                      <a:pt x="136" y="7"/>
                      <a:pt x="138" y="5"/>
                    </a:cubicBezTo>
                    <a:cubicBezTo>
                      <a:pt x="145" y="0"/>
                      <a:pt x="156" y="6"/>
                      <a:pt x="155" y="15"/>
                    </a:cubicBezTo>
                    <a:cubicBezTo>
                      <a:pt x="154" y="17"/>
                      <a:pt x="154" y="19"/>
                      <a:pt x="153" y="22"/>
                    </a:cubicBezTo>
                    <a:cubicBezTo>
                      <a:pt x="152" y="25"/>
                      <a:pt x="151" y="28"/>
                      <a:pt x="151" y="30"/>
                    </a:cubicBezTo>
                    <a:cubicBezTo>
                      <a:pt x="141" y="59"/>
                      <a:pt x="132" y="89"/>
                      <a:pt x="127" y="119"/>
                    </a:cubicBezTo>
                    <a:lnTo>
                      <a:pt x="127" y="118"/>
                    </a:lnTo>
                    <a:cubicBezTo>
                      <a:pt x="126" y="124"/>
                      <a:pt x="125" y="130"/>
                      <a:pt x="124" y="137"/>
                    </a:cubicBezTo>
                    <a:cubicBezTo>
                      <a:pt x="124" y="138"/>
                      <a:pt x="124" y="139"/>
                      <a:pt x="124" y="140"/>
                    </a:cubicBezTo>
                    <a:cubicBezTo>
                      <a:pt x="124" y="145"/>
                      <a:pt x="120" y="151"/>
                      <a:pt x="114" y="151"/>
                    </a:cubicBezTo>
                    <a:cubicBezTo>
                      <a:pt x="109" y="151"/>
                      <a:pt x="103" y="146"/>
                      <a:pt x="103" y="140"/>
                    </a:cubicBezTo>
                    <a:cubicBezTo>
                      <a:pt x="103" y="134"/>
                      <a:pt x="105" y="127"/>
                      <a:pt x="106" y="121"/>
                    </a:cubicBezTo>
                    <a:cubicBezTo>
                      <a:pt x="107" y="116"/>
                      <a:pt x="107" y="112"/>
                      <a:pt x="109" y="106"/>
                    </a:cubicBezTo>
                    <a:cubicBezTo>
                      <a:pt x="110" y="98"/>
                      <a:pt x="113" y="89"/>
                      <a:pt x="115" y="80"/>
                    </a:cubicBezTo>
                    <a:cubicBezTo>
                      <a:pt x="117" y="74"/>
                      <a:pt x="119" y="67"/>
                      <a:pt x="120" y="60"/>
                    </a:cubicBezTo>
                    <a:lnTo>
                      <a:pt x="120" y="61"/>
                    </a:lnTo>
                    <a:cubicBezTo>
                      <a:pt x="116" y="65"/>
                      <a:pt x="112" y="70"/>
                      <a:pt x="107" y="74"/>
                    </a:cubicBezTo>
                    <a:cubicBezTo>
                      <a:pt x="100" y="81"/>
                      <a:pt x="92" y="88"/>
                      <a:pt x="84" y="96"/>
                    </a:cubicBezTo>
                    <a:cubicBezTo>
                      <a:pt x="79" y="99"/>
                      <a:pt x="75" y="103"/>
                      <a:pt x="71" y="107"/>
                    </a:cubicBezTo>
                    <a:cubicBezTo>
                      <a:pt x="70" y="108"/>
                      <a:pt x="69" y="109"/>
                      <a:pt x="68" y="110"/>
                    </a:cubicBezTo>
                    <a:cubicBezTo>
                      <a:pt x="68" y="117"/>
                      <a:pt x="68" y="124"/>
                      <a:pt x="68" y="131"/>
                    </a:cubicBezTo>
                    <a:cubicBezTo>
                      <a:pt x="68" y="137"/>
                      <a:pt x="68" y="143"/>
                      <a:pt x="67" y="149"/>
                    </a:cubicBezTo>
                    <a:cubicBezTo>
                      <a:pt x="67" y="152"/>
                      <a:pt x="67" y="154"/>
                      <a:pt x="67" y="157"/>
                    </a:cubicBezTo>
                    <a:cubicBezTo>
                      <a:pt x="66" y="162"/>
                      <a:pt x="66" y="167"/>
                      <a:pt x="64" y="173"/>
                    </a:cubicBezTo>
                    <a:cubicBezTo>
                      <a:pt x="63" y="176"/>
                      <a:pt x="61" y="179"/>
                      <a:pt x="59" y="181"/>
                    </a:cubicBezTo>
                    <a:cubicBezTo>
                      <a:pt x="57" y="183"/>
                      <a:pt x="55" y="186"/>
                      <a:pt x="53" y="187"/>
                    </a:cubicBezTo>
                    <a:cubicBezTo>
                      <a:pt x="48" y="190"/>
                      <a:pt x="43" y="191"/>
                      <a:pt x="38" y="191"/>
                    </a:cubicBezTo>
                    <a:cubicBezTo>
                      <a:pt x="36" y="191"/>
                      <a:pt x="35" y="191"/>
                      <a:pt x="34" y="1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" name="Google Shape;2357;p26"/>
              <p:cNvSpPr/>
              <p:nvPr/>
            </p:nvSpPr>
            <p:spPr>
              <a:xfrm>
                <a:off x="1062000" y="2877120"/>
                <a:ext cx="8640" cy="8640"/>
              </a:xfrm>
              <a:custGeom>
                <a:rect b="b" l="l" r="r" t="t"/>
                <a:pathLst>
                  <a:path extrusionOk="0" h="24" w="24">
                    <a:moveTo>
                      <a:pt x="0" y="11"/>
                    </a:move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3" y="17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" name="Google Shape;2358;p26"/>
              <p:cNvSpPr/>
              <p:nvPr/>
            </p:nvSpPr>
            <p:spPr>
              <a:xfrm>
                <a:off x="1062720" y="2887200"/>
                <a:ext cx="48960" cy="60120"/>
              </a:xfrm>
              <a:custGeom>
                <a:rect b="b" l="l" r="r" t="t"/>
                <a:pathLst>
                  <a:path extrusionOk="0" h="167" w="136">
                    <a:moveTo>
                      <a:pt x="2" y="162"/>
                    </a:moveTo>
                    <a:cubicBezTo>
                      <a:pt x="0" y="160"/>
                      <a:pt x="0" y="158"/>
                      <a:pt x="0" y="156"/>
                    </a:cubicBezTo>
                    <a:cubicBezTo>
                      <a:pt x="0" y="153"/>
                      <a:pt x="0" y="151"/>
                      <a:pt x="1" y="149"/>
                    </a:cubicBezTo>
                    <a:cubicBezTo>
                      <a:pt x="2" y="146"/>
                      <a:pt x="3" y="142"/>
                      <a:pt x="4" y="139"/>
                    </a:cubicBezTo>
                    <a:cubicBezTo>
                      <a:pt x="5" y="135"/>
                      <a:pt x="7" y="130"/>
                      <a:pt x="8" y="124"/>
                    </a:cubicBezTo>
                    <a:cubicBezTo>
                      <a:pt x="11" y="113"/>
                      <a:pt x="14" y="102"/>
                      <a:pt x="17" y="91"/>
                    </a:cubicBezTo>
                    <a:cubicBezTo>
                      <a:pt x="19" y="80"/>
                      <a:pt x="22" y="70"/>
                      <a:pt x="25" y="59"/>
                    </a:cubicBezTo>
                    <a:cubicBezTo>
                      <a:pt x="28" y="48"/>
                      <a:pt x="32" y="38"/>
                      <a:pt x="36" y="27"/>
                    </a:cubicBezTo>
                    <a:cubicBezTo>
                      <a:pt x="38" y="20"/>
                      <a:pt x="42" y="13"/>
                      <a:pt x="45" y="7"/>
                    </a:cubicBezTo>
                    <a:cubicBezTo>
                      <a:pt x="48" y="2"/>
                      <a:pt x="55" y="0"/>
                      <a:pt x="60" y="3"/>
                    </a:cubicBezTo>
                    <a:cubicBezTo>
                      <a:pt x="65" y="5"/>
                      <a:pt x="67" y="12"/>
                      <a:pt x="64" y="18"/>
                    </a:cubicBezTo>
                    <a:cubicBezTo>
                      <a:pt x="63" y="20"/>
                      <a:pt x="61" y="22"/>
                      <a:pt x="60" y="25"/>
                    </a:cubicBezTo>
                    <a:lnTo>
                      <a:pt x="60" y="24"/>
                    </a:lnTo>
                    <a:cubicBezTo>
                      <a:pt x="57" y="31"/>
                      <a:pt x="54" y="39"/>
                      <a:pt x="51" y="46"/>
                    </a:cubicBezTo>
                    <a:cubicBezTo>
                      <a:pt x="50" y="50"/>
                      <a:pt x="48" y="54"/>
                      <a:pt x="47" y="59"/>
                    </a:cubicBezTo>
                    <a:cubicBezTo>
                      <a:pt x="45" y="64"/>
                      <a:pt x="43" y="69"/>
                      <a:pt x="42" y="74"/>
                    </a:cubicBezTo>
                    <a:cubicBezTo>
                      <a:pt x="41" y="78"/>
                      <a:pt x="40" y="81"/>
                      <a:pt x="39" y="84"/>
                    </a:cubicBezTo>
                    <a:cubicBezTo>
                      <a:pt x="44" y="77"/>
                      <a:pt x="50" y="71"/>
                      <a:pt x="56" y="65"/>
                    </a:cubicBezTo>
                    <a:cubicBezTo>
                      <a:pt x="63" y="56"/>
                      <a:pt x="71" y="48"/>
                      <a:pt x="79" y="40"/>
                    </a:cubicBezTo>
                    <a:cubicBezTo>
                      <a:pt x="83" y="36"/>
                      <a:pt x="87" y="33"/>
                      <a:pt x="92" y="31"/>
                    </a:cubicBezTo>
                    <a:cubicBezTo>
                      <a:pt x="98" y="28"/>
                      <a:pt x="104" y="28"/>
                      <a:pt x="110" y="31"/>
                    </a:cubicBezTo>
                    <a:cubicBezTo>
                      <a:pt x="116" y="32"/>
                      <a:pt x="121" y="37"/>
                      <a:pt x="124" y="42"/>
                    </a:cubicBezTo>
                    <a:cubicBezTo>
                      <a:pt x="128" y="47"/>
                      <a:pt x="131" y="53"/>
                      <a:pt x="132" y="60"/>
                    </a:cubicBezTo>
                    <a:cubicBezTo>
                      <a:pt x="134" y="66"/>
                      <a:pt x="134" y="72"/>
                      <a:pt x="135" y="79"/>
                    </a:cubicBezTo>
                    <a:cubicBezTo>
                      <a:pt x="135" y="86"/>
                      <a:pt x="134" y="93"/>
                      <a:pt x="134" y="101"/>
                    </a:cubicBezTo>
                    <a:cubicBezTo>
                      <a:pt x="133" y="105"/>
                      <a:pt x="132" y="109"/>
                      <a:pt x="132" y="113"/>
                    </a:cubicBezTo>
                    <a:cubicBezTo>
                      <a:pt x="131" y="115"/>
                      <a:pt x="131" y="118"/>
                      <a:pt x="130" y="121"/>
                    </a:cubicBezTo>
                    <a:cubicBezTo>
                      <a:pt x="128" y="131"/>
                      <a:pt x="125" y="142"/>
                      <a:pt x="121" y="153"/>
                    </a:cubicBezTo>
                    <a:cubicBezTo>
                      <a:pt x="119" y="158"/>
                      <a:pt x="113" y="161"/>
                      <a:pt x="107" y="159"/>
                    </a:cubicBezTo>
                    <a:cubicBezTo>
                      <a:pt x="102" y="156"/>
                      <a:pt x="99" y="151"/>
                      <a:pt x="102" y="145"/>
                    </a:cubicBezTo>
                    <a:cubicBezTo>
                      <a:pt x="103" y="142"/>
                      <a:pt x="103" y="139"/>
                      <a:pt x="104" y="137"/>
                    </a:cubicBezTo>
                    <a:cubicBezTo>
                      <a:pt x="107" y="130"/>
                      <a:pt x="109" y="123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2" y="107"/>
                      <a:pt x="113" y="98"/>
                      <a:pt x="114" y="89"/>
                    </a:cubicBezTo>
                    <a:lnTo>
                      <a:pt x="114" y="90"/>
                    </a:lnTo>
                    <a:cubicBezTo>
                      <a:pt x="114" y="85"/>
                      <a:pt x="114" y="81"/>
                      <a:pt x="114" y="77"/>
                    </a:cubicBezTo>
                    <a:cubicBezTo>
                      <a:pt x="114" y="73"/>
                      <a:pt x="113" y="70"/>
                      <a:pt x="113" y="67"/>
                    </a:cubicBezTo>
                    <a:cubicBezTo>
                      <a:pt x="112" y="65"/>
                      <a:pt x="111" y="63"/>
                      <a:pt x="111" y="61"/>
                    </a:cubicBezTo>
                    <a:cubicBezTo>
                      <a:pt x="110" y="59"/>
                      <a:pt x="110" y="58"/>
                      <a:pt x="109" y="57"/>
                    </a:cubicBezTo>
                    <a:cubicBezTo>
                      <a:pt x="109" y="56"/>
                      <a:pt x="109" y="56"/>
                      <a:pt x="108" y="55"/>
                    </a:cubicBezTo>
                    <a:cubicBezTo>
                      <a:pt x="107" y="54"/>
                      <a:pt x="107" y="53"/>
                      <a:pt x="106" y="52"/>
                    </a:cubicBezTo>
                    <a:cubicBezTo>
                      <a:pt x="106" y="52"/>
                      <a:pt x="105" y="52"/>
                      <a:pt x="104" y="51"/>
                    </a:cubicBezTo>
                    <a:lnTo>
                      <a:pt x="104" y="50"/>
                    </a:lnTo>
                    <a:lnTo>
                      <a:pt x="104" y="51"/>
                    </a:lnTo>
                    <a:cubicBezTo>
                      <a:pt x="104" y="51"/>
                      <a:pt x="105" y="51"/>
                      <a:pt x="105" y="52"/>
                    </a:cubicBezTo>
                    <a:cubicBezTo>
                      <a:pt x="104" y="51"/>
                      <a:pt x="104" y="51"/>
                      <a:pt x="104" y="50"/>
                    </a:cubicBezTo>
                    <a:lnTo>
                      <a:pt x="103" y="50"/>
                    </a:lnTo>
                    <a:lnTo>
                      <a:pt x="102" y="50"/>
                    </a:lnTo>
                    <a:lnTo>
                      <a:pt x="102" y="49"/>
                    </a:lnTo>
                    <a:cubicBezTo>
                      <a:pt x="101" y="49"/>
                      <a:pt x="101" y="49"/>
                      <a:pt x="101" y="49"/>
                    </a:cubicBezTo>
                    <a:lnTo>
                      <a:pt x="100" y="49"/>
                    </a:ln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99" y="50"/>
                      <a:pt x="99" y="50"/>
                    </a:cubicBezTo>
                    <a:lnTo>
                      <a:pt x="98" y="50"/>
                    </a:lnTo>
                    <a:cubicBezTo>
                      <a:pt x="96" y="52"/>
                      <a:pt x="95" y="53"/>
                      <a:pt x="93" y="54"/>
                    </a:cubicBezTo>
                    <a:cubicBezTo>
                      <a:pt x="83" y="63"/>
                      <a:pt x="75" y="72"/>
                      <a:pt x="65" y="82"/>
                    </a:cubicBezTo>
                    <a:cubicBezTo>
                      <a:pt x="64" y="85"/>
                      <a:pt x="62" y="87"/>
                      <a:pt x="60" y="89"/>
                    </a:cubicBezTo>
                    <a:cubicBezTo>
                      <a:pt x="58" y="92"/>
                      <a:pt x="56" y="94"/>
                      <a:pt x="54" y="96"/>
                    </a:cubicBezTo>
                    <a:cubicBezTo>
                      <a:pt x="51" y="101"/>
                      <a:pt x="47" y="106"/>
                      <a:pt x="43" y="112"/>
                    </a:cubicBezTo>
                    <a:cubicBezTo>
                      <a:pt x="39" y="119"/>
                      <a:pt x="34" y="126"/>
                      <a:pt x="30" y="134"/>
                    </a:cubicBezTo>
                    <a:cubicBezTo>
                      <a:pt x="27" y="140"/>
                      <a:pt x="24" y="146"/>
                      <a:pt x="22" y="153"/>
                    </a:cubicBezTo>
                    <a:cubicBezTo>
                      <a:pt x="21" y="155"/>
                      <a:pt x="21" y="156"/>
                      <a:pt x="21" y="158"/>
                    </a:cubicBezTo>
                    <a:cubicBezTo>
                      <a:pt x="19" y="162"/>
                      <a:pt x="17" y="165"/>
                      <a:pt x="13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7" y="166"/>
                      <a:pt x="4" y="165"/>
                      <a:pt x="2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" name="Google Shape;2359;p26"/>
              <p:cNvSpPr/>
              <p:nvPr/>
            </p:nvSpPr>
            <p:spPr>
              <a:xfrm>
                <a:off x="1114920" y="2892240"/>
                <a:ext cx="66240" cy="129240"/>
              </a:xfrm>
              <a:custGeom>
                <a:rect b="b" l="l" r="r" t="t"/>
                <a:pathLst>
                  <a:path extrusionOk="0" h="359" w="184">
                    <a:moveTo>
                      <a:pt x="25" y="338"/>
                    </a:moveTo>
                    <a:cubicBezTo>
                      <a:pt x="26" y="338"/>
                      <a:pt x="26" y="338"/>
                      <a:pt x="27" y="338"/>
                    </a:cubicBezTo>
                    <a:lnTo>
                      <a:pt x="28" y="338"/>
                    </a:lnTo>
                    <a:cubicBezTo>
                      <a:pt x="28" y="337"/>
                      <a:pt x="30" y="336"/>
                      <a:pt x="30" y="336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3" y="333"/>
                      <a:pt x="34" y="331"/>
                      <a:pt x="35" y="329"/>
                    </a:cubicBezTo>
                    <a:cubicBezTo>
                      <a:pt x="37" y="327"/>
                      <a:pt x="39" y="324"/>
                      <a:pt x="40" y="321"/>
                    </a:cubicBezTo>
                    <a:cubicBezTo>
                      <a:pt x="42" y="317"/>
                      <a:pt x="44" y="312"/>
                      <a:pt x="45" y="308"/>
                    </a:cubicBezTo>
                    <a:cubicBezTo>
                      <a:pt x="51" y="293"/>
                      <a:pt x="53" y="277"/>
                      <a:pt x="56" y="261"/>
                    </a:cubicBezTo>
                    <a:cubicBezTo>
                      <a:pt x="56" y="262"/>
                      <a:pt x="56" y="262"/>
                      <a:pt x="56" y="262"/>
                    </a:cubicBezTo>
                    <a:cubicBezTo>
                      <a:pt x="58" y="252"/>
                      <a:pt x="59" y="242"/>
                      <a:pt x="61" y="232"/>
                    </a:cubicBezTo>
                    <a:cubicBezTo>
                      <a:pt x="61" y="231"/>
                      <a:pt x="62" y="229"/>
                      <a:pt x="62" y="228"/>
                    </a:cubicBezTo>
                    <a:cubicBezTo>
                      <a:pt x="55" y="236"/>
                      <a:pt x="49" y="243"/>
                      <a:pt x="44" y="251"/>
                    </a:cubicBezTo>
                    <a:cubicBezTo>
                      <a:pt x="40" y="258"/>
                      <a:pt x="37" y="264"/>
                      <a:pt x="33" y="270"/>
                    </a:cubicBezTo>
                    <a:lnTo>
                      <a:pt x="33" y="269"/>
                    </a:lnTo>
                    <a:cubicBezTo>
                      <a:pt x="31" y="275"/>
                      <a:pt x="28" y="281"/>
                      <a:pt x="26" y="287"/>
                    </a:cubicBezTo>
                    <a:cubicBezTo>
                      <a:pt x="24" y="292"/>
                      <a:pt x="23" y="297"/>
                      <a:pt x="22" y="303"/>
                    </a:cubicBezTo>
                    <a:cubicBezTo>
                      <a:pt x="21" y="307"/>
                      <a:pt x="21" y="310"/>
                      <a:pt x="21" y="314"/>
                    </a:cubicBezTo>
                    <a:cubicBezTo>
                      <a:pt x="21" y="318"/>
                      <a:pt x="21" y="321"/>
                      <a:pt x="21" y="325"/>
                    </a:cubicBezTo>
                    <a:cubicBezTo>
                      <a:pt x="21" y="327"/>
                      <a:pt x="21" y="329"/>
                      <a:pt x="21" y="330"/>
                    </a:cubicBezTo>
                    <a:cubicBezTo>
                      <a:pt x="22" y="331"/>
                      <a:pt x="22" y="332"/>
                      <a:pt x="23" y="333"/>
                    </a:cubicBezTo>
                    <a:cubicBezTo>
                      <a:pt x="23" y="334"/>
                      <a:pt x="23" y="334"/>
                      <a:pt x="23" y="335"/>
                    </a:cubicBezTo>
                    <a:cubicBezTo>
                      <a:pt x="23" y="335"/>
                      <a:pt x="24" y="336"/>
                      <a:pt x="24" y="337"/>
                    </a:cubicBezTo>
                    <a:lnTo>
                      <a:pt x="25" y="338"/>
                    </a:lnTo>
                    <a:moveTo>
                      <a:pt x="15" y="355"/>
                    </a:moveTo>
                    <a:cubicBezTo>
                      <a:pt x="10" y="352"/>
                      <a:pt x="6" y="346"/>
                      <a:pt x="4" y="340"/>
                    </a:cubicBezTo>
                    <a:cubicBezTo>
                      <a:pt x="2" y="335"/>
                      <a:pt x="1" y="329"/>
                      <a:pt x="1" y="324"/>
                    </a:cubicBezTo>
                    <a:cubicBezTo>
                      <a:pt x="0" y="316"/>
                      <a:pt x="1" y="309"/>
                      <a:pt x="2" y="301"/>
                    </a:cubicBezTo>
                    <a:cubicBezTo>
                      <a:pt x="5" y="287"/>
                      <a:pt x="10" y="274"/>
                      <a:pt x="16" y="261"/>
                    </a:cubicBezTo>
                    <a:cubicBezTo>
                      <a:pt x="23" y="248"/>
                      <a:pt x="31" y="237"/>
                      <a:pt x="40" y="225"/>
                    </a:cubicBezTo>
                    <a:cubicBezTo>
                      <a:pt x="48" y="215"/>
                      <a:pt x="57" y="205"/>
                      <a:pt x="66" y="195"/>
                    </a:cubicBezTo>
                    <a:cubicBezTo>
                      <a:pt x="67" y="186"/>
                      <a:pt x="69" y="176"/>
                      <a:pt x="71" y="166"/>
                    </a:cubicBezTo>
                    <a:cubicBezTo>
                      <a:pt x="71" y="162"/>
                      <a:pt x="72" y="158"/>
                      <a:pt x="73" y="155"/>
                    </a:cubicBezTo>
                    <a:cubicBezTo>
                      <a:pt x="74" y="148"/>
                      <a:pt x="75" y="141"/>
                      <a:pt x="77" y="134"/>
                    </a:cubicBezTo>
                    <a:cubicBezTo>
                      <a:pt x="77" y="128"/>
                      <a:pt x="79" y="122"/>
                      <a:pt x="80" y="117"/>
                    </a:cubicBezTo>
                    <a:cubicBezTo>
                      <a:pt x="82" y="112"/>
                      <a:pt x="83" y="107"/>
                      <a:pt x="84" y="102"/>
                    </a:cubicBezTo>
                    <a:cubicBezTo>
                      <a:pt x="85" y="99"/>
                      <a:pt x="85" y="97"/>
                      <a:pt x="86" y="95"/>
                    </a:cubicBezTo>
                    <a:lnTo>
                      <a:pt x="86" y="96"/>
                    </a:lnTo>
                    <a:cubicBezTo>
                      <a:pt x="87" y="93"/>
                      <a:pt x="88" y="91"/>
                      <a:pt x="88" y="88"/>
                    </a:cubicBezTo>
                    <a:cubicBezTo>
                      <a:pt x="84" y="93"/>
                      <a:pt x="80" y="96"/>
                      <a:pt x="76" y="100"/>
                    </a:cubicBezTo>
                    <a:cubicBezTo>
                      <a:pt x="71" y="105"/>
                      <a:pt x="67" y="109"/>
                      <a:pt x="62" y="113"/>
                    </a:cubicBezTo>
                    <a:cubicBezTo>
                      <a:pt x="56" y="116"/>
                      <a:pt x="51" y="120"/>
                      <a:pt x="45" y="121"/>
                    </a:cubicBezTo>
                    <a:cubicBezTo>
                      <a:pt x="39" y="122"/>
                      <a:pt x="33" y="122"/>
                      <a:pt x="28" y="118"/>
                    </a:cubicBezTo>
                    <a:cubicBezTo>
                      <a:pt x="24" y="115"/>
                      <a:pt x="22" y="111"/>
                      <a:pt x="21" y="106"/>
                    </a:cubicBezTo>
                    <a:cubicBezTo>
                      <a:pt x="21" y="102"/>
                      <a:pt x="21" y="97"/>
                      <a:pt x="23" y="92"/>
                    </a:cubicBezTo>
                    <a:cubicBezTo>
                      <a:pt x="24" y="87"/>
                      <a:pt x="25" y="82"/>
                      <a:pt x="27" y="77"/>
                    </a:cubicBezTo>
                    <a:cubicBezTo>
                      <a:pt x="28" y="72"/>
                      <a:pt x="29" y="68"/>
                      <a:pt x="31" y="64"/>
                    </a:cubicBezTo>
                    <a:cubicBezTo>
                      <a:pt x="32" y="59"/>
                      <a:pt x="34" y="54"/>
                      <a:pt x="37" y="49"/>
                    </a:cubicBezTo>
                    <a:cubicBezTo>
                      <a:pt x="41" y="36"/>
                      <a:pt x="46" y="24"/>
                      <a:pt x="55" y="14"/>
                    </a:cubicBezTo>
                    <a:cubicBezTo>
                      <a:pt x="58" y="11"/>
                      <a:pt x="60" y="10"/>
                      <a:pt x="62" y="8"/>
                    </a:cubicBezTo>
                    <a:cubicBezTo>
                      <a:pt x="65" y="7"/>
                      <a:pt x="67" y="6"/>
                      <a:pt x="70" y="7"/>
                    </a:cubicBezTo>
                    <a:cubicBezTo>
                      <a:pt x="73" y="7"/>
                      <a:pt x="76" y="8"/>
                      <a:pt x="78" y="10"/>
                    </a:cubicBezTo>
                    <a:cubicBezTo>
                      <a:pt x="80" y="11"/>
                      <a:pt x="81" y="13"/>
                      <a:pt x="82" y="15"/>
                    </a:cubicBezTo>
                    <a:cubicBezTo>
                      <a:pt x="83" y="17"/>
                      <a:pt x="83" y="18"/>
                      <a:pt x="84" y="19"/>
                    </a:cubicBezTo>
                    <a:cubicBezTo>
                      <a:pt x="87" y="24"/>
                      <a:pt x="83" y="31"/>
                      <a:pt x="78" y="33"/>
                    </a:cubicBezTo>
                    <a:cubicBezTo>
                      <a:pt x="74" y="35"/>
                      <a:pt x="71" y="34"/>
                      <a:pt x="68" y="32"/>
                    </a:cubicBezTo>
                    <a:cubicBezTo>
                      <a:pt x="67" y="32"/>
                      <a:pt x="67" y="33"/>
                      <a:pt x="67" y="33"/>
                    </a:cubicBezTo>
                    <a:cubicBezTo>
                      <a:pt x="65" y="37"/>
                      <a:pt x="63" y="40"/>
                      <a:pt x="61" y="44"/>
                    </a:cubicBezTo>
                    <a:cubicBezTo>
                      <a:pt x="56" y="53"/>
                      <a:pt x="53" y="63"/>
                      <a:pt x="50" y="72"/>
                    </a:cubicBezTo>
                    <a:cubicBezTo>
                      <a:pt x="48" y="75"/>
                      <a:pt x="47" y="79"/>
                      <a:pt x="46" y="84"/>
                    </a:cubicBezTo>
                    <a:cubicBezTo>
                      <a:pt x="45" y="88"/>
                      <a:pt x="44" y="93"/>
                      <a:pt x="43" y="98"/>
                    </a:cubicBezTo>
                    <a:cubicBezTo>
                      <a:pt x="42" y="98"/>
                      <a:pt x="42" y="99"/>
                      <a:pt x="42" y="100"/>
                    </a:cubicBezTo>
                    <a:cubicBezTo>
                      <a:pt x="43" y="99"/>
                      <a:pt x="44" y="99"/>
                      <a:pt x="44" y="99"/>
                    </a:cubicBezTo>
                    <a:cubicBezTo>
                      <a:pt x="46" y="98"/>
                      <a:pt x="48" y="96"/>
                      <a:pt x="51" y="95"/>
                    </a:cubicBezTo>
                    <a:cubicBezTo>
                      <a:pt x="54" y="93"/>
                      <a:pt x="58" y="90"/>
                      <a:pt x="61" y="87"/>
                    </a:cubicBezTo>
                    <a:cubicBezTo>
                      <a:pt x="70" y="79"/>
                      <a:pt x="78" y="70"/>
                      <a:pt x="86" y="61"/>
                    </a:cubicBezTo>
                    <a:cubicBezTo>
                      <a:pt x="91" y="54"/>
                      <a:pt x="96" y="49"/>
                      <a:pt x="101" y="42"/>
                    </a:cubicBezTo>
                    <a:cubicBezTo>
                      <a:pt x="106" y="35"/>
                      <a:pt x="111" y="28"/>
                      <a:pt x="116" y="20"/>
                    </a:cubicBezTo>
                    <a:cubicBezTo>
                      <a:pt x="116" y="21"/>
                      <a:pt x="116" y="21"/>
                      <a:pt x="115" y="21"/>
                    </a:cubicBezTo>
                    <a:cubicBezTo>
                      <a:pt x="119" y="16"/>
                      <a:pt x="122" y="10"/>
                      <a:pt x="126" y="5"/>
                    </a:cubicBezTo>
                    <a:cubicBezTo>
                      <a:pt x="129" y="1"/>
                      <a:pt x="135" y="0"/>
                      <a:pt x="139" y="2"/>
                    </a:cubicBezTo>
                    <a:cubicBezTo>
                      <a:pt x="144" y="5"/>
                      <a:pt x="145" y="11"/>
                      <a:pt x="143" y="16"/>
                    </a:cubicBezTo>
                    <a:cubicBezTo>
                      <a:pt x="140" y="19"/>
                      <a:pt x="138" y="24"/>
                      <a:pt x="136" y="27"/>
                    </a:cubicBezTo>
                    <a:cubicBezTo>
                      <a:pt x="134" y="30"/>
                      <a:pt x="133" y="32"/>
                      <a:pt x="132" y="35"/>
                    </a:cubicBezTo>
                    <a:cubicBezTo>
                      <a:pt x="129" y="41"/>
                      <a:pt x="126" y="46"/>
                      <a:pt x="123" y="52"/>
                    </a:cubicBezTo>
                    <a:cubicBezTo>
                      <a:pt x="120" y="60"/>
                      <a:pt x="117" y="67"/>
                      <a:pt x="113" y="75"/>
                    </a:cubicBezTo>
                    <a:cubicBezTo>
                      <a:pt x="111" y="84"/>
                      <a:pt x="108" y="93"/>
                      <a:pt x="105" y="102"/>
                    </a:cubicBezTo>
                    <a:cubicBezTo>
                      <a:pt x="104" y="103"/>
                      <a:pt x="104" y="104"/>
                      <a:pt x="104" y="106"/>
                    </a:cubicBezTo>
                    <a:cubicBezTo>
                      <a:pt x="102" y="109"/>
                      <a:pt x="101" y="113"/>
                      <a:pt x="100" y="117"/>
                    </a:cubicBezTo>
                    <a:cubicBezTo>
                      <a:pt x="99" y="121"/>
                      <a:pt x="98" y="125"/>
                      <a:pt x="97" y="128"/>
                    </a:cubicBezTo>
                    <a:cubicBezTo>
                      <a:pt x="97" y="130"/>
                      <a:pt x="97" y="131"/>
                      <a:pt x="96" y="133"/>
                    </a:cubicBezTo>
                    <a:cubicBezTo>
                      <a:pt x="94" y="144"/>
                      <a:pt x="92" y="155"/>
                      <a:pt x="90" y="167"/>
                    </a:cubicBezTo>
                    <a:cubicBezTo>
                      <a:pt x="89" y="169"/>
                      <a:pt x="89" y="172"/>
                      <a:pt x="88" y="175"/>
                    </a:cubicBezTo>
                    <a:cubicBezTo>
                      <a:pt x="92" y="171"/>
                      <a:pt x="97" y="167"/>
                      <a:pt x="101" y="163"/>
                    </a:cubicBezTo>
                    <a:cubicBezTo>
                      <a:pt x="110" y="155"/>
                      <a:pt x="119" y="148"/>
                      <a:pt x="129" y="140"/>
                    </a:cubicBezTo>
                    <a:cubicBezTo>
                      <a:pt x="142" y="128"/>
                      <a:pt x="155" y="117"/>
                      <a:pt x="169" y="105"/>
                    </a:cubicBezTo>
                    <a:cubicBezTo>
                      <a:pt x="172" y="102"/>
                      <a:pt x="178" y="103"/>
                      <a:pt x="180" y="107"/>
                    </a:cubicBezTo>
                    <a:cubicBezTo>
                      <a:pt x="183" y="110"/>
                      <a:pt x="182" y="116"/>
                      <a:pt x="179" y="118"/>
                    </a:cubicBezTo>
                    <a:lnTo>
                      <a:pt x="178" y="119"/>
                    </a:lnTo>
                    <a:cubicBezTo>
                      <a:pt x="177" y="120"/>
                      <a:pt x="175" y="121"/>
                      <a:pt x="174" y="123"/>
                    </a:cubicBezTo>
                    <a:cubicBezTo>
                      <a:pt x="171" y="125"/>
                      <a:pt x="168" y="128"/>
                      <a:pt x="164" y="131"/>
                    </a:cubicBezTo>
                    <a:cubicBezTo>
                      <a:pt x="161" y="134"/>
                      <a:pt x="157" y="137"/>
                      <a:pt x="154" y="141"/>
                    </a:cubicBezTo>
                    <a:lnTo>
                      <a:pt x="153" y="141"/>
                    </a:lnTo>
                    <a:cubicBezTo>
                      <a:pt x="152" y="142"/>
                      <a:pt x="152" y="142"/>
                      <a:pt x="151" y="143"/>
                    </a:cubicBezTo>
                    <a:lnTo>
                      <a:pt x="151" y="144"/>
                    </a:lnTo>
                    <a:cubicBezTo>
                      <a:pt x="150" y="144"/>
                      <a:pt x="148" y="145"/>
                      <a:pt x="147" y="146"/>
                    </a:cubicBezTo>
                    <a:cubicBezTo>
                      <a:pt x="146" y="147"/>
                      <a:pt x="145" y="148"/>
                      <a:pt x="144" y="149"/>
                    </a:cubicBezTo>
                    <a:lnTo>
                      <a:pt x="143" y="150"/>
                    </a:lnTo>
                    <a:cubicBezTo>
                      <a:pt x="143" y="150"/>
                      <a:pt x="142" y="151"/>
                      <a:pt x="141" y="151"/>
                    </a:cubicBezTo>
                    <a:lnTo>
                      <a:pt x="142" y="151"/>
                    </a:lnTo>
                    <a:cubicBezTo>
                      <a:pt x="141" y="152"/>
                      <a:pt x="140" y="153"/>
                      <a:pt x="139" y="154"/>
                    </a:cubicBezTo>
                    <a:cubicBezTo>
                      <a:pt x="138" y="155"/>
                      <a:pt x="137" y="155"/>
                      <a:pt x="136" y="156"/>
                    </a:cubicBezTo>
                    <a:cubicBezTo>
                      <a:pt x="135" y="158"/>
                      <a:pt x="133" y="159"/>
                      <a:pt x="132" y="160"/>
                    </a:cubicBezTo>
                    <a:lnTo>
                      <a:pt x="131" y="160"/>
                    </a:lnTo>
                    <a:lnTo>
                      <a:pt x="131" y="161"/>
                    </a:lnTo>
                    <a:cubicBezTo>
                      <a:pt x="130" y="162"/>
                      <a:pt x="129" y="163"/>
                      <a:pt x="128" y="163"/>
                    </a:cubicBezTo>
                    <a:cubicBezTo>
                      <a:pt x="126" y="166"/>
                      <a:pt x="123" y="168"/>
                      <a:pt x="120" y="170"/>
                    </a:cubicBezTo>
                    <a:lnTo>
                      <a:pt x="121" y="170"/>
                    </a:lnTo>
                    <a:cubicBezTo>
                      <a:pt x="120" y="170"/>
                      <a:pt x="120" y="170"/>
                      <a:pt x="119" y="171"/>
                    </a:cubicBezTo>
                    <a:cubicBezTo>
                      <a:pt x="118" y="172"/>
                      <a:pt x="118" y="173"/>
                      <a:pt x="116" y="174"/>
                    </a:cubicBezTo>
                    <a:cubicBezTo>
                      <a:pt x="116" y="173"/>
                      <a:pt x="117" y="173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5" y="175"/>
                      <a:pt x="115" y="176"/>
                      <a:pt x="113" y="176"/>
                    </a:cubicBezTo>
                    <a:lnTo>
                      <a:pt x="113" y="177"/>
                    </a:lnTo>
                    <a:cubicBezTo>
                      <a:pt x="113" y="176"/>
                      <a:pt x="113" y="176"/>
                      <a:pt x="113" y="176"/>
                    </a:cubicBezTo>
                    <a:cubicBezTo>
                      <a:pt x="104" y="185"/>
                      <a:pt x="94" y="194"/>
                      <a:pt x="84" y="204"/>
                    </a:cubicBezTo>
                    <a:cubicBezTo>
                      <a:pt x="83" y="213"/>
                      <a:pt x="81" y="223"/>
                      <a:pt x="80" y="232"/>
                    </a:cubicBezTo>
                    <a:cubicBezTo>
                      <a:pt x="78" y="242"/>
                      <a:pt x="76" y="253"/>
                      <a:pt x="74" y="262"/>
                    </a:cubicBezTo>
                    <a:cubicBezTo>
                      <a:pt x="74" y="266"/>
                      <a:pt x="73" y="271"/>
                      <a:pt x="72" y="275"/>
                    </a:cubicBezTo>
                    <a:cubicBezTo>
                      <a:pt x="71" y="281"/>
                      <a:pt x="70" y="287"/>
                      <a:pt x="69" y="293"/>
                    </a:cubicBezTo>
                    <a:cubicBezTo>
                      <a:pt x="65" y="306"/>
                      <a:pt x="62" y="320"/>
                      <a:pt x="55" y="332"/>
                    </a:cubicBezTo>
                    <a:cubicBezTo>
                      <a:pt x="53" y="338"/>
                      <a:pt x="49" y="343"/>
                      <a:pt x="45" y="347"/>
                    </a:cubicBezTo>
                    <a:cubicBezTo>
                      <a:pt x="41" y="352"/>
                      <a:pt x="37" y="356"/>
                      <a:pt x="31" y="357"/>
                    </a:cubicBezTo>
                    <a:cubicBezTo>
                      <a:pt x="29" y="357"/>
                      <a:pt x="27" y="358"/>
                      <a:pt x="25" y="358"/>
                    </a:cubicBezTo>
                    <a:cubicBezTo>
                      <a:pt x="22" y="358"/>
                      <a:pt x="18" y="357"/>
                      <a:pt x="15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" name="Google Shape;2360;p26"/>
              <p:cNvSpPr/>
              <p:nvPr/>
            </p:nvSpPr>
            <p:spPr>
              <a:xfrm>
                <a:off x="699480" y="3146760"/>
                <a:ext cx="41760" cy="54000"/>
              </a:xfrm>
              <a:custGeom>
                <a:rect b="b" l="l" r="r" t="t"/>
                <a:pathLst>
                  <a:path extrusionOk="0" h="150" w="116">
                    <a:moveTo>
                      <a:pt x="95" y="144"/>
                    </a:moveTo>
                    <a:cubicBezTo>
                      <a:pt x="92" y="139"/>
                      <a:pt x="89" y="133"/>
                      <a:pt x="86" y="128"/>
                    </a:cubicBezTo>
                    <a:cubicBezTo>
                      <a:pt x="86" y="129"/>
                      <a:pt x="86" y="129"/>
                      <a:pt x="86" y="129"/>
                    </a:cubicBezTo>
                    <a:cubicBezTo>
                      <a:pt x="80" y="121"/>
                      <a:pt x="74" y="112"/>
                      <a:pt x="68" y="104"/>
                    </a:cubicBezTo>
                    <a:cubicBezTo>
                      <a:pt x="61" y="95"/>
                      <a:pt x="54" y="87"/>
                      <a:pt x="47" y="77"/>
                    </a:cubicBezTo>
                    <a:cubicBezTo>
                      <a:pt x="42" y="70"/>
                      <a:pt x="37" y="63"/>
                      <a:pt x="31" y="55"/>
                    </a:cubicBezTo>
                    <a:cubicBezTo>
                      <a:pt x="27" y="50"/>
                      <a:pt x="23" y="44"/>
                      <a:pt x="19" y="38"/>
                    </a:cubicBezTo>
                    <a:cubicBezTo>
                      <a:pt x="13" y="31"/>
                      <a:pt x="9" y="24"/>
                      <a:pt x="4" y="17"/>
                    </a:cubicBezTo>
                    <a:cubicBezTo>
                      <a:pt x="0" y="13"/>
                      <a:pt x="0" y="7"/>
                      <a:pt x="4" y="3"/>
                    </a:cubicBezTo>
                    <a:cubicBezTo>
                      <a:pt x="6" y="1"/>
                      <a:pt x="9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4" y="9"/>
                      <a:pt x="27" y="15"/>
                      <a:pt x="32" y="20"/>
                    </a:cubicBezTo>
                    <a:cubicBezTo>
                      <a:pt x="33" y="22"/>
                      <a:pt x="34" y="23"/>
                      <a:pt x="35" y="25"/>
                    </a:cubicBezTo>
                    <a:cubicBezTo>
                      <a:pt x="39" y="31"/>
                      <a:pt x="44" y="37"/>
                      <a:pt x="48" y="43"/>
                    </a:cubicBezTo>
                    <a:cubicBezTo>
                      <a:pt x="54" y="51"/>
                      <a:pt x="60" y="59"/>
                      <a:pt x="65" y="68"/>
                    </a:cubicBezTo>
                    <a:cubicBezTo>
                      <a:pt x="72" y="77"/>
                      <a:pt x="79" y="86"/>
                      <a:pt x="86" y="95"/>
                    </a:cubicBezTo>
                    <a:cubicBezTo>
                      <a:pt x="93" y="104"/>
                      <a:pt x="99" y="112"/>
                      <a:pt x="105" y="122"/>
                    </a:cubicBezTo>
                    <a:cubicBezTo>
                      <a:pt x="107" y="126"/>
                      <a:pt x="110" y="130"/>
                      <a:pt x="113" y="135"/>
                    </a:cubicBezTo>
                    <a:cubicBezTo>
                      <a:pt x="115" y="139"/>
                      <a:pt x="114" y="145"/>
                      <a:pt x="108" y="148"/>
                    </a:cubicBezTo>
                    <a:cubicBezTo>
                      <a:pt x="107" y="149"/>
                      <a:pt x="106" y="149"/>
                      <a:pt x="104" y="149"/>
                    </a:cubicBezTo>
                    <a:cubicBezTo>
                      <a:pt x="100" y="149"/>
                      <a:pt x="97" y="147"/>
                      <a:pt x="95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" name="Google Shape;2361;p26"/>
              <p:cNvSpPr/>
              <p:nvPr/>
            </p:nvSpPr>
            <p:spPr>
              <a:xfrm>
                <a:off x="704160" y="3146400"/>
                <a:ext cx="48240" cy="60120"/>
              </a:xfrm>
              <a:custGeom>
                <a:rect b="b" l="l" r="r" t="t"/>
                <a:pathLst>
                  <a:path extrusionOk="0" h="167" w="134">
                    <a:moveTo>
                      <a:pt x="7" y="166"/>
                    </a:moveTo>
                    <a:cubicBezTo>
                      <a:pt x="2" y="163"/>
                      <a:pt x="0" y="157"/>
                      <a:pt x="3" y="152"/>
                    </a:cubicBezTo>
                    <a:cubicBezTo>
                      <a:pt x="9" y="140"/>
                      <a:pt x="15" y="129"/>
                      <a:pt x="21" y="118"/>
                    </a:cubicBezTo>
                    <a:cubicBezTo>
                      <a:pt x="27" y="108"/>
                      <a:pt x="33" y="99"/>
                      <a:pt x="40" y="89"/>
                    </a:cubicBezTo>
                    <a:cubicBezTo>
                      <a:pt x="45" y="81"/>
                      <a:pt x="51" y="72"/>
                      <a:pt x="56" y="64"/>
                    </a:cubicBezTo>
                    <a:cubicBezTo>
                      <a:pt x="60" y="58"/>
                      <a:pt x="64" y="53"/>
                      <a:pt x="68" y="47"/>
                    </a:cubicBezTo>
                    <a:cubicBezTo>
                      <a:pt x="71" y="43"/>
                      <a:pt x="74" y="38"/>
                      <a:pt x="78" y="33"/>
                    </a:cubicBezTo>
                    <a:cubicBezTo>
                      <a:pt x="83" y="28"/>
                      <a:pt x="87" y="22"/>
                      <a:pt x="93" y="17"/>
                    </a:cubicBezTo>
                    <a:cubicBezTo>
                      <a:pt x="97" y="13"/>
                      <a:pt x="101" y="10"/>
                      <a:pt x="105" y="7"/>
                    </a:cubicBezTo>
                    <a:cubicBezTo>
                      <a:pt x="109" y="5"/>
                      <a:pt x="114" y="3"/>
                      <a:pt x="119" y="2"/>
                    </a:cubicBezTo>
                    <a:cubicBezTo>
                      <a:pt x="125" y="0"/>
                      <a:pt x="130" y="4"/>
                      <a:pt x="132" y="9"/>
                    </a:cubicBezTo>
                    <a:cubicBezTo>
                      <a:pt x="133" y="15"/>
                      <a:pt x="130" y="21"/>
                      <a:pt x="125" y="22"/>
                    </a:cubicBezTo>
                    <a:cubicBezTo>
                      <a:pt x="123" y="22"/>
                      <a:pt x="121" y="23"/>
                      <a:pt x="119" y="24"/>
                    </a:cubicBezTo>
                    <a:cubicBezTo>
                      <a:pt x="118" y="24"/>
                      <a:pt x="117" y="25"/>
                      <a:pt x="116" y="25"/>
                    </a:cubicBezTo>
                    <a:cubicBezTo>
                      <a:pt x="115" y="26"/>
                      <a:pt x="114" y="26"/>
                      <a:pt x="113" y="27"/>
                    </a:cubicBezTo>
                    <a:cubicBezTo>
                      <a:pt x="111" y="28"/>
                      <a:pt x="110" y="29"/>
                      <a:pt x="109" y="31"/>
                    </a:cubicBezTo>
                    <a:cubicBezTo>
                      <a:pt x="105" y="33"/>
                      <a:pt x="102" y="36"/>
                      <a:pt x="99" y="40"/>
                    </a:cubicBezTo>
                    <a:cubicBezTo>
                      <a:pt x="100" y="40"/>
                      <a:pt x="100" y="40"/>
                      <a:pt x="100" y="39"/>
                    </a:cubicBezTo>
                    <a:cubicBezTo>
                      <a:pt x="85" y="57"/>
                      <a:pt x="72" y="76"/>
                      <a:pt x="59" y="95"/>
                    </a:cubicBezTo>
                    <a:cubicBezTo>
                      <a:pt x="59" y="96"/>
                      <a:pt x="58" y="97"/>
                      <a:pt x="58" y="97"/>
                    </a:cubicBezTo>
                    <a:cubicBezTo>
                      <a:pt x="56" y="99"/>
                      <a:pt x="55" y="101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3"/>
                      <a:pt x="52" y="105"/>
                      <a:pt x="51" y="107"/>
                    </a:cubicBezTo>
                    <a:cubicBezTo>
                      <a:pt x="52" y="107"/>
                      <a:pt x="52" y="106"/>
                      <a:pt x="52" y="106"/>
                    </a:cubicBezTo>
                    <a:cubicBezTo>
                      <a:pt x="51" y="107"/>
                      <a:pt x="50" y="109"/>
                      <a:pt x="49" y="111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39" y="126"/>
                      <a:pt x="30" y="141"/>
                      <a:pt x="22" y="157"/>
                    </a:cubicBezTo>
                    <a:cubicBezTo>
                      <a:pt x="21" y="158"/>
                      <a:pt x="21" y="159"/>
                      <a:pt x="20" y="160"/>
                    </a:cubicBezTo>
                    <a:cubicBezTo>
                      <a:pt x="19" y="164"/>
                      <a:pt x="15" y="166"/>
                      <a:pt x="11" y="166"/>
                    </a:cubicBezTo>
                    <a:cubicBezTo>
                      <a:pt x="10" y="166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" name="Google Shape;2362;p26"/>
              <p:cNvSpPr/>
              <p:nvPr/>
            </p:nvSpPr>
            <p:spPr>
              <a:xfrm>
                <a:off x="749880" y="3159720"/>
                <a:ext cx="21600" cy="13320"/>
              </a:xfrm>
              <a:custGeom>
                <a:rect b="b" l="l" r="r" t="t"/>
                <a:pathLst>
                  <a:path extrusionOk="0" h="37" w="60">
                    <a:moveTo>
                      <a:pt x="47" y="36"/>
                    </a:moveTo>
                    <a:cubicBezTo>
                      <a:pt x="42" y="35"/>
                      <a:pt x="37" y="34"/>
                      <a:pt x="32" y="33"/>
                    </a:cubicBezTo>
                    <a:cubicBezTo>
                      <a:pt x="28" y="32"/>
                      <a:pt x="24" y="31"/>
                      <a:pt x="20" y="30"/>
                    </a:cubicBezTo>
                    <a:cubicBezTo>
                      <a:pt x="16" y="29"/>
                      <a:pt x="12" y="27"/>
                      <a:pt x="9" y="25"/>
                    </a:cubicBezTo>
                    <a:cubicBezTo>
                      <a:pt x="5" y="23"/>
                      <a:pt x="2" y="20"/>
                      <a:pt x="1" y="16"/>
                    </a:cubicBezTo>
                    <a:cubicBezTo>
                      <a:pt x="0" y="13"/>
                      <a:pt x="1" y="8"/>
                      <a:pt x="3" y="6"/>
                    </a:cubicBezTo>
                    <a:cubicBezTo>
                      <a:pt x="5" y="4"/>
                      <a:pt x="7" y="3"/>
                      <a:pt x="9" y="2"/>
                    </a:cubicBezTo>
                    <a:cubicBezTo>
                      <a:pt x="14" y="0"/>
                      <a:pt x="20" y="1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9" y="11"/>
                      <a:pt x="33" y="12"/>
                      <a:pt x="35" y="13"/>
                    </a:cubicBezTo>
                    <a:cubicBezTo>
                      <a:pt x="39" y="14"/>
                      <a:pt x="43" y="15"/>
                      <a:pt x="47" y="15"/>
                    </a:cubicBezTo>
                    <a:cubicBezTo>
                      <a:pt x="47" y="15"/>
                      <a:pt x="48" y="15"/>
                      <a:pt x="49" y="16"/>
                    </a:cubicBezTo>
                    <a:cubicBezTo>
                      <a:pt x="54" y="16"/>
                      <a:pt x="59" y="21"/>
                      <a:pt x="58" y="27"/>
                    </a:cubicBezTo>
                    <a:cubicBezTo>
                      <a:pt x="57" y="32"/>
                      <a:pt x="53" y="36"/>
                      <a:pt x="48" y="36"/>
                    </a:cubicBezTo>
                    <a:lnTo>
                      <a:pt x="47" y="3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" name="Google Shape;2363;p26"/>
              <p:cNvSpPr/>
              <p:nvPr/>
            </p:nvSpPr>
            <p:spPr>
              <a:xfrm>
                <a:off x="749520" y="3173400"/>
                <a:ext cx="36360" cy="14040"/>
              </a:xfrm>
              <a:custGeom>
                <a:rect b="b" l="l" r="r" t="t"/>
                <a:pathLst>
                  <a:path extrusionOk="0" h="39" w="101">
                    <a:moveTo>
                      <a:pt x="5" y="36"/>
                    </a:moveTo>
                    <a:cubicBezTo>
                      <a:pt x="1" y="32"/>
                      <a:pt x="0" y="27"/>
                      <a:pt x="3" y="22"/>
                    </a:cubicBezTo>
                    <a:cubicBezTo>
                      <a:pt x="4" y="18"/>
                      <a:pt x="8" y="17"/>
                      <a:pt x="12" y="17"/>
                    </a:cubicBezTo>
                    <a:lnTo>
                      <a:pt x="13" y="17"/>
                    </a:ln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5"/>
                      <a:pt x="24" y="14"/>
                      <a:pt x="31" y="12"/>
                    </a:cubicBezTo>
                    <a:cubicBezTo>
                      <a:pt x="36" y="11"/>
                      <a:pt x="43" y="10"/>
                      <a:pt x="49" y="8"/>
                    </a:cubicBezTo>
                    <a:cubicBezTo>
                      <a:pt x="55" y="7"/>
                      <a:pt x="61" y="6"/>
                      <a:pt x="67" y="5"/>
                    </a:cubicBezTo>
                    <a:cubicBezTo>
                      <a:pt x="74" y="4"/>
                      <a:pt x="81" y="3"/>
                      <a:pt x="88" y="2"/>
                    </a:cubicBezTo>
                    <a:cubicBezTo>
                      <a:pt x="94" y="0"/>
                      <a:pt x="98" y="4"/>
                      <a:pt x="99" y="10"/>
                    </a:cubicBezTo>
                    <a:cubicBezTo>
                      <a:pt x="100" y="15"/>
                      <a:pt x="96" y="19"/>
                      <a:pt x="91" y="20"/>
                    </a:cubicBezTo>
                    <a:cubicBezTo>
                      <a:pt x="78" y="23"/>
                      <a:pt x="66" y="25"/>
                      <a:pt x="53" y="28"/>
                    </a:cubicBezTo>
                    <a:cubicBezTo>
                      <a:pt x="46" y="29"/>
                      <a:pt x="39" y="31"/>
                      <a:pt x="33" y="33"/>
                    </a:cubicBezTo>
                    <a:cubicBezTo>
                      <a:pt x="29" y="34"/>
                      <a:pt x="26" y="35"/>
                      <a:pt x="22" y="36"/>
                    </a:cubicBezTo>
                    <a:cubicBezTo>
                      <a:pt x="19" y="36"/>
                      <a:pt x="15" y="38"/>
                      <a:pt x="11" y="38"/>
                    </a:cubicBezTo>
                    <a:cubicBezTo>
                      <a:pt x="9" y="38"/>
                      <a:pt x="7" y="38"/>
                      <a:pt x="5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" name="Google Shape;2364;p26"/>
              <p:cNvSpPr/>
              <p:nvPr/>
            </p:nvSpPr>
            <p:spPr>
              <a:xfrm>
                <a:off x="796320" y="3141000"/>
                <a:ext cx="41040" cy="57240"/>
              </a:xfrm>
              <a:custGeom>
                <a:rect b="b" l="l" r="r" t="t"/>
                <a:pathLst>
                  <a:path extrusionOk="0" h="159" w="114">
                    <a:moveTo>
                      <a:pt x="33" y="137"/>
                    </a:moveTo>
                    <a:cubicBezTo>
                      <a:pt x="33" y="137"/>
                      <a:pt x="34" y="137"/>
                      <a:pt x="35" y="137"/>
                    </a:cubicBezTo>
                    <a:cubicBezTo>
                      <a:pt x="36" y="137"/>
                      <a:pt x="38" y="136"/>
                      <a:pt x="39" y="135"/>
                    </a:cubicBezTo>
                    <a:cubicBezTo>
                      <a:pt x="40" y="135"/>
                      <a:pt x="42" y="135"/>
                      <a:pt x="42" y="134"/>
                    </a:cubicBezTo>
                    <a:cubicBezTo>
                      <a:pt x="44" y="133"/>
                      <a:pt x="47" y="132"/>
                      <a:pt x="50" y="130"/>
                    </a:cubicBezTo>
                    <a:cubicBezTo>
                      <a:pt x="50" y="130"/>
                      <a:pt x="51" y="129"/>
                      <a:pt x="52" y="128"/>
                    </a:cubicBezTo>
                    <a:cubicBezTo>
                      <a:pt x="54" y="127"/>
                      <a:pt x="56" y="125"/>
                      <a:pt x="57" y="123"/>
                    </a:cubicBezTo>
                    <a:cubicBezTo>
                      <a:pt x="60" y="119"/>
                      <a:pt x="64" y="114"/>
                      <a:pt x="67" y="110"/>
                    </a:cubicBezTo>
                    <a:cubicBezTo>
                      <a:pt x="68" y="107"/>
                      <a:pt x="70" y="104"/>
                      <a:pt x="72" y="102"/>
                    </a:cubicBezTo>
                    <a:cubicBezTo>
                      <a:pt x="74" y="96"/>
                      <a:pt x="77" y="91"/>
                      <a:pt x="79" y="85"/>
                    </a:cubicBezTo>
                    <a:cubicBezTo>
                      <a:pt x="81" y="82"/>
                      <a:pt x="82" y="79"/>
                      <a:pt x="83" y="75"/>
                    </a:cubicBezTo>
                    <a:cubicBezTo>
                      <a:pt x="81" y="73"/>
                      <a:pt x="79" y="70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3"/>
                      <a:pt x="82" y="61"/>
                      <a:pt x="84" y="60"/>
                    </a:cubicBezTo>
                    <a:cubicBezTo>
                      <a:pt x="84" y="59"/>
                      <a:pt x="85" y="58"/>
                      <a:pt x="85" y="57"/>
                    </a:cubicBezTo>
                    <a:cubicBezTo>
                      <a:pt x="86" y="54"/>
                      <a:pt x="88" y="50"/>
                      <a:pt x="89" y="46"/>
                    </a:cubicBezTo>
                    <a:cubicBezTo>
                      <a:pt x="90" y="45"/>
                      <a:pt x="91" y="44"/>
                      <a:pt x="91" y="42"/>
                    </a:cubicBezTo>
                    <a:cubicBezTo>
                      <a:pt x="91" y="41"/>
                      <a:pt x="91" y="40"/>
                      <a:pt x="91" y="39"/>
                    </a:cubicBezTo>
                    <a:lnTo>
                      <a:pt x="91" y="38"/>
                    </a:lnTo>
                    <a:cubicBezTo>
                      <a:pt x="91" y="38"/>
                      <a:pt x="91" y="37"/>
                      <a:pt x="91" y="36"/>
                    </a:cubicBezTo>
                    <a:lnTo>
                      <a:pt x="91" y="35"/>
                    </a:lnTo>
                    <a:cubicBezTo>
                      <a:pt x="90" y="34"/>
                      <a:pt x="89" y="33"/>
                      <a:pt x="88" y="32"/>
                    </a:cubicBezTo>
                    <a:cubicBezTo>
                      <a:pt x="88" y="31"/>
                      <a:pt x="86" y="29"/>
                      <a:pt x="85" y="28"/>
                    </a:cubicBezTo>
                    <a:cubicBezTo>
                      <a:pt x="85" y="27"/>
                      <a:pt x="84" y="26"/>
                      <a:pt x="82" y="25"/>
                    </a:cubicBezTo>
                    <a:cubicBezTo>
                      <a:pt x="82" y="25"/>
                      <a:pt x="81" y="24"/>
                      <a:pt x="79" y="23"/>
                    </a:cubicBezTo>
                    <a:cubicBezTo>
                      <a:pt x="79" y="23"/>
                      <a:pt x="79" y="22"/>
                      <a:pt x="78" y="22"/>
                    </a:cubicBezTo>
                    <a:cubicBezTo>
                      <a:pt x="77" y="22"/>
                      <a:pt x="75" y="21"/>
                      <a:pt x="74" y="21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4" y="21"/>
                      <a:pt x="63" y="21"/>
                      <a:pt x="63" y="21"/>
                    </a:cubicBezTo>
                    <a:cubicBezTo>
                      <a:pt x="61" y="22"/>
                      <a:pt x="60" y="22"/>
                      <a:pt x="58" y="24"/>
                    </a:cubicBezTo>
                    <a:cubicBezTo>
                      <a:pt x="56" y="25"/>
                      <a:pt x="53" y="26"/>
                      <a:pt x="51" y="28"/>
                    </a:cubicBezTo>
                    <a:cubicBezTo>
                      <a:pt x="50" y="29"/>
                      <a:pt x="49" y="29"/>
                      <a:pt x="47" y="31"/>
                    </a:cubicBezTo>
                    <a:cubicBezTo>
                      <a:pt x="47" y="31"/>
                      <a:pt x="46" y="32"/>
                      <a:pt x="45" y="33"/>
                    </a:cubicBezTo>
                    <a:cubicBezTo>
                      <a:pt x="43" y="35"/>
                      <a:pt x="42" y="38"/>
                      <a:pt x="40" y="40"/>
                    </a:cubicBezTo>
                    <a:cubicBezTo>
                      <a:pt x="38" y="43"/>
                      <a:pt x="35" y="47"/>
                      <a:pt x="33" y="51"/>
                    </a:cubicBezTo>
                    <a:cubicBezTo>
                      <a:pt x="33" y="51"/>
                      <a:pt x="33" y="50"/>
                      <a:pt x="34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1" y="57"/>
                      <a:pt x="28" y="64"/>
                      <a:pt x="26" y="70"/>
                    </a:cubicBezTo>
                    <a:lnTo>
                      <a:pt x="26" y="69"/>
                    </a:lnTo>
                    <a:cubicBezTo>
                      <a:pt x="24" y="75"/>
                      <a:pt x="22" y="82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lnTo>
                      <a:pt x="21" y="88"/>
                    </a:lnTo>
                    <a:cubicBezTo>
                      <a:pt x="21" y="91"/>
                      <a:pt x="20" y="94"/>
                      <a:pt x="20" y="97"/>
                    </a:cubicBezTo>
                    <a:cubicBezTo>
                      <a:pt x="19" y="103"/>
                      <a:pt x="20" y="110"/>
                      <a:pt x="21" y="116"/>
                    </a:cubicBezTo>
                    <a:cubicBezTo>
                      <a:pt x="21" y="116"/>
                      <a:pt x="21" y="115"/>
                      <a:pt x="21" y="114"/>
                    </a:cubicBezTo>
                    <a:cubicBezTo>
                      <a:pt x="21" y="117"/>
                      <a:pt x="21" y="120"/>
                      <a:pt x="21" y="122"/>
                    </a:cubicBezTo>
                    <a:cubicBezTo>
                      <a:pt x="22" y="124"/>
                      <a:pt x="22" y="125"/>
                      <a:pt x="23" y="127"/>
                    </a:cubicBezTo>
                    <a:cubicBezTo>
                      <a:pt x="24" y="128"/>
                      <a:pt x="24" y="130"/>
                      <a:pt x="25" y="131"/>
                    </a:cubicBezTo>
                    <a:cubicBezTo>
                      <a:pt x="25" y="132"/>
                      <a:pt x="26" y="132"/>
                      <a:pt x="26" y="134"/>
                    </a:cubicBezTo>
                    <a:cubicBezTo>
                      <a:pt x="26" y="134"/>
                      <a:pt x="27" y="135"/>
                      <a:pt x="28" y="135"/>
                    </a:cubicBezTo>
                    <a:lnTo>
                      <a:pt x="27" y="135"/>
                    </a:lnTo>
                    <a:cubicBezTo>
                      <a:pt x="28" y="135"/>
                      <a:pt x="28" y="135"/>
                      <a:pt x="28" y="136"/>
                    </a:cubicBezTo>
                    <a:cubicBezTo>
                      <a:pt x="29" y="136"/>
                      <a:pt x="29" y="137"/>
                      <a:pt x="29" y="137"/>
                    </a:cubicBezTo>
                    <a:lnTo>
                      <a:pt x="30" y="137"/>
                    </a:ln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lnTo>
                      <a:pt x="33" y="137"/>
                    </a:lnTo>
                    <a:moveTo>
                      <a:pt x="28" y="157"/>
                    </a:moveTo>
                    <a:cubicBezTo>
                      <a:pt x="21" y="156"/>
                      <a:pt x="16" y="153"/>
                      <a:pt x="12" y="148"/>
                    </a:cubicBezTo>
                    <a:cubicBezTo>
                      <a:pt x="8" y="142"/>
                      <a:pt x="5" y="136"/>
                      <a:pt x="3" y="129"/>
                    </a:cubicBezTo>
                    <a:cubicBezTo>
                      <a:pt x="1" y="123"/>
                      <a:pt x="1" y="116"/>
                      <a:pt x="1" y="109"/>
                    </a:cubicBezTo>
                    <a:cubicBezTo>
                      <a:pt x="0" y="102"/>
                      <a:pt x="0" y="93"/>
                      <a:pt x="2" y="85"/>
                    </a:cubicBezTo>
                    <a:cubicBezTo>
                      <a:pt x="4" y="71"/>
                      <a:pt x="9" y="56"/>
                      <a:pt x="15" y="43"/>
                    </a:cubicBezTo>
                    <a:cubicBezTo>
                      <a:pt x="19" y="35"/>
                      <a:pt x="24" y="27"/>
                      <a:pt x="30" y="20"/>
                    </a:cubicBezTo>
                    <a:cubicBezTo>
                      <a:pt x="36" y="13"/>
                      <a:pt x="43" y="8"/>
                      <a:pt x="51" y="4"/>
                    </a:cubicBezTo>
                    <a:cubicBezTo>
                      <a:pt x="56" y="2"/>
                      <a:pt x="60" y="1"/>
                      <a:pt x="64" y="0"/>
                    </a:cubicBezTo>
                    <a:cubicBezTo>
                      <a:pt x="68" y="0"/>
                      <a:pt x="72" y="0"/>
                      <a:pt x="77" y="1"/>
                    </a:cubicBezTo>
                    <a:cubicBezTo>
                      <a:pt x="81" y="1"/>
                      <a:pt x="85" y="3"/>
                      <a:pt x="89" y="4"/>
                    </a:cubicBezTo>
                    <a:cubicBezTo>
                      <a:pt x="92" y="7"/>
                      <a:pt x="96" y="10"/>
                      <a:pt x="99" y="13"/>
                    </a:cubicBezTo>
                    <a:cubicBezTo>
                      <a:pt x="105" y="18"/>
                      <a:pt x="110" y="25"/>
                      <a:pt x="112" y="33"/>
                    </a:cubicBezTo>
                    <a:cubicBezTo>
                      <a:pt x="113" y="40"/>
                      <a:pt x="111" y="48"/>
                      <a:pt x="108" y="55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9" y="58"/>
                      <a:pt x="109" y="59"/>
                      <a:pt x="109" y="61"/>
                    </a:cubicBezTo>
                    <a:cubicBezTo>
                      <a:pt x="109" y="64"/>
                      <a:pt x="109" y="68"/>
                      <a:pt x="108" y="72"/>
                    </a:cubicBezTo>
                    <a:cubicBezTo>
                      <a:pt x="108" y="75"/>
                      <a:pt x="108" y="78"/>
                      <a:pt x="107" y="82"/>
                    </a:cubicBezTo>
                    <a:cubicBezTo>
                      <a:pt x="107" y="100"/>
                      <a:pt x="107" y="118"/>
                      <a:pt x="109" y="136"/>
                    </a:cubicBezTo>
                    <a:cubicBezTo>
                      <a:pt x="109" y="135"/>
                      <a:pt x="109" y="135"/>
                      <a:pt x="109" y="134"/>
                    </a:cubicBezTo>
                    <a:cubicBezTo>
                      <a:pt x="109" y="138"/>
                      <a:pt x="109" y="141"/>
                      <a:pt x="110" y="145"/>
                    </a:cubicBezTo>
                    <a:cubicBezTo>
                      <a:pt x="111" y="150"/>
                      <a:pt x="106" y="155"/>
                      <a:pt x="101" y="156"/>
                    </a:cubicBezTo>
                    <a:cubicBezTo>
                      <a:pt x="96" y="157"/>
                      <a:pt x="91" y="153"/>
                      <a:pt x="89" y="148"/>
                    </a:cubicBezTo>
                    <a:cubicBezTo>
                      <a:pt x="88" y="140"/>
                      <a:pt x="88" y="132"/>
                      <a:pt x="88" y="124"/>
                    </a:cubicBezTo>
                    <a:cubicBezTo>
                      <a:pt x="88" y="121"/>
                      <a:pt x="88" y="117"/>
                      <a:pt x="88" y="114"/>
                    </a:cubicBezTo>
                    <a:cubicBezTo>
                      <a:pt x="85" y="119"/>
                      <a:pt x="81" y="124"/>
                      <a:pt x="78" y="129"/>
                    </a:cubicBezTo>
                    <a:cubicBezTo>
                      <a:pt x="74" y="134"/>
                      <a:pt x="69" y="140"/>
                      <a:pt x="64" y="144"/>
                    </a:cubicBezTo>
                    <a:cubicBezTo>
                      <a:pt x="58" y="148"/>
                      <a:pt x="53" y="152"/>
                      <a:pt x="47" y="154"/>
                    </a:cubicBezTo>
                    <a:cubicBezTo>
                      <a:pt x="43" y="156"/>
                      <a:pt x="38" y="158"/>
                      <a:pt x="32" y="158"/>
                    </a:cubicBezTo>
                    <a:cubicBezTo>
                      <a:pt x="31" y="158"/>
                      <a:pt x="29" y="157"/>
                      <a:pt x="28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" name="Google Shape;2365;p26"/>
              <p:cNvSpPr/>
              <p:nvPr/>
            </p:nvSpPr>
            <p:spPr>
              <a:xfrm>
                <a:off x="844200" y="3137760"/>
                <a:ext cx="40320" cy="59400"/>
              </a:xfrm>
              <a:custGeom>
                <a:rect b="b" l="l" r="r" t="t"/>
                <a:pathLst>
                  <a:path extrusionOk="0" h="165" w="112">
                    <a:moveTo>
                      <a:pt x="8" y="162"/>
                    </a:moveTo>
                    <a:cubicBezTo>
                      <a:pt x="5" y="161"/>
                      <a:pt x="2" y="159"/>
                      <a:pt x="1" y="156"/>
                    </a:cubicBezTo>
                    <a:cubicBezTo>
                      <a:pt x="1" y="154"/>
                      <a:pt x="1" y="153"/>
                      <a:pt x="0" y="151"/>
                    </a:cubicBezTo>
                    <a:cubicBezTo>
                      <a:pt x="0" y="148"/>
                      <a:pt x="0" y="146"/>
                      <a:pt x="0" y="144"/>
                    </a:cubicBezTo>
                    <a:cubicBezTo>
                      <a:pt x="0" y="139"/>
                      <a:pt x="1" y="134"/>
                      <a:pt x="2" y="129"/>
                    </a:cubicBezTo>
                    <a:cubicBezTo>
                      <a:pt x="4" y="118"/>
                      <a:pt x="5" y="108"/>
                      <a:pt x="8" y="98"/>
                    </a:cubicBezTo>
                    <a:cubicBezTo>
                      <a:pt x="8" y="97"/>
                      <a:pt x="8" y="97"/>
                      <a:pt x="9" y="96"/>
                    </a:cubicBezTo>
                    <a:cubicBezTo>
                      <a:pt x="9" y="97"/>
                      <a:pt x="8" y="97"/>
                      <a:pt x="8" y="97"/>
                    </a:cubicBezTo>
                    <a:cubicBezTo>
                      <a:pt x="9" y="84"/>
                      <a:pt x="9" y="70"/>
                      <a:pt x="11" y="57"/>
                    </a:cubicBezTo>
                    <a:cubicBezTo>
                      <a:pt x="11" y="54"/>
                      <a:pt x="11" y="50"/>
                      <a:pt x="11" y="47"/>
                    </a:cubicBezTo>
                    <a:cubicBezTo>
                      <a:pt x="12" y="41"/>
                      <a:pt x="12" y="36"/>
                      <a:pt x="13" y="31"/>
                    </a:cubicBezTo>
                    <a:cubicBezTo>
                      <a:pt x="14" y="27"/>
                      <a:pt x="15" y="23"/>
                      <a:pt x="16" y="19"/>
                    </a:cubicBezTo>
                    <a:cubicBezTo>
                      <a:pt x="18" y="15"/>
                      <a:pt x="19" y="12"/>
                      <a:pt x="21" y="8"/>
                    </a:cubicBezTo>
                    <a:cubicBezTo>
                      <a:pt x="23" y="5"/>
                      <a:pt x="25" y="2"/>
                      <a:pt x="28" y="1"/>
                    </a:cubicBezTo>
                    <a:cubicBezTo>
                      <a:pt x="30" y="1"/>
                      <a:pt x="32" y="0"/>
                      <a:pt x="33" y="0"/>
                    </a:cubicBezTo>
                    <a:cubicBezTo>
                      <a:pt x="34" y="0"/>
                      <a:pt x="36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45" y="2"/>
                      <a:pt x="48" y="8"/>
                      <a:pt x="47" y="14"/>
                    </a:cubicBezTo>
                    <a:cubicBezTo>
                      <a:pt x="46" y="18"/>
                      <a:pt x="42" y="21"/>
                      <a:pt x="38" y="21"/>
                    </a:cubicBezTo>
                    <a:cubicBezTo>
                      <a:pt x="37" y="24"/>
                      <a:pt x="36" y="26"/>
                      <a:pt x="36" y="28"/>
                    </a:cubicBezTo>
                    <a:cubicBezTo>
                      <a:pt x="34" y="31"/>
                      <a:pt x="33" y="35"/>
                      <a:pt x="33" y="38"/>
                    </a:cubicBezTo>
                    <a:cubicBezTo>
                      <a:pt x="32" y="44"/>
                      <a:pt x="32" y="49"/>
                      <a:pt x="31" y="54"/>
                    </a:cubicBezTo>
                    <a:cubicBezTo>
                      <a:pt x="33" y="51"/>
                      <a:pt x="35" y="48"/>
                      <a:pt x="37" y="46"/>
                    </a:cubicBezTo>
                    <a:cubicBezTo>
                      <a:pt x="44" y="38"/>
                      <a:pt x="52" y="30"/>
                      <a:pt x="61" y="23"/>
                    </a:cubicBezTo>
                    <a:cubicBezTo>
                      <a:pt x="65" y="19"/>
                      <a:pt x="70" y="16"/>
                      <a:pt x="75" y="12"/>
                    </a:cubicBezTo>
                    <a:cubicBezTo>
                      <a:pt x="83" y="7"/>
                      <a:pt x="92" y="4"/>
                      <a:pt x="101" y="4"/>
                    </a:cubicBezTo>
                    <a:cubicBezTo>
                      <a:pt x="107" y="4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1" y="24"/>
                    </a:cubicBezTo>
                    <a:cubicBezTo>
                      <a:pt x="100" y="24"/>
                      <a:pt x="100" y="24"/>
                      <a:pt x="99" y="24"/>
                    </a:cubicBezTo>
                    <a:cubicBezTo>
                      <a:pt x="98" y="25"/>
                      <a:pt x="97" y="25"/>
                      <a:pt x="96" y="25"/>
                    </a:cubicBezTo>
                    <a:cubicBezTo>
                      <a:pt x="94" y="26"/>
                      <a:pt x="93" y="26"/>
                      <a:pt x="92" y="26"/>
                    </a:cubicBezTo>
                    <a:cubicBezTo>
                      <a:pt x="90" y="27"/>
                      <a:pt x="89" y="27"/>
                      <a:pt x="88" y="28"/>
                    </a:cubicBezTo>
                    <a:cubicBezTo>
                      <a:pt x="85" y="29"/>
                      <a:pt x="83" y="30"/>
                      <a:pt x="80" y="32"/>
                    </a:cubicBezTo>
                    <a:cubicBezTo>
                      <a:pt x="77" y="34"/>
                      <a:pt x="73" y="37"/>
                      <a:pt x="71" y="40"/>
                    </a:cubicBezTo>
                    <a:lnTo>
                      <a:pt x="71" y="39"/>
                    </a:lnTo>
                    <a:cubicBezTo>
                      <a:pt x="65" y="45"/>
                      <a:pt x="59" y="50"/>
                      <a:pt x="54" y="56"/>
                    </a:cubicBezTo>
                    <a:cubicBezTo>
                      <a:pt x="50" y="61"/>
                      <a:pt x="46" y="65"/>
                      <a:pt x="43" y="70"/>
                    </a:cubicBezTo>
                    <a:cubicBezTo>
                      <a:pt x="40" y="74"/>
                      <a:pt x="38" y="79"/>
                      <a:pt x="36" y="83"/>
                    </a:cubicBezTo>
                    <a:cubicBezTo>
                      <a:pt x="36" y="83"/>
                      <a:pt x="36" y="82"/>
                      <a:pt x="36" y="81"/>
                    </a:cubicBezTo>
                    <a:cubicBezTo>
                      <a:pt x="33" y="87"/>
                      <a:pt x="31" y="94"/>
                      <a:pt x="29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8"/>
                      <a:pt x="27" y="113"/>
                      <a:pt x="27" y="119"/>
                    </a:cubicBezTo>
                    <a:cubicBezTo>
                      <a:pt x="26" y="125"/>
                      <a:pt x="26" y="131"/>
                      <a:pt x="25" y="137"/>
                    </a:cubicBezTo>
                    <a:cubicBezTo>
                      <a:pt x="25" y="140"/>
                      <a:pt x="25" y="143"/>
                      <a:pt x="24" y="146"/>
                    </a:cubicBezTo>
                    <a:cubicBezTo>
                      <a:pt x="24" y="149"/>
                      <a:pt x="24" y="153"/>
                      <a:pt x="23" y="155"/>
                    </a:cubicBezTo>
                    <a:cubicBezTo>
                      <a:pt x="22" y="158"/>
                      <a:pt x="20" y="161"/>
                      <a:pt x="17" y="162"/>
                    </a:cubicBezTo>
                    <a:cubicBezTo>
                      <a:pt x="15" y="163"/>
                      <a:pt x="13" y="164"/>
                      <a:pt x="11" y="164"/>
                    </a:cubicBezTo>
                    <a:cubicBezTo>
                      <a:pt x="10" y="164"/>
                      <a:pt x="9" y="163"/>
                      <a:pt x="8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" name="Google Shape;2366;p26"/>
              <p:cNvSpPr/>
              <p:nvPr/>
            </p:nvSpPr>
            <p:spPr>
              <a:xfrm>
                <a:off x="872280" y="3146400"/>
                <a:ext cx="35280" cy="46080"/>
              </a:xfrm>
              <a:custGeom>
                <a:rect b="b" l="l" r="r" t="t"/>
                <a:pathLst>
                  <a:path extrusionOk="0" h="128" w="98">
                    <a:moveTo>
                      <a:pt x="44" y="126"/>
                    </a:moveTo>
                    <a:cubicBezTo>
                      <a:pt x="37" y="125"/>
                      <a:pt x="32" y="123"/>
                      <a:pt x="26" y="120"/>
                    </a:cubicBezTo>
                    <a:cubicBezTo>
                      <a:pt x="21" y="117"/>
                      <a:pt x="16" y="113"/>
                      <a:pt x="12" y="109"/>
                    </a:cubicBezTo>
                    <a:cubicBezTo>
                      <a:pt x="8" y="103"/>
                      <a:pt x="5" y="98"/>
                      <a:pt x="3" y="91"/>
                    </a:cubicBezTo>
                    <a:cubicBezTo>
                      <a:pt x="0" y="79"/>
                      <a:pt x="1" y="65"/>
                      <a:pt x="5" y="53"/>
                    </a:cubicBezTo>
                    <a:cubicBezTo>
                      <a:pt x="8" y="48"/>
                      <a:pt x="11" y="42"/>
                      <a:pt x="14" y="37"/>
                    </a:cubicBezTo>
                    <a:cubicBezTo>
                      <a:pt x="18" y="30"/>
                      <a:pt x="23" y="24"/>
                      <a:pt x="28" y="19"/>
                    </a:cubicBezTo>
                    <a:cubicBezTo>
                      <a:pt x="37" y="10"/>
                      <a:pt x="49" y="3"/>
                      <a:pt x="62" y="1"/>
                    </a:cubicBezTo>
                    <a:cubicBezTo>
                      <a:pt x="68" y="0"/>
                      <a:pt x="74" y="1"/>
                      <a:pt x="79" y="3"/>
                    </a:cubicBezTo>
                    <a:cubicBezTo>
                      <a:pt x="85" y="6"/>
                      <a:pt x="89" y="9"/>
                      <a:pt x="93" y="14"/>
                    </a:cubicBezTo>
                    <a:cubicBezTo>
                      <a:pt x="96" y="18"/>
                      <a:pt x="97" y="23"/>
                      <a:pt x="96" y="28"/>
                    </a:cubicBezTo>
                    <a:cubicBezTo>
                      <a:pt x="96" y="30"/>
                      <a:pt x="96" y="32"/>
                      <a:pt x="95" y="34"/>
                    </a:cubicBezTo>
                    <a:cubicBezTo>
                      <a:pt x="94" y="39"/>
                      <a:pt x="88" y="42"/>
                      <a:pt x="82" y="41"/>
                    </a:cubicBezTo>
                    <a:cubicBezTo>
                      <a:pt x="79" y="41"/>
                      <a:pt x="77" y="39"/>
                      <a:pt x="76" y="36"/>
                    </a:cubicBezTo>
                    <a:cubicBezTo>
                      <a:pt x="74" y="34"/>
                      <a:pt x="74" y="31"/>
                      <a:pt x="75" y="27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5"/>
                    </a:cubicBezTo>
                    <a:lnTo>
                      <a:pt x="74" y="24"/>
                    </a:lnTo>
                    <a:cubicBezTo>
                      <a:pt x="73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0" y="22"/>
                      <a:pt x="69" y="22"/>
                    </a:cubicBezTo>
                    <a:cubicBezTo>
                      <a:pt x="69" y="22"/>
                      <a:pt x="70" y="22"/>
                      <a:pt x="71" y="22"/>
                    </a:cubicBezTo>
                    <a:cubicBezTo>
                      <a:pt x="70" y="22"/>
                      <a:pt x="69" y="22"/>
                      <a:pt x="68" y="21"/>
                    </a:cubicBezTo>
                    <a:lnTo>
                      <a:pt x="67" y="21"/>
                    </a:lnTo>
                    <a:cubicBezTo>
                      <a:pt x="66" y="21"/>
                      <a:pt x="65" y="21"/>
                      <a:pt x="64" y="21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1" y="22"/>
                      <a:pt x="60" y="23"/>
                      <a:pt x="58" y="23"/>
                    </a:cubicBezTo>
                    <a:cubicBezTo>
                      <a:pt x="57" y="24"/>
                      <a:pt x="55" y="24"/>
                      <a:pt x="54" y="24"/>
                    </a:cubicBezTo>
                    <a:cubicBezTo>
                      <a:pt x="53" y="25"/>
                      <a:pt x="51" y="27"/>
                      <a:pt x="49" y="28"/>
                    </a:cubicBezTo>
                    <a:cubicBezTo>
                      <a:pt x="47" y="29"/>
                      <a:pt x="46" y="30"/>
                      <a:pt x="44" y="31"/>
                    </a:cubicBezTo>
                    <a:cubicBezTo>
                      <a:pt x="42" y="34"/>
                      <a:pt x="40" y="36"/>
                      <a:pt x="38" y="38"/>
                    </a:cubicBezTo>
                    <a:cubicBezTo>
                      <a:pt x="36" y="41"/>
                      <a:pt x="33" y="44"/>
                      <a:pt x="32" y="46"/>
                    </a:cubicBezTo>
                    <a:cubicBezTo>
                      <a:pt x="30" y="49"/>
                      <a:pt x="28" y="52"/>
                      <a:pt x="26" y="55"/>
                    </a:cubicBezTo>
                    <a:cubicBezTo>
                      <a:pt x="25" y="57"/>
                      <a:pt x="25" y="60"/>
                      <a:pt x="23" y="62"/>
                    </a:cubicBezTo>
                    <a:cubicBezTo>
                      <a:pt x="23" y="64"/>
                      <a:pt x="22" y="66"/>
                      <a:pt x="22" y="69"/>
                    </a:cubicBezTo>
                    <a:cubicBezTo>
                      <a:pt x="22" y="71"/>
                      <a:pt x="21" y="73"/>
                      <a:pt x="21" y="76"/>
                    </a:cubicBezTo>
                    <a:cubicBezTo>
                      <a:pt x="21" y="77"/>
                      <a:pt x="21" y="78"/>
                      <a:pt x="21" y="80"/>
                    </a:cubicBezTo>
                    <a:cubicBezTo>
                      <a:pt x="21" y="81"/>
                      <a:pt x="21" y="82"/>
                      <a:pt x="22" y="83"/>
                    </a:cubicBezTo>
                    <a:cubicBezTo>
                      <a:pt x="22" y="85"/>
                      <a:pt x="22" y="87"/>
                      <a:pt x="23" y="88"/>
                    </a:cubicBezTo>
                    <a:cubicBezTo>
                      <a:pt x="23" y="89"/>
                      <a:pt x="23" y="89"/>
                      <a:pt x="24" y="90"/>
                    </a:cubicBezTo>
                    <a:cubicBezTo>
                      <a:pt x="25" y="92"/>
                      <a:pt x="25" y="93"/>
                      <a:pt x="26" y="94"/>
                    </a:cubicBezTo>
                    <a:cubicBezTo>
                      <a:pt x="26" y="95"/>
                      <a:pt x="27" y="95"/>
                      <a:pt x="28" y="96"/>
                    </a:cubicBezTo>
                    <a:cubicBezTo>
                      <a:pt x="28" y="97"/>
                      <a:pt x="29" y="98"/>
                      <a:pt x="30" y="99"/>
                    </a:cubicBezTo>
                    <a:cubicBezTo>
                      <a:pt x="31" y="99"/>
                      <a:pt x="32" y="100"/>
                      <a:pt x="33" y="101"/>
                    </a:cubicBezTo>
                    <a:cubicBezTo>
                      <a:pt x="35" y="102"/>
                      <a:pt x="36" y="102"/>
                      <a:pt x="37" y="103"/>
                    </a:cubicBezTo>
                    <a:cubicBezTo>
                      <a:pt x="39" y="104"/>
                      <a:pt x="40" y="105"/>
                      <a:pt x="42" y="105"/>
                    </a:cubicBezTo>
                    <a:cubicBezTo>
                      <a:pt x="43" y="106"/>
                      <a:pt x="45" y="106"/>
                      <a:pt x="47" y="106"/>
                    </a:cubicBezTo>
                    <a:cubicBezTo>
                      <a:pt x="49" y="107"/>
                      <a:pt x="51" y="107"/>
                      <a:pt x="53" y="107"/>
                    </a:cubicBezTo>
                    <a:cubicBezTo>
                      <a:pt x="56" y="108"/>
                      <a:pt x="59" y="107"/>
                      <a:pt x="61" y="107"/>
                    </a:cubicBezTo>
                    <a:cubicBezTo>
                      <a:pt x="69" y="106"/>
                      <a:pt x="76" y="105"/>
                      <a:pt x="84" y="104"/>
                    </a:cubicBezTo>
                    <a:cubicBezTo>
                      <a:pt x="89" y="103"/>
                      <a:pt x="95" y="107"/>
                      <a:pt x="95" y="112"/>
                    </a:cubicBezTo>
                    <a:cubicBezTo>
                      <a:pt x="96" y="118"/>
                      <a:pt x="92" y="123"/>
                      <a:pt x="87" y="124"/>
                    </a:cubicBezTo>
                    <a:cubicBezTo>
                      <a:pt x="79" y="125"/>
                      <a:pt x="72" y="126"/>
                      <a:pt x="64" y="127"/>
                    </a:cubicBezTo>
                    <a:cubicBezTo>
                      <a:pt x="61" y="127"/>
                      <a:pt x="59" y="127"/>
                      <a:pt x="56" y="127"/>
                    </a:cubicBezTo>
                    <a:cubicBezTo>
                      <a:pt x="52" y="127"/>
                      <a:pt x="48" y="127"/>
                      <a:pt x="44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" name="Google Shape;2367;p26"/>
              <p:cNvSpPr/>
              <p:nvPr/>
            </p:nvSpPr>
            <p:spPr>
              <a:xfrm>
                <a:off x="918000" y="3143880"/>
                <a:ext cx="40680" cy="48960"/>
              </a:xfrm>
              <a:custGeom>
                <a:rect b="b" l="l" r="r" t="t"/>
                <a:pathLst>
                  <a:path extrusionOk="0" h="136" w="113">
                    <a:moveTo>
                      <a:pt x="58" y="135"/>
                    </a:moveTo>
                    <a:cubicBezTo>
                      <a:pt x="51" y="135"/>
                      <a:pt x="44" y="133"/>
                      <a:pt x="39" y="131"/>
                    </a:cubicBezTo>
                    <a:cubicBezTo>
                      <a:pt x="26" y="126"/>
                      <a:pt x="16" y="117"/>
                      <a:pt x="9" y="107"/>
                    </a:cubicBezTo>
                    <a:cubicBezTo>
                      <a:pt x="5" y="102"/>
                      <a:pt x="3" y="96"/>
                      <a:pt x="1" y="89"/>
                    </a:cubicBezTo>
                    <a:cubicBezTo>
                      <a:pt x="0" y="82"/>
                      <a:pt x="0" y="75"/>
                      <a:pt x="0" y="68"/>
                    </a:cubicBezTo>
                    <a:cubicBezTo>
                      <a:pt x="2" y="54"/>
                      <a:pt x="8" y="40"/>
                      <a:pt x="15" y="28"/>
                    </a:cubicBezTo>
                    <a:cubicBezTo>
                      <a:pt x="19" y="23"/>
                      <a:pt x="23" y="18"/>
                      <a:pt x="28" y="13"/>
                    </a:cubicBezTo>
                    <a:cubicBezTo>
                      <a:pt x="33" y="8"/>
                      <a:pt x="39" y="4"/>
                      <a:pt x="45" y="1"/>
                    </a:cubicBezTo>
                    <a:cubicBezTo>
                      <a:pt x="51" y="0"/>
                      <a:pt x="57" y="0"/>
                      <a:pt x="63" y="1"/>
                    </a:cubicBezTo>
                    <a:cubicBezTo>
                      <a:pt x="68" y="4"/>
                      <a:pt x="72" y="7"/>
                      <a:pt x="75" y="12"/>
                    </a:cubicBezTo>
                    <a:cubicBezTo>
                      <a:pt x="78" y="17"/>
                      <a:pt x="78" y="24"/>
                      <a:pt x="76" y="29"/>
                    </a:cubicBezTo>
                    <a:cubicBezTo>
                      <a:pt x="76" y="32"/>
                      <a:pt x="75" y="34"/>
                      <a:pt x="72" y="36"/>
                    </a:cubicBezTo>
                    <a:cubicBezTo>
                      <a:pt x="70" y="39"/>
                      <a:pt x="68" y="40"/>
                      <a:pt x="65" y="40"/>
                    </a:cubicBezTo>
                    <a:cubicBezTo>
                      <a:pt x="61" y="41"/>
                      <a:pt x="57" y="39"/>
                      <a:pt x="54" y="35"/>
                    </a:cubicBezTo>
                    <a:cubicBezTo>
                      <a:pt x="52" y="31"/>
                      <a:pt x="51" y="26"/>
                      <a:pt x="53" y="21"/>
                    </a:cubicBezTo>
                    <a:cubicBezTo>
                      <a:pt x="52" y="21"/>
                      <a:pt x="51" y="21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7" y="23"/>
                      <a:pt x="47" y="24"/>
                      <a:pt x="46" y="24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2" y="28"/>
                      <a:pt x="40" y="29"/>
                      <a:pt x="38" y="31"/>
                    </a:cubicBezTo>
                    <a:cubicBezTo>
                      <a:pt x="36" y="34"/>
                      <a:pt x="34" y="37"/>
                      <a:pt x="32" y="40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0" y="42"/>
                      <a:pt x="28" y="46"/>
                      <a:pt x="26" y="49"/>
                    </a:cubicBezTo>
                    <a:cubicBezTo>
                      <a:pt x="26" y="49"/>
                      <a:pt x="27" y="49"/>
                      <a:pt x="27" y="48"/>
                    </a:cubicBezTo>
                    <a:cubicBezTo>
                      <a:pt x="25" y="52"/>
                      <a:pt x="24" y="54"/>
                      <a:pt x="23" y="58"/>
                    </a:cubicBezTo>
                    <a:cubicBezTo>
                      <a:pt x="22" y="61"/>
                      <a:pt x="21" y="64"/>
                      <a:pt x="21" y="67"/>
                    </a:cubicBezTo>
                    <a:cubicBezTo>
                      <a:pt x="20" y="70"/>
                      <a:pt x="20" y="71"/>
                      <a:pt x="20" y="74"/>
                    </a:cubicBezTo>
                    <a:cubicBezTo>
                      <a:pt x="20" y="76"/>
                      <a:pt x="20" y="78"/>
                      <a:pt x="20" y="79"/>
                    </a:cubicBezTo>
                    <a:cubicBezTo>
                      <a:pt x="20" y="81"/>
                      <a:pt x="20" y="82"/>
                      <a:pt x="21" y="84"/>
                    </a:cubicBezTo>
                    <a:cubicBezTo>
                      <a:pt x="21" y="85"/>
                      <a:pt x="21" y="86"/>
                      <a:pt x="22" y="88"/>
                    </a:cubicBezTo>
                    <a:cubicBezTo>
                      <a:pt x="22" y="89"/>
                      <a:pt x="23" y="90"/>
                      <a:pt x="23" y="92"/>
                    </a:cubicBezTo>
                    <a:cubicBezTo>
                      <a:pt x="24" y="93"/>
                      <a:pt x="25" y="94"/>
                      <a:pt x="25" y="95"/>
                    </a:cubicBezTo>
                    <a:cubicBezTo>
                      <a:pt x="26" y="97"/>
                      <a:pt x="28" y="99"/>
                      <a:pt x="29" y="100"/>
                    </a:cubicBezTo>
                    <a:cubicBezTo>
                      <a:pt x="30" y="102"/>
                      <a:pt x="32" y="103"/>
                      <a:pt x="33" y="104"/>
                    </a:cubicBezTo>
                    <a:cubicBezTo>
                      <a:pt x="35" y="105"/>
                      <a:pt x="36" y="106"/>
                      <a:pt x="37" y="107"/>
                    </a:cubicBezTo>
                    <a:cubicBezTo>
                      <a:pt x="39" y="109"/>
                      <a:pt x="41" y="109"/>
                      <a:pt x="42" y="110"/>
                    </a:cubicBezTo>
                    <a:cubicBezTo>
                      <a:pt x="44" y="111"/>
                      <a:pt x="47" y="112"/>
                      <a:pt x="49" y="113"/>
                    </a:cubicBezTo>
                    <a:cubicBezTo>
                      <a:pt x="51" y="113"/>
                      <a:pt x="53" y="114"/>
                      <a:pt x="54" y="114"/>
                    </a:cubicBezTo>
                    <a:cubicBezTo>
                      <a:pt x="58" y="115"/>
                      <a:pt x="61" y="116"/>
                      <a:pt x="65" y="116"/>
                    </a:cubicBezTo>
                    <a:cubicBezTo>
                      <a:pt x="71" y="116"/>
                      <a:pt x="76" y="115"/>
                      <a:pt x="82" y="115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7" y="114"/>
                      <a:pt x="93" y="113"/>
                      <a:pt x="100" y="113"/>
                    </a:cubicBezTo>
                    <a:cubicBezTo>
                      <a:pt x="106" y="112"/>
                      <a:pt x="110" y="116"/>
                      <a:pt x="111" y="121"/>
                    </a:cubicBezTo>
                    <a:cubicBezTo>
                      <a:pt x="112" y="126"/>
                      <a:pt x="108" y="131"/>
                      <a:pt x="103" y="132"/>
                    </a:cubicBezTo>
                    <a:cubicBezTo>
                      <a:pt x="95" y="133"/>
                      <a:pt x="87" y="134"/>
                      <a:pt x="79" y="135"/>
                    </a:cubicBezTo>
                    <a:cubicBezTo>
                      <a:pt x="75" y="135"/>
                      <a:pt x="71" y="135"/>
                      <a:pt x="67" y="135"/>
                    </a:cubicBezTo>
                    <a:cubicBezTo>
                      <a:pt x="64" y="135"/>
                      <a:pt x="61" y="135"/>
                      <a:pt x="58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" name="Google Shape;2368;p26"/>
              <p:cNvSpPr/>
              <p:nvPr/>
            </p:nvSpPr>
            <p:spPr>
              <a:xfrm>
                <a:off x="965160" y="3144960"/>
                <a:ext cx="42120" cy="48600"/>
              </a:xfrm>
              <a:custGeom>
                <a:rect b="b" l="l" r="r" t="t"/>
                <a:pathLst>
                  <a:path extrusionOk="0" h="135" w="117">
                    <a:moveTo>
                      <a:pt x="37" y="113"/>
                    </a:moveTo>
                    <a:cubicBezTo>
                      <a:pt x="38" y="113"/>
                      <a:pt x="39" y="113"/>
                      <a:pt x="39" y="113"/>
                    </a:cubicBezTo>
                    <a:cubicBezTo>
                      <a:pt x="40" y="112"/>
                      <a:pt x="42" y="112"/>
                      <a:pt x="43" y="112"/>
                    </a:cubicBezTo>
                    <a:cubicBezTo>
                      <a:pt x="45" y="110"/>
                      <a:pt x="47" y="110"/>
                      <a:pt x="50" y="109"/>
                    </a:cubicBezTo>
                    <a:cubicBezTo>
                      <a:pt x="52" y="107"/>
                      <a:pt x="54" y="106"/>
                      <a:pt x="57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60" y="102"/>
                      <a:pt x="65" y="99"/>
                      <a:pt x="69" y="95"/>
                    </a:cubicBezTo>
                    <a:cubicBezTo>
                      <a:pt x="73" y="91"/>
                      <a:pt x="77" y="88"/>
                      <a:pt x="80" y="84"/>
                    </a:cubicBezTo>
                    <a:cubicBezTo>
                      <a:pt x="82" y="81"/>
                      <a:pt x="85" y="78"/>
                      <a:pt x="87" y="75"/>
                    </a:cubicBezTo>
                    <a:cubicBezTo>
                      <a:pt x="89" y="72"/>
                      <a:pt x="90" y="70"/>
                      <a:pt x="92" y="67"/>
                    </a:cubicBezTo>
                    <a:cubicBezTo>
                      <a:pt x="92" y="65"/>
                      <a:pt x="93" y="64"/>
                      <a:pt x="93" y="62"/>
                    </a:cubicBezTo>
                    <a:cubicBezTo>
                      <a:pt x="94" y="60"/>
                      <a:pt x="94" y="59"/>
                      <a:pt x="95" y="57"/>
                    </a:cubicBezTo>
                    <a:cubicBezTo>
                      <a:pt x="95" y="56"/>
                      <a:pt x="95" y="55"/>
                      <a:pt x="95" y="53"/>
                    </a:cubicBezTo>
                    <a:cubicBezTo>
                      <a:pt x="95" y="52"/>
                      <a:pt x="95" y="50"/>
                      <a:pt x="95" y="49"/>
                    </a:cubicBezTo>
                    <a:cubicBezTo>
                      <a:pt x="95" y="48"/>
                      <a:pt x="95" y="48"/>
                      <a:pt x="95" y="47"/>
                    </a:cubicBezTo>
                    <a:cubicBezTo>
                      <a:pt x="94" y="45"/>
                      <a:pt x="94" y="44"/>
                      <a:pt x="93" y="43"/>
                    </a:cubicBezTo>
                    <a:cubicBezTo>
                      <a:pt x="93" y="42"/>
                      <a:pt x="93" y="41"/>
                      <a:pt x="92" y="39"/>
                    </a:cubicBezTo>
                    <a:cubicBezTo>
                      <a:pt x="92" y="38"/>
                      <a:pt x="91" y="37"/>
                      <a:pt x="90" y="36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8" y="34"/>
                      <a:pt x="87" y="32"/>
                      <a:pt x="86" y="32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4" y="30"/>
                      <a:pt x="84" y="30"/>
                      <a:pt x="83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0" y="28"/>
                      <a:pt x="80" y="28"/>
                      <a:pt x="78" y="28"/>
                    </a:cubicBezTo>
                    <a:lnTo>
                      <a:pt x="77" y="28"/>
                    </a:lnTo>
                    <a:cubicBezTo>
                      <a:pt x="76" y="28"/>
                      <a:pt x="75" y="28"/>
                      <a:pt x="74" y="28"/>
                    </a:cubicBezTo>
                    <a:cubicBezTo>
                      <a:pt x="73" y="28"/>
                      <a:pt x="71" y="28"/>
                      <a:pt x="70" y="28"/>
                    </a:cubicBezTo>
                    <a:cubicBezTo>
                      <a:pt x="70" y="29"/>
                      <a:pt x="69" y="29"/>
                      <a:pt x="68" y="29"/>
                    </a:cubicBezTo>
                    <a:cubicBezTo>
                      <a:pt x="68" y="29"/>
                      <a:pt x="67" y="29"/>
                      <a:pt x="66" y="30"/>
                    </a:cubicBezTo>
                    <a:cubicBezTo>
                      <a:pt x="65" y="31"/>
                      <a:pt x="64" y="31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3" y="32"/>
                      <a:pt x="63" y="32"/>
                      <a:pt x="62" y="33"/>
                    </a:cubicBezTo>
                    <a:cubicBezTo>
                      <a:pt x="60" y="34"/>
                      <a:pt x="59" y="36"/>
                      <a:pt x="58" y="37"/>
                    </a:cubicBezTo>
                    <a:cubicBezTo>
                      <a:pt x="56" y="40"/>
                      <a:pt x="54" y="42"/>
                      <a:pt x="52" y="45"/>
                    </a:cubicBezTo>
                    <a:cubicBezTo>
                      <a:pt x="49" y="50"/>
                      <a:pt x="42" y="50"/>
                      <a:pt x="38" y="47"/>
                    </a:cubicBezTo>
                    <a:cubicBezTo>
                      <a:pt x="35" y="45"/>
                      <a:pt x="33" y="41"/>
                      <a:pt x="34" y="38"/>
                    </a:cubicBezTo>
                    <a:cubicBezTo>
                      <a:pt x="33" y="39"/>
                      <a:pt x="33" y="39"/>
                      <a:pt x="32" y="41"/>
                    </a:cubicBezTo>
                    <a:cubicBezTo>
                      <a:pt x="30" y="45"/>
                      <a:pt x="28" y="50"/>
                      <a:pt x="26" y="56"/>
                    </a:cubicBezTo>
                    <a:cubicBezTo>
                      <a:pt x="25" y="60"/>
                      <a:pt x="24" y="64"/>
                      <a:pt x="22" y="69"/>
                    </a:cubicBezTo>
                    <a:cubicBezTo>
                      <a:pt x="22" y="74"/>
                      <a:pt x="21" y="79"/>
                      <a:pt x="21" y="84"/>
                    </a:cubicBezTo>
                    <a:cubicBezTo>
                      <a:pt x="21" y="86"/>
                      <a:pt x="21" y="90"/>
                      <a:pt x="21" y="93"/>
                    </a:cubicBezTo>
                    <a:cubicBezTo>
                      <a:pt x="21" y="95"/>
                      <a:pt x="21" y="97"/>
                      <a:pt x="22" y="99"/>
                    </a:cubicBezTo>
                    <a:cubicBezTo>
                      <a:pt x="22" y="100"/>
                      <a:pt x="22" y="101"/>
                      <a:pt x="23" y="102"/>
                    </a:cubicBezTo>
                    <a:cubicBezTo>
                      <a:pt x="23" y="103"/>
                      <a:pt x="24" y="105"/>
                      <a:pt x="24" y="106"/>
                    </a:cubicBezTo>
                    <a:cubicBezTo>
                      <a:pt x="25" y="106"/>
                      <a:pt x="25" y="107"/>
                      <a:pt x="25" y="107"/>
                    </a:cubicBezTo>
                    <a:cubicBezTo>
                      <a:pt x="25" y="108"/>
                      <a:pt x="26" y="109"/>
                      <a:pt x="26" y="109"/>
                    </a:cubicBezTo>
                    <a:cubicBezTo>
                      <a:pt x="26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30" y="112"/>
                      <a:pt x="31" y="112"/>
                      <a:pt x="31" y="112"/>
                    </a:cubicBezTo>
                    <a:cubicBezTo>
                      <a:pt x="31" y="112"/>
                      <a:pt x="32" y="112"/>
                      <a:pt x="32" y="113"/>
                    </a:cubicBezTo>
                    <a:cubicBezTo>
                      <a:pt x="33" y="113"/>
                      <a:pt x="33" y="113"/>
                      <a:pt x="34" y="113"/>
                    </a:cubicBezTo>
                    <a:cubicBezTo>
                      <a:pt x="35" y="113"/>
                      <a:pt x="36" y="113"/>
                      <a:pt x="37" y="113"/>
                    </a:cubicBezTo>
                    <a:moveTo>
                      <a:pt x="23" y="131"/>
                    </a:moveTo>
                    <a:cubicBezTo>
                      <a:pt x="17" y="128"/>
                      <a:pt x="13" y="125"/>
                      <a:pt x="8" y="120"/>
                    </a:cubicBezTo>
                    <a:cubicBezTo>
                      <a:pt x="5" y="114"/>
                      <a:pt x="3" y="107"/>
                      <a:pt x="1" y="100"/>
                    </a:cubicBezTo>
                    <a:cubicBezTo>
                      <a:pt x="0" y="94"/>
                      <a:pt x="0" y="86"/>
                      <a:pt x="1" y="80"/>
                    </a:cubicBezTo>
                    <a:cubicBezTo>
                      <a:pt x="1" y="72"/>
                      <a:pt x="3" y="64"/>
                      <a:pt x="5" y="57"/>
                    </a:cubicBezTo>
                    <a:cubicBezTo>
                      <a:pt x="8" y="43"/>
                      <a:pt x="14" y="30"/>
                      <a:pt x="22" y="19"/>
                    </a:cubicBezTo>
                    <a:cubicBezTo>
                      <a:pt x="24" y="16"/>
                      <a:pt x="25" y="14"/>
                      <a:pt x="28" y="11"/>
                    </a:cubicBezTo>
                    <a:cubicBezTo>
                      <a:pt x="29" y="9"/>
                      <a:pt x="32" y="7"/>
                      <a:pt x="34" y="6"/>
                    </a:cubicBezTo>
                    <a:cubicBezTo>
                      <a:pt x="39" y="3"/>
                      <a:pt x="43" y="0"/>
                      <a:pt x="49" y="1"/>
                    </a:cubicBezTo>
                    <a:cubicBezTo>
                      <a:pt x="54" y="3"/>
                      <a:pt x="57" y="7"/>
                      <a:pt x="57" y="12"/>
                    </a:cubicBezTo>
                    <a:cubicBezTo>
                      <a:pt x="61" y="10"/>
                      <a:pt x="64" y="9"/>
                      <a:pt x="68" y="8"/>
                    </a:cubicBezTo>
                    <a:cubicBezTo>
                      <a:pt x="74" y="7"/>
                      <a:pt x="81" y="8"/>
                      <a:pt x="87" y="10"/>
                    </a:cubicBezTo>
                    <a:cubicBezTo>
                      <a:pt x="93" y="12"/>
                      <a:pt x="99" y="15"/>
                      <a:pt x="103" y="21"/>
                    </a:cubicBezTo>
                    <a:cubicBezTo>
                      <a:pt x="113" y="31"/>
                      <a:pt x="116" y="45"/>
                      <a:pt x="114" y="59"/>
                    </a:cubicBezTo>
                    <a:cubicBezTo>
                      <a:pt x="113" y="73"/>
                      <a:pt x="104" y="86"/>
                      <a:pt x="95" y="96"/>
                    </a:cubicBezTo>
                    <a:cubicBezTo>
                      <a:pt x="86" y="107"/>
                      <a:pt x="75" y="117"/>
                      <a:pt x="63" y="125"/>
                    </a:cubicBezTo>
                    <a:cubicBezTo>
                      <a:pt x="57" y="128"/>
                      <a:pt x="50" y="131"/>
                      <a:pt x="44" y="133"/>
                    </a:cubicBezTo>
                    <a:cubicBezTo>
                      <a:pt x="41" y="133"/>
                      <a:pt x="38" y="134"/>
                      <a:pt x="35" y="134"/>
                    </a:cubicBezTo>
                    <a:cubicBezTo>
                      <a:pt x="31" y="134"/>
                      <a:pt x="26" y="133"/>
                      <a:pt x="23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" name="Google Shape;2369;p26"/>
              <p:cNvSpPr/>
              <p:nvPr/>
            </p:nvSpPr>
            <p:spPr>
              <a:xfrm>
                <a:off x="991440" y="3152520"/>
                <a:ext cx="56160" cy="62640"/>
              </a:xfrm>
              <a:custGeom>
                <a:rect b="b" l="l" r="r" t="t"/>
                <a:pathLst>
                  <a:path extrusionOk="0" h="174" w="156">
                    <a:moveTo>
                      <a:pt x="108" y="152"/>
                    </a:moveTo>
                    <a:lnTo>
                      <a:pt x="109" y="152"/>
                    </a:lnTo>
                    <a:cubicBezTo>
                      <a:pt x="109" y="150"/>
                      <a:pt x="109" y="149"/>
                      <a:pt x="109" y="149"/>
                    </a:cubicBezTo>
                    <a:lnTo>
                      <a:pt x="109" y="150"/>
                    </a:lnTo>
                    <a:cubicBezTo>
                      <a:pt x="109" y="149"/>
                      <a:pt x="109" y="148"/>
                      <a:pt x="109" y="147"/>
                    </a:cubicBezTo>
                    <a:lnTo>
                      <a:pt x="109" y="148"/>
                    </a:lnTo>
                    <a:cubicBezTo>
                      <a:pt x="108" y="145"/>
                      <a:pt x="108" y="142"/>
                      <a:pt x="107" y="138"/>
                    </a:cubicBezTo>
                    <a:cubicBezTo>
                      <a:pt x="107" y="139"/>
                      <a:pt x="108" y="139"/>
                      <a:pt x="108" y="140"/>
                    </a:cubicBezTo>
                    <a:cubicBezTo>
                      <a:pt x="107" y="136"/>
                      <a:pt x="106" y="134"/>
                      <a:pt x="106" y="130"/>
                    </a:cubicBezTo>
                    <a:cubicBezTo>
                      <a:pt x="105" y="127"/>
                      <a:pt x="104" y="124"/>
                      <a:pt x="103" y="121"/>
                    </a:cubicBezTo>
                    <a:cubicBezTo>
                      <a:pt x="103" y="119"/>
                      <a:pt x="102" y="117"/>
                      <a:pt x="101" y="116"/>
                    </a:cubicBezTo>
                    <a:cubicBezTo>
                      <a:pt x="101" y="117"/>
                      <a:pt x="100" y="117"/>
                      <a:pt x="100" y="118"/>
                    </a:cubicBezTo>
                    <a:cubicBezTo>
                      <a:pt x="99" y="120"/>
                      <a:pt x="98" y="121"/>
                      <a:pt x="97" y="123"/>
                    </a:cubicBezTo>
                    <a:cubicBezTo>
                      <a:pt x="97" y="124"/>
                      <a:pt x="96" y="125"/>
                      <a:pt x="96" y="127"/>
                    </a:cubicBezTo>
                    <a:cubicBezTo>
                      <a:pt x="95" y="128"/>
                      <a:pt x="95" y="129"/>
                      <a:pt x="94" y="130"/>
                    </a:cubicBezTo>
                    <a:cubicBezTo>
                      <a:pt x="94" y="131"/>
                      <a:pt x="94" y="132"/>
                      <a:pt x="94" y="134"/>
                    </a:cubicBezTo>
                    <a:lnTo>
                      <a:pt x="94" y="135"/>
                    </a:lnTo>
                    <a:cubicBezTo>
                      <a:pt x="94" y="136"/>
                      <a:pt x="94" y="136"/>
                      <a:pt x="94" y="136"/>
                    </a:cubicBezTo>
                    <a:cubicBezTo>
                      <a:pt x="95" y="138"/>
                      <a:pt x="95" y="139"/>
                      <a:pt x="96" y="140"/>
                    </a:cubicBezTo>
                    <a:cubicBezTo>
                      <a:pt x="96" y="141"/>
                      <a:pt x="96" y="142"/>
                      <a:pt x="97" y="143"/>
                    </a:cubicBezTo>
                    <a:cubicBezTo>
                      <a:pt x="97" y="144"/>
                      <a:pt x="97" y="145"/>
                      <a:pt x="98" y="145"/>
                    </a:cubicBezTo>
                    <a:cubicBezTo>
                      <a:pt x="99" y="146"/>
                      <a:pt x="99" y="147"/>
                      <a:pt x="100" y="147"/>
                    </a:cubicBezTo>
                    <a:cubicBezTo>
                      <a:pt x="100" y="148"/>
                      <a:pt x="101" y="149"/>
                      <a:pt x="101" y="149"/>
                    </a:cubicBezTo>
                    <a:cubicBezTo>
                      <a:pt x="102" y="149"/>
                      <a:pt x="103" y="150"/>
                      <a:pt x="104" y="151"/>
                    </a:cubicBezTo>
                    <a:lnTo>
                      <a:pt x="105" y="152"/>
                    </a:lnTo>
                    <a:cubicBezTo>
                      <a:pt x="106" y="152"/>
                      <a:pt x="106" y="152"/>
                      <a:pt x="106" y="152"/>
                    </a:cubicBezTo>
                    <a:lnTo>
                      <a:pt x="107" y="152"/>
                    </a:lnTo>
                    <a:lnTo>
                      <a:pt x="108" y="152"/>
                    </a:lnTo>
                    <a:moveTo>
                      <a:pt x="101" y="172"/>
                    </a:moveTo>
                    <a:cubicBezTo>
                      <a:pt x="96" y="171"/>
                      <a:pt x="90" y="167"/>
                      <a:pt x="86" y="163"/>
                    </a:cubicBezTo>
                    <a:cubicBezTo>
                      <a:pt x="82" y="158"/>
                      <a:pt x="78" y="152"/>
                      <a:pt x="76" y="146"/>
                    </a:cubicBezTo>
                    <a:cubicBezTo>
                      <a:pt x="74" y="140"/>
                      <a:pt x="74" y="135"/>
                      <a:pt x="74" y="128"/>
                    </a:cubicBezTo>
                    <a:cubicBezTo>
                      <a:pt x="75" y="121"/>
                      <a:pt x="78" y="114"/>
                      <a:pt x="82" y="108"/>
                    </a:cubicBezTo>
                    <a:cubicBezTo>
                      <a:pt x="85" y="103"/>
                      <a:pt x="89" y="99"/>
                      <a:pt x="93" y="94"/>
                    </a:cubicBezTo>
                    <a:cubicBezTo>
                      <a:pt x="92" y="89"/>
                      <a:pt x="89" y="83"/>
                      <a:pt x="87" y="78"/>
                    </a:cubicBezTo>
                    <a:cubicBezTo>
                      <a:pt x="84" y="69"/>
                      <a:pt x="81" y="61"/>
                      <a:pt x="79" y="52"/>
                    </a:cubicBezTo>
                    <a:cubicBezTo>
                      <a:pt x="78" y="46"/>
                      <a:pt x="76" y="40"/>
                      <a:pt x="76" y="35"/>
                    </a:cubicBezTo>
                    <a:cubicBezTo>
                      <a:pt x="69" y="41"/>
                      <a:pt x="62" y="49"/>
                      <a:pt x="56" y="56"/>
                    </a:cubicBezTo>
                    <a:cubicBezTo>
                      <a:pt x="51" y="61"/>
                      <a:pt x="47" y="65"/>
                      <a:pt x="42" y="69"/>
                    </a:cubicBezTo>
                    <a:cubicBezTo>
                      <a:pt x="37" y="75"/>
                      <a:pt x="30" y="80"/>
                      <a:pt x="24" y="84"/>
                    </a:cubicBezTo>
                    <a:cubicBezTo>
                      <a:pt x="19" y="87"/>
                      <a:pt x="12" y="92"/>
                      <a:pt x="6" y="87"/>
                    </a:cubicBezTo>
                    <a:cubicBezTo>
                      <a:pt x="2" y="85"/>
                      <a:pt x="0" y="82"/>
                      <a:pt x="1" y="77"/>
                    </a:cubicBezTo>
                    <a:cubicBezTo>
                      <a:pt x="1" y="76"/>
                      <a:pt x="1" y="76"/>
                      <a:pt x="1" y="75"/>
                    </a:cubicBezTo>
                    <a:cubicBezTo>
                      <a:pt x="2" y="71"/>
                      <a:pt x="7" y="68"/>
                      <a:pt x="11" y="68"/>
                    </a:cubicBezTo>
                    <a:cubicBezTo>
                      <a:pt x="12" y="67"/>
                      <a:pt x="14" y="66"/>
                      <a:pt x="15" y="65"/>
                    </a:cubicBezTo>
                    <a:cubicBezTo>
                      <a:pt x="19" y="62"/>
                      <a:pt x="23" y="58"/>
                      <a:pt x="27" y="55"/>
                    </a:cubicBezTo>
                    <a:cubicBezTo>
                      <a:pt x="31" y="52"/>
                      <a:pt x="34" y="49"/>
                      <a:pt x="37" y="46"/>
                    </a:cubicBezTo>
                    <a:cubicBezTo>
                      <a:pt x="40" y="43"/>
                      <a:pt x="43" y="40"/>
                      <a:pt x="46" y="37"/>
                    </a:cubicBezTo>
                    <a:cubicBezTo>
                      <a:pt x="51" y="32"/>
                      <a:pt x="56" y="26"/>
                      <a:pt x="61" y="21"/>
                    </a:cubicBezTo>
                    <a:lnTo>
                      <a:pt x="61" y="22"/>
                    </a:lnTo>
                    <a:cubicBezTo>
                      <a:pt x="62" y="19"/>
                      <a:pt x="64" y="17"/>
                      <a:pt x="66" y="15"/>
                    </a:cubicBezTo>
                    <a:cubicBezTo>
                      <a:pt x="68" y="13"/>
                      <a:pt x="69" y="12"/>
                      <a:pt x="71" y="10"/>
                    </a:cubicBezTo>
                    <a:cubicBezTo>
                      <a:pt x="72" y="8"/>
                      <a:pt x="73" y="7"/>
                      <a:pt x="74" y="5"/>
                    </a:cubicBezTo>
                    <a:cubicBezTo>
                      <a:pt x="75" y="4"/>
                      <a:pt x="76" y="3"/>
                      <a:pt x="78" y="2"/>
                    </a:cubicBezTo>
                    <a:cubicBezTo>
                      <a:pt x="81" y="0"/>
                      <a:pt x="85" y="0"/>
                      <a:pt x="88" y="1"/>
                    </a:cubicBezTo>
                    <a:cubicBezTo>
                      <a:pt x="90" y="2"/>
                      <a:pt x="91" y="2"/>
                      <a:pt x="92" y="4"/>
                    </a:cubicBezTo>
                    <a:cubicBezTo>
                      <a:pt x="94" y="5"/>
                      <a:pt x="94" y="7"/>
                      <a:pt x="95" y="8"/>
                    </a:cubicBezTo>
                    <a:cubicBezTo>
                      <a:pt x="96" y="9"/>
                      <a:pt x="96" y="11"/>
                      <a:pt x="96" y="13"/>
                    </a:cubicBezTo>
                    <a:cubicBezTo>
                      <a:pt x="96" y="15"/>
                      <a:pt x="96" y="17"/>
                      <a:pt x="96" y="19"/>
                    </a:cubicBezTo>
                    <a:cubicBezTo>
                      <a:pt x="96" y="24"/>
                      <a:pt x="96" y="29"/>
                      <a:pt x="96" y="33"/>
                    </a:cubicBezTo>
                    <a:cubicBezTo>
                      <a:pt x="97" y="37"/>
                      <a:pt x="97" y="41"/>
                      <a:pt x="98" y="46"/>
                    </a:cubicBezTo>
                    <a:cubicBezTo>
                      <a:pt x="100" y="53"/>
                      <a:pt x="101" y="59"/>
                      <a:pt x="104" y="66"/>
                    </a:cubicBezTo>
                    <a:cubicBezTo>
                      <a:pt x="106" y="71"/>
                      <a:pt x="107" y="75"/>
                      <a:pt x="110" y="80"/>
                    </a:cubicBezTo>
                    <a:cubicBezTo>
                      <a:pt x="111" y="79"/>
                      <a:pt x="113" y="77"/>
                      <a:pt x="115" y="75"/>
                    </a:cubicBezTo>
                    <a:cubicBezTo>
                      <a:pt x="122" y="69"/>
                      <a:pt x="130" y="63"/>
                      <a:pt x="138" y="57"/>
                    </a:cubicBezTo>
                    <a:cubicBezTo>
                      <a:pt x="142" y="54"/>
                      <a:pt x="148" y="55"/>
                      <a:pt x="151" y="59"/>
                    </a:cubicBezTo>
                    <a:cubicBezTo>
                      <a:pt x="155" y="63"/>
                      <a:pt x="153" y="69"/>
                      <a:pt x="149" y="72"/>
                    </a:cubicBezTo>
                    <a:cubicBezTo>
                      <a:pt x="139" y="81"/>
                      <a:pt x="129" y="90"/>
                      <a:pt x="118" y="99"/>
                    </a:cubicBezTo>
                    <a:cubicBezTo>
                      <a:pt x="118" y="99"/>
                      <a:pt x="117" y="99"/>
                      <a:pt x="117" y="100"/>
                    </a:cubicBezTo>
                    <a:cubicBezTo>
                      <a:pt x="118" y="104"/>
                      <a:pt x="120" y="108"/>
                      <a:pt x="121" y="113"/>
                    </a:cubicBezTo>
                    <a:cubicBezTo>
                      <a:pt x="122" y="115"/>
                      <a:pt x="122" y="117"/>
                      <a:pt x="124" y="120"/>
                    </a:cubicBezTo>
                    <a:cubicBezTo>
                      <a:pt x="124" y="122"/>
                      <a:pt x="125" y="124"/>
                      <a:pt x="125" y="127"/>
                    </a:cubicBezTo>
                    <a:cubicBezTo>
                      <a:pt x="127" y="136"/>
                      <a:pt x="131" y="146"/>
                      <a:pt x="128" y="156"/>
                    </a:cubicBezTo>
                    <a:cubicBezTo>
                      <a:pt x="128" y="161"/>
                      <a:pt x="125" y="166"/>
                      <a:pt x="120" y="169"/>
                    </a:cubicBezTo>
                    <a:cubicBezTo>
                      <a:pt x="117" y="172"/>
                      <a:pt x="113" y="173"/>
                      <a:pt x="108" y="173"/>
                    </a:cubicBezTo>
                    <a:cubicBezTo>
                      <a:pt x="106" y="173"/>
                      <a:pt x="104" y="173"/>
                      <a:pt x="101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" name="Google Shape;2370;p26"/>
              <p:cNvSpPr/>
              <p:nvPr/>
            </p:nvSpPr>
            <p:spPr>
              <a:xfrm>
                <a:off x="1055520" y="3147120"/>
                <a:ext cx="54000" cy="95760"/>
              </a:xfrm>
              <a:custGeom>
                <a:rect b="b" l="l" r="r" t="t"/>
                <a:pathLst>
                  <a:path extrusionOk="0" h="266" w="150">
                    <a:moveTo>
                      <a:pt x="40" y="245"/>
                    </a:moveTo>
                    <a:cubicBezTo>
                      <a:pt x="41" y="245"/>
                      <a:pt x="41" y="245"/>
                      <a:pt x="41" y="245"/>
                    </a:cubicBezTo>
                    <a:lnTo>
                      <a:pt x="42" y="245"/>
                    </a:ln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43"/>
                      <a:pt x="45" y="243"/>
                      <a:pt x="45" y="243"/>
                    </a:cubicBezTo>
                    <a:cubicBezTo>
                      <a:pt x="45" y="243"/>
                      <a:pt x="45" y="242"/>
                      <a:pt x="46" y="242"/>
                    </a:cubicBezTo>
                    <a:lnTo>
                      <a:pt x="45" y="243"/>
                    </a:lnTo>
                    <a:cubicBezTo>
                      <a:pt x="46" y="242"/>
                      <a:pt x="46" y="242"/>
                      <a:pt x="46" y="241"/>
                    </a:cubicBezTo>
                    <a:cubicBezTo>
                      <a:pt x="47" y="241"/>
                      <a:pt x="47" y="241"/>
                      <a:pt x="48" y="240"/>
                    </a:cubicBezTo>
                    <a:cubicBezTo>
                      <a:pt x="48" y="239"/>
                      <a:pt x="48" y="238"/>
                      <a:pt x="48" y="237"/>
                    </a:cubicBezTo>
                    <a:cubicBezTo>
                      <a:pt x="49" y="236"/>
                      <a:pt x="49" y="236"/>
                      <a:pt x="49" y="235"/>
                    </a:cubicBezTo>
                    <a:cubicBezTo>
                      <a:pt x="50" y="231"/>
                      <a:pt x="50" y="225"/>
                      <a:pt x="51" y="221"/>
                    </a:cubicBezTo>
                    <a:cubicBezTo>
                      <a:pt x="51" y="210"/>
                      <a:pt x="51" y="200"/>
                      <a:pt x="51" y="190"/>
                    </a:cubicBezTo>
                    <a:cubicBezTo>
                      <a:pt x="51" y="187"/>
                      <a:pt x="51" y="183"/>
                      <a:pt x="51" y="179"/>
                    </a:cubicBezTo>
                    <a:cubicBezTo>
                      <a:pt x="46" y="185"/>
                      <a:pt x="44" y="190"/>
                      <a:pt x="40" y="196"/>
                    </a:cubicBezTo>
                    <a:cubicBezTo>
                      <a:pt x="38" y="201"/>
                      <a:pt x="36" y="206"/>
                      <a:pt x="34" y="210"/>
                    </a:cubicBezTo>
                    <a:cubicBezTo>
                      <a:pt x="34" y="213"/>
                      <a:pt x="33" y="216"/>
                      <a:pt x="32" y="218"/>
                    </a:cubicBezTo>
                    <a:cubicBezTo>
                      <a:pt x="32" y="221"/>
                      <a:pt x="32" y="223"/>
                      <a:pt x="31" y="226"/>
                    </a:cubicBezTo>
                    <a:cubicBezTo>
                      <a:pt x="31" y="227"/>
                      <a:pt x="31" y="229"/>
                      <a:pt x="31" y="230"/>
                    </a:cubicBezTo>
                    <a:cubicBezTo>
                      <a:pt x="32" y="232"/>
                      <a:pt x="32" y="234"/>
                      <a:pt x="32" y="235"/>
                    </a:cubicBezTo>
                    <a:cubicBezTo>
                      <a:pt x="32" y="236"/>
                      <a:pt x="32" y="237"/>
                      <a:pt x="33" y="238"/>
                    </a:cubicBezTo>
                    <a:lnTo>
                      <a:pt x="34" y="239"/>
                    </a:lnTo>
                    <a:cubicBezTo>
                      <a:pt x="34" y="240"/>
                      <a:pt x="34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6" y="243"/>
                      <a:pt x="37" y="243"/>
                      <a:pt x="37" y="243"/>
                    </a:cubicBezTo>
                    <a:lnTo>
                      <a:pt x="37" y="244"/>
                    </a:lnTo>
                    <a:cubicBezTo>
                      <a:pt x="38" y="244"/>
                      <a:pt x="38" y="244"/>
                      <a:pt x="38" y="244"/>
                    </a:cubicBezTo>
                    <a:cubicBezTo>
                      <a:pt x="38" y="244"/>
                      <a:pt x="38" y="245"/>
                      <a:pt x="39" y="245"/>
                    </a:cubicBezTo>
                    <a:lnTo>
                      <a:pt x="40" y="245"/>
                    </a:lnTo>
                    <a:moveTo>
                      <a:pt x="31" y="263"/>
                    </a:moveTo>
                    <a:cubicBezTo>
                      <a:pt x="23" y="260"/>
                      <a:pt x="16" y="252"/>
                      <a:pt x="13" y="243"/>
                    </a:cubicBezTo>
                    <a:cubicBezTo>
                      <a:pt x="10" y="234"/>
                      <a:pt x="11" y="224"/>
                      <a:pt x="13" y="214"/>
                    </a:cubicBezTo>
                    <a:cubicBezTo>
                      <a:pt x="15" y="203"/>
                      <a:pt x="20" y="194"/>
                      <a:pt x="24" y="185"/>
                    </a:cubicBezTo>
                    <a:cubicBezTo>
                      <a:pt x="29" y="175"/>
                      <a:pt x="35" y="167"/>
                      <a:pt x="41" y="158"/>
                    </a:cubicBezTo>
                    <a:cubicBezTo>
                      <a:pt x="44" y="154"/>
                      <a:pt x="46" y="151"/>
                      <a:pt x="49" y="147"/>
                    </a:cubicBezTo>
                    <a:cubicBezTo>
                      <a:pt x="49" y="139"/>
                      <a:pt x="49" y="132"/>
                      <a:pt x="49" y="123"/>
                    </a:cubicBezTo>
                    <a:cubicBezTo>
                      <a:pt x="50" y="111"/>
                      <a:pt x="51" y="99"/>
                      <a:pt x="53" y="87"/>
                    </a:cubicBezTo>
                    <a:cubicBezTo>
                      <a:pt x="49" y="90"/>
                      <a:pt x="46" y="94"/>
                      <a:pt x="43" y="97"/>
                    </a:cubicBezTo>
                    <a:cubicBezTo>
                      <a:pt x="38" y="101"/>
                      <a:pt x="33" y="104"/>
                      <a:pt x="27" y="105"/>
                    </a:cubicBezTo>
                    <a:cubicBezTo>
                      <a:pt x="24" y="106"/>
                      <a:pt x="21" y="107"/>
                      <a:pt x="18" y="106"/>
                    </a:cubicBezTo>
                    <a:cubicBezTo>
                      <a:pt x="14" y="106"/>
                      <a:pt x="12" y="104"/>
                      <a:pt x="9" y="102"/>
                    </a:cubicBezTo>
                    <a:cubicBezTo>
                      <a:pt x="4" y="99"/>
                      <a:pt x="2" y="94"/>
                      <a:pt x="1" y="88"/>
                    </a:cubicBezTo>
                    <a:cubicBezTo>
                      <a:pt x="0" y="85"/>
                      <a:pt x="0" y="82"/>
                      <a:pt x="1" y="79"/>
                    </a:cubicBezTo>
                    <a:cubicBezTo>
                      <a:pt x="1" y="77"/>
                      <a:pt x="1" y="74"/>
                      <a:pt x="2" y="72"/>
                    </a:cubicBezTo>
                    <a:cubicBezTo>
                      <a:pt x="3" y="61"/>
                      <a:pt x="4" y="51"/>
                      <a:pt x="8" y="41"/>
                    </a:cubicBezTo>
                    <a:cubicBezTo>
                      <a:pt x="10" y="34"/>
                      <a:pt x="12" y="29"/>
                      <a:pt x="15" y="23"/>
                    </a:cubicBezTo>
                    <a:cubicBezTo>
                      <a:pt x="17" y="20"/>
                      <a:pt x="18" y="17"/>
                      <a:pt x="20" y="15"/>
                    </a:cubicBezTo>
                    <a:cubicBezTo>
                      <a:pt x="22" y="12"/>
                      <a:pt x="25" y="9"/>
                      <a:pt x="27" y="8"/>
                    </a:cubicBezTo>
                    <a:cubicBezTo>
                      <a:pt x="29" y="7"/>
                      <a:pt x="31" y="6"/>
                      <a:pt x="33" y="6"/>
                    </a:cubicBezTo>
                    <a:cubicBezTo>
                      <a:pt x="35" y="5"/>
                      <a:pt x="37" y="6"/>
                      <a:pt x="39" y="6"/>
                    </a:cubicBezTo>
                    <a:cubicBezTo>
                      <a:pt x="45" y="7"/>
                      <a:pt x="48" y="13"/>
                      <a:pt x="48" y="17"/>
                    </a:cubicBezTo>
                    <a:cubicBezTo>
                      <a:pt x="47" y="22"/>
                      <a:pt x="42" y="27"/>
                      <a:pt x="38" y="27"/>
                    </a:cubicBezTo>
                    <a:cubicBezTo>
                      <a:pt x="37" y="28"/>
                      <a:pt x="36" y="29"/>
                      <a:pt x="35" y="30"/>
                    </a:cubicBezTo>
                    <a:cubicBezTo>
                      <a:pt x="34" y="31"/>
                      <a:pt x="33" y="33"/>
                      <a:pt x="32" y="36"/>
                    </a:cubicBezTo>
                    <a:cubicBezTo>
                      <a:pt x="30" y="39"/>
                      <a:pt x="29" y="43"/>
                      <a:pt x="27" y="47"/>
                    </a:cubicBezTo>
                    <a:cubicBezTo>
                      <a:pt x="26" y="52"/>
                      <a:pt x="25" y="57"/>
                      <a:pt x="24" y="62"/>
                    </a:cubicBezTo>
                    <a:cubicBezTo>
                      <a:pt x="23" y="68"/>
                      <a:pt x="22" y="73"/>
                      <a:pt x="21" y="79"/>
                    </a:cubicBezTo>
                    <a:cubicBezTo>
                      <a:pt x="21" y="80"/>
                      <a:pt x="21" y="83"/>
                      <a:pt x="21" y="84"/>
                    </a:cubicBezTo>
                    <a:cubicBezTo>
                      <a:pt x="21" y="84"/>
                      <a:pt x="21" y="85"/>
                      <a:pt x="21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1" y="86"/>
                    </a:lnTo>
                    <a:cubicBezTo>
                      <a:pt x="22" y="86"/>
                      <a:pt x="22" y="86"/>
                      <a:pt x="23" y="85"/>
                    </a:cubicBezTo>
                    <a:lnTo>
                      <a:pt x="24" y="85"/>
                    </a:ln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4" y="85"/>
                      <a:pt x="24" y="84"/>
                    </a:cubicBezTo>
                    <a:cubicBezTo>
                      <a:pt x="25" y="84"/>
                      <a:pt x="26" y="83"/>
                      <a:pt x="27" y="83"/>
                    </a:cubicBezTo>
                    <a:cubicBezTo>
                      <a:pt x="28" y="81"/>
                      <a:pt x="30" y="80"/>
                      <a:pt x="32" y="79"/>
                    </a:cubicBezTo>
                    <a:cubicBezTo>
                      <a:pt x="35" y="76"/>
                      <a:pt x="38" y="73"/>
                      <a:pt x="41" y="70"/>
                    </a:cubicBezTo>
                    <a:cubicBezTo>
                      <a:pt x="45" y="65"/>
                      <a:pt x="49" y="60"/>
                      <a:pt x="52" y="55"/>
                    </a:cubicBezTo>
                    <a:cubicBezTo>
                      <a:pt x="58" y="45"/>
                      <a:pt x="64" y="35"/>
                      <a:pt x="69" y="24"/>
                    </a:cubicBezTo>
                    <a:cubicBezTo>
                      <a:pt x="71" y="18"/>
                      <a:pt x="74" y="12"/>
                      <a:pt x="77" y="6"/>
                    </a:cubicBezTo>
                    <a:cubicBezTo>
                      <a:pt x="80" y="2"/>
                      <a:pt x="85" y="0"/>
                      <a:pt x="90" y="2"/>
                    </a:cubicBezTo>
                    <a:cubicBezTo>
                      <a:pt x="95" y="3"/>
                      <a:pt x="97" y="9"/>
                      <a:pt x="96" y="14"/>
                    </a:cubicBezTo>
                    <a:cubicBezTo>
                      <a:pt x="95" y="18"/>
                      <a:pt x="92" y="22"/>
                      <a:pt x="91" y="26"/>
                    </a:cubicBezTo>
                    <a:cubicBezTo>
                      <a:pt x="90" y="27"/>
                      <a:pt x="89" y="29"/>
                      <a:pt x="89" y="29"/>
                    </a:cubicBezTo>
                    <a:cubicBezTo>
                      <a:pt x="87" y="36"/>
                      <a:pt x="84" y="44"/>
                      <a:pt x="82" y="51"/>
                    </a:cubicBezTo>
                    <a:cubicBezTo>
                      <a:pt x="78" y="61"/>
                      <a:pt x="76" y="72"/>
                      <a:pt x="73" y="83"/>
                    </a:cubicBezTo>
                    <a:cubicBezTo>
                      <a:pt x="71" y="95"/>
                      <a:pt x="70" y="109"/>
                      <a:pt x="69" y="122"/>
                    </a:cubicBezTo>
                    <a:cubicBezTo>
                      <a:pt x="69" y="123"/>
                      <a:pt x="69" y="123"/>
                      <a:pt x="69" y="125"/>
                    </a:cubicBezTo>
                    <a:cubicBezTo>
                      <a:pt x="74" y="119"/>
                      <a:pt x="78" y="114"/>
                      <a:pt x="83" y="108"/>
                    </a:cubicBezTo>
                    <a:lnTo>
                      <a:pt x="83" y="109"/>
                    </a:lnTo>
                    <a:lnTo>
                      <a:pt x="83" y="108"/>
                    </a:lnTo>
                    <a:cubicBezTo>
                      <a:pt x="89" y="101"/>
                      <a:pt x="96" y="94"/>
                      <a:pt x="103" y="87"/>
                    </a:cubicBezTo>
                    <a:cubicBezTo>
                      <a:pt x="113" y="76"/>
                      <a:pt x="123" y="65"/>
                      <a:pt x="133" y="54"/>
                    </a:cubicBezTo>
                    <a:cubicBezTo>
                      <a:pt x="136" y="51"/>
                      <a:pt x="142" y="51"/>
                      <a:pt x="145" y="54"/>
                    </a:cubicBezTo>
                    <a:cubicBezTo>
                      <a:pt x="149" y="58"/>
                      <a:pt x="149" y="63"/>
                      <a:pt x="145" y="67"/>
                    </a:cubicBezTo>
                    <a:cubicBezTo>
                      <a:pt x="130" y="85"/>
                      <a:pt x="113" y="102"/>
                      <a:pt x="97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1" y="128"/>
                      <a:pt x="85" y="135"/>
                      <a:pt x="78" y="143"/>
                    </a:cubicBezTo>
                    <a:cubicBezTo>
                      <a:pt x="76" y="146"/>
                      <a:pt x="73" y="149"/>
                      <a:pt x="70" y="152"/>
                    </a:cubicBezTo>
                    <a:cubicBezTo>
                      <a:pt x="70" y="153"/>
                      <a:pt x="69" y="153"/>
                      <a:pt x="69" y="154"/>
                    </a:cubicBezTo>
                    <a:cubicBezTo>
                      <a:pt x="69" y="165"/>
                      <a:pt x="69" y="176"/>
                      <a:pt x="70" y="188"/>
                    </a:cubicBezTo>
                    <a:cubicBezTo>
                      <a:pt x="70" y="199"/>
                      <a:pt x="70" y="209"/>
                      <a:pt x="70" y="220"/>
                    </a:cubicBezTo>
                    <a:cubicBezTo>
                      <a:pt x="70" y="225"/>
                      <a:pt x="70" y="229"/>
                      <a:pt x="69" y="235"/>
                    </a:cubicBezTo>
                    <a:cubicBezTo>
                      <a:pt x="68" y="241"/>
                      <a:pt x="67" y="248"/>
                      <a:pt x="63" y="253"/>
                    </a:cubicBezTo>
                    <a:cubicBezTo>
                      <a:pt x="59" y="257"/>
                      <a:pt x="55" y="262"/>
                      <a:pt x="49" y="264"/>
                    </a:cubicBezTo>
                    <a:cubicBezTo>
                      <a:pt x="46" y="264"/>
                      <a:pt x="44" y="265"/>
                      <a:pt x="41" y="265"/>
                    </a:cubicBezTo>
                    <a:cubicBezTo>
                      <a:pt x="37" y="265"/>
                      <a:pt x="34" y="264"/>
                      <a:pt x="31" y="2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" name="Google Shape;2371;p26"/>
              <p:cNvSpPr/>
              <p:nvPr/>
            </p:nvSpPr>
            <p:spPr>
              <a:xfrm>
                <a:off x="668520" y="3280680"/>
                <a:ext cx="41760" cy="43920"/>
              </a:xfrm>
              <a:custGeom>
                <a:rect b="b" l="l" r="r" t="t"/>
                <a:pathLst>
                  <a:path extrusionOk="0" h="122" w="116">
                    <a:moveTo>
                      <a:pt x="97" y="119"/>
                    </a:moveTo>
                    <a:cubicBezTo>
                      <a:pt x="92" y="116"/>
                      <a:pt x="87" y="112"/>
                      <a:pt x="83" y="109"/>
                    </a:cubicBezTo>
                    <a:cubicBezTo>
                      <a:pt x="78" y="105"/>
                      <a:pt x="73" y="102"/>
                      <a:pt x="69" y="98"/>
                    </a:cubicBezTo>
                    <a:cubicBezTo>
                      <a:pt x="60" y="90"/>
                      <a:pt x="52" y="82"/>
                      <a:pt x="45" y="74"/>
                    </a:cubicBezTo>
                    <a:cubicBezTo>
                      <a:pt x="38" y="66"/>
                      <a:pt x="31" y="57"/>
                      <a:pt x="24" y="49"/>
                    </a:cubicBezTo>
                    <a:cubicBezTo>
                      <a:pt x="18" y="40"/>
                      <a:pt x="11" y="31"/>
                      <a:pt x="5" y="21"/>
                    </a:cubicBezTo>
                    <a:cubicBezTo>
                      <a:pt x="4" y="19"/>
                      <a:pt x="4" y="19"/>
                      <a:pt x="3" y="18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1" y="0"/>
                      <a:pt x="18" y="2"/>
                      <a:pt x="21" y="7"/>
                    </a:cubicBezTo>
                    <a:cubicBezTo>
                      <a:pt x="25" y="15"/>
                      <a:pt x="30" y="22"/>
                      <a:pt x="35" y="29"/>
                    </a:cubicBezTo>
                    <a:cubicBezTo>
                      <a:pt x="39" y="34"/>
                      <a:pt x="42" y="39"/>
                      <a:pt x="46" y="44"/>
                    </a:cubicBezTo>
                    <a:cubicBezTo>
                      <a:pt x="49" y="49"/>
                      <a:pt x="53" y="53"/>
                      <a:pt x="56" y="57"/>
                    </a:cubicBezTo>
                    <a:cubicBezTo>
                      <a:pt x="60" y="61"/>
                      <a:pt x="63" y="65"/>
                      <a:pt x="67" y="69"/>
                    </a:cubicBezTo>
                    <a:cubicBezTo>
                      <a:pt x="72" y="73"/>
                      <a:pt x="76" y="77"/>
                      <a:pt x="80" y="81"/>
                    </a:cubicBezTo>
                    <a:cubicBezTo>
                      <a:pt x="84" y="85"/>
                      <a:pt x="89" y="88"/>
                      <a:pt x="94" y="92"/>
                    </a:cubicBezTo>
                    <a:cubicBezTo>
                      <a:pt x="99" y="96"/>
                      <a:pt x="104" y="99"/>
                      <a:pt x="109" y="103"/>
                    </a:cubicBezTo>
                    <a:cubicBezTo>
                      <a:pt x="114" y="106"/>
                      <a:pt x="115" y="113"/>
                      <a:pt x="111" y="117"/>
                    </a:cubicBezTo>
                    <a:cubicBezTo>
                      <a:pt x="109" y="120"/>
                      <a:pt x="106" y="121"/>
                      <a:pt x="103" y="121"/>
                    </a:cubicBezTo>
                    <a:cubicBezTo>
                      <a:pt x="101" y="121"/>
                      <a:pt x="99" y="120"/>
                      <a:pt x="9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" name="Google Shape;2372;p26"/>
              <p:cNvSpPr/>
              <p:nvPr/>
            </p:nvSpPr>
            <p:spPr>
              <a:xfrm>
                <a:off x="681840" y="3279600"/>
                <a:ext cx="43200" cy="41760"/>
              </a:xfrm>
              <a:custGeom>
                <a:rect b="b" l="l" r="r" t="t"/>
                <a:pathLst>
                  <a:path extrusionOk="0" h="116" w="120">
                    <a:moveTo>
                      <a:pt x="5" y="113"/>
                    </a:moveTo>
                    <a:cubicBezTo>
                      <a:pt x="1" y="109"/>
                      <a:pt x="0" y="103"/>
                      <a:pt x="3" y="99"/>
                    </a:cubicBezTo>
                    <a:cubicBezTo>
                      <a:pt x="8" y="92"/>
                      <a:pt x="14" y="85"/>
                      <a:pt x="19" y="79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31" y="66"/>
                      <a:pt x="42" y="53"/>
                      <a:pt x="54" y="41"/>
                    </a:cubicBezTo>
                    <a:cubicBezTo>
                      <a:pt x="60" y="34"/>
                      <a:pt x="67" y="28"/>
                      <a:pt x="73" y="22"/>
                    </a:cubicBezTo>
                    <a:cubicBezTo>
                      <a:pt x="78" y="17"/>
                      <a:pt x="83" y="13"/>
                      <a:pt x="88" y="8"/>
                    </a:cubicBezTo>
                    <a:cubicBezTo>
                      <a:pt x="92" y="6"/>
                      <a:pt x="96" y="2"/>
                      <a:pt x="100" y="1"/>
                    </a:cubicBezTo>
                    <a:cubicBezTo>
                      <a:pt x="103" y="0"/>
                      <a:pt x="105" y="0"/>
                      <a:pt x="107" y="0"/>
                    </a:cubicBezTo>
                    <a:cubicBezTo>
                      <a:pt x="108" y="0"/>
                      <a:pt x="109" y="0"/>
                      <a:pt x="109" y="0"/>
                    </a:cubicBezTo>
                    <a:cubicBezTo>
                      <a:pt x="114" y="1"/>
                      <a:pt x="119" y="6"/>
                      <a:pt x="118" y="13"/>
                    </a:cubicBezTo>
                    <a:cubicBezTo>
                      <a:pt x="117" y="18"/>
                      <a:pt x="111" y="22"/>
                      <a:pt x="106" y="21"/>
                    </a:cubicBezTo>
                    <a:cubicBezTo>
                      <a:pt x="105" y="22"/>
                      <a:pt x="104" y="22"/>
                      <a:pt x="103" y="23"/>
                    </a:cubicBezTo>
                    <a:cubicBezTo>
                      <a:pt x="100" y="25"/>
                      <a:pt x="96" y="28"/>
                      <a:pt x="93" y="31"/>
                    </a:cubicBezTo>
                    <a:cubicBezTo>
                      <a:pt x="88" y="35"/>
                      <a:pt x="83" y="39"/>
                      <a:pt x="79" y="44"/>
                    </a:cubicBezTo>
                    <a:cubicBezTo>
                      <a:pt x="74" y="49"/>
                      <a:pt x="68" y="55"/>
                      <a:pt x="63" y="60"/>
                    </a:cubicBezTo>
                    <a:cubicBezTo>
                      <a:pt x="53" y="70"/>
                      <a:pt x="43" y="81"/>
                      <a:pt x="33" y="92"/>
                    </a:cubicBezTo>
                    <a:lnTo>
                      <a:pt x="34" y="91"/>
                    </a:lnTo>
                    <a:cubicBezTo>
                      <a:pt x="28" y="98"/>
                      <a:pt x="23" y="104"/>
                      <a:pt x="18" y="111"/>
                    </a:cubicBezTo>
                    <a:cubicBezTo>
                      <a:pt x="16" y="113"/>
                      <a:pt x="14" y="115"/>
                      <a:pt x="11" y="115"/>
                    </a:cubicBezTo>
                    <a:cubicBezTo>
                      <a:pt x="8" y="115"/>
                      <a:pt x="7" y="114"/>
                      <a:pt x="5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" name="Google Shape;2373;p26"/>
              <p:cNvSpPr/>
              <p:nvPr/>
            </p:nvSpPr>
            <p:spPr>
              <a:xfrm>
                <a:off x="705960" y="3288240"/>
                <a:ext cx="63720" cy="94320"/>
              </a:xfrm>
              <a:custGeom>
                <a:rect b="b" l="l" r="r" t="t"/>
                <a:pathLst>
                  <a:path extrusionOk="0" h="262" w="177">
                    <a:moveTo>
                      <a:pt x="7" y="260"/>
                    </a:moveTo>
                    <a:cubicBezTo>
                      <a:pt x="2" y="257"/>
                      <a:pt x="0" y="250"/>
                      <a:pt x="2" y="246"/>
                    </a:cubicBezTo>
                    <a:cubicBezTo>
                      <a:pt x="28" y="208"/>
                      <a:pt x="52" y="171"/>
                      <a:pt x="76" y="132"/>
                    </a:cubicBezTo>
                    <a:cubicBezTo>
                      <a:pt x="88" y="114"/>
                      <a:pt x="99" y="96"/>
                      <a:pt x="110" y="77"/>
                    </a:cubicBezTo>
                    <a:cubicBezTo>
                      <a:pt x="116" y="69"/>
                      <a:pt x="120" y="61"/>
                      <a:pt x="125" y="52"/>
                    </a:cubicBezTo>
                    <a:cubicBezTo>
                      <a:pt x="131" y="43"/>
                      <a:pt x="137" y="33"/>
                      <a:pt x="143" y="23"/>
                    </a:cubicBezTo>
                    <a:cubicBezTo>
                      <a:pt x="146" y="19"/>
                      <a:pt x="148" y="16"/>
                      <a:pt x="150" y="12"/>
                    </a:cubicBezTo>
                    <a:cubicBezTo>
                      <a:pt x="154" y="7"/>
                      <a:pt x="158" y="1"/>
                      <a:pt x="165" y="1"/>
                    </a:cubicBezTo>
                    <a:cubicBezTo>
                      <a:pt x="170" y="0"/>
                      <a:pt x="175" y="4"/>
                      <a:pt x="176" y="10"/>
                    </a:cubicBezTo>
                    <a:cubicBezTo>
                      <a:pt x="176" y="14"/>
                      <a:pt x="174" y="18"/>
                      <a:pt x="171" y="20"/>
                    </a:cubicBezTo>
                    <a:cubicBezTo>
                      <a:pt x="165" y="27"/>
                      <a:pt x="160" y="35"/>
                      <a:pt x="155" y="43"/>
                    </a:cubicBezTo>
                    <a:cubicBezTo>
                      <a:pt x="149" y="51"/>
                      <a:pt x="144" y="60"/>
                      <a:pt x="139" y="68"/>
                    </a:cubicBezTo>
                    <a:cubicBezTo>
                      <a:pt x="133" y="78"/>
                      <a:pt x="127" y="88"/>
                      <a:pt x="121" y="97"/>
                    </a:cubicBezTo>
                    <a:cubicBezTo>
                      <a:pt x="110" y="116"/>
                      <a:pt x="98" y="134"/>
                      <a:pt x="86" y="152"/>
                    </a:cubicBezTo>
                    <a:cubicBezTo>
                      <a:pt x="75" y="169"/>
                      <a:pt x="64" y="186"/>
                      <a:pt x="53" y="203"/>
                    </a:cubicBezTo>
                    <a:cubicBezTo>
                      <a:pt x="41" y="220"/>
                      <a:pt x="30" y="238"/>
                      <a:pt x="20" y="256"/>
                    </a:cubicBezTo>
                    <a:cubicBezTo>
                      <a:pt x="18" y="259"/>
                      <a:pt x="15" y="261"/>
                      <a:pt x="11" y="261"/>
                    </a:cubicBezTo>
                    <a:cubicBezTo>
                      <a:pt x="9" y="261"/>
                      <a:pt x="8" y="260"/>
                      <a:pt x="7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" name="Google Shape;2374;p26"/>
              <p:cNvSpPr/>
              <p:nvPr/>
            </p:nvSpPr>
            <p:spPr>
              <a:xfrm>
                <a:off x="740520" y="3305160"/>
                <a:ext cx="45000" cy="77760"/>
              </a:xfrm>
              <a:custGeom>
                <a:rect b="b" l="l" r="r" t="t"/>
                <a:pathLst>
                  <a:path extrusionOk="0" h="216" w="125">
                    <a:moveTo>
                      <a:pt x="48" y="215"/>
                    </a:moveTo>
                    <a:cubicBezTo>
                      <a:pt x="42" y="214"/>
                      <a:pt x="39" y="207"/>
                      <a:pt x="41" y="201"/>
                    </a:cubicBezTo>
                    <a:cubicBezTo>
                      <a:pt x="43" y="196"/>
                      <a:pt x="45" y="190"/>
                      <a:pt x="47" y="185"/>
                    </a:cubicBezTo>
                    <a:cubicBezTo>
                      <a:pt x="53" y="165"/>
                      <a:pt x="59" y="144"/>
                      <a:pt x="67" y="123"/>
                    </a:cubicBezTo>
                    <a:cubicBezTo>
                      <a:pt x="67" y="122"/>
                      <a:pt x="68" y="119"/>
                      <a:pt x="69" y="117"/>
                    </a:cubicBezTo>
                    <a:cubicBezTo>
                      <a:pt x="64" y="120"/>
                      <a:pt x="59" y="123"/>
                      <a:pt x="54" y="126"/>
                    </a:cubicBezTo>
                    <a:cubicBezTo>
                      <a:pt x="47" y="130"/>
                      <a:pt x="40" y="134"/>
                      <a:pt x="32" y="138"/>
                    </a:cubicBezTo>
                    <a:cubicBezTo>
                      <a:pt x="26" y="140"/>
                      <a:pt x="20" y="143"/>
                      <a:pt x="13" y="142"/>
                    </a:cubicBezTo>
                    <a:cubicBezTo>
                      <a:pt x="10" y="142"/>
                      <a:pt x="8" y="141"/>
                      <a:pt x="6" y="139"/>
                    </a:cubicBezTo>
                    <a:cubicBezTo>
                      <a:pt x="4" y="137"/>
                      <a:pt x="2" y="134"/>
                      <a:pt x="1" y="132"/>
                    </a:cubicBezTo>
                    <a:cubicBezTo>
                      <a:pt x="0" y="127"/>
                      <a:pt x="1" y="123"/>
                      <a:pt x="3" y="119"/>
                    </a:cubicBezTo>
                    <a:cubicBezTo>
                      <a:pt x="4" y="116"/>
                      <a:pt x="6" y="114"/>
                      <a:pt x="6" y="112"/>
                    </a:cubicBezTo>
                    <a:cubicBezTo>
                      <a:pt x="8" y="107"/>
                      <a:pt x="10" y="103"/>
                      <a:pt x="12" y="98"/>
                    </a:cubicBezTo>
                    <a:cubicBezTo>
                      <a:pt x="15" y="90"/>
                      <a:pt x="19" y="81"/>
                      <a:pt x="23" y="73"/>
                    </a:cubicBezTo>
                    <a:cubicBezTo>
                      <a:pt x="27" y="64"/>
                      <a:pt x="31" y="56"/>
                      <a:pt x="36" y="47"/>
                    </a:cubicBezTo>
                    <a:cubicBezTo>
                      <a:pt x="39" y="41"/>
                      <a:pt x="43" y="35"/>
                      <a:pt x="47" y="29"/>
                    </a:cubicBezTo>
                    <a:cubicBezTo>
                      <a:pt x="50" y="24"/>
                      <a:pt x="54" y="18"/>
                      <a:pt x="59" y="14"/>
                    </a:cubicBezTo>
                    <a:cubicBezTo>
                      <a:pt x="63" y="10"/>
                      <a:pt x="67" y="6"/>
                      <a:pt x="73" y="3"/>
                    </a:cubicBezTo>
                    <a:cubicBezTo>
                      <a:pt x="78" y="0"/>
                      <a:pt x="84" y="2"/>
                      <a:pt x="87" y="7"/>
                    </a:cubicBezTo>
                    <a:cubicBezTo>
                      <a:pt x="90" y="11"/>
                      <a:pt x="88" y="18"/>
                      <a:pt x="84" y="21"/>
                    </a:cubicBezTo>
                    <a:cubicBezTo>
                      <a:pt x="82" y="22"/>
                      <a:pt x="81" y="23"/>
                      <a:pt x="80" y="24"/>
                    </a:cubicBezTo>
                    <a:cubicBezTo>
                      <a:pt x="78" y="25"/>
                      <a:pt x="75" y="27"/>
                      <a:pt x="74" y="28"/>
                    </a:cubicBezTo>
                    <a:cubicBezTo>
                      <a:pt x="73" y="29"/>
                      <a:pt x="71" y="31"/>
                      <a:pt x="70" y="32"/>
                    </a:cubicBezTo>
                    <a:cubicBezTo>
                      <a:pt x="67" y="35"/>
                      <a:pt x="66" y="38"/>
                      <a:pt x="63" y="41"/>
                    </a:cubicBezTo>
                    <a:lnTo>
                      <a:pt x="64" y="41"/>
                    </a:lnTo>
                    <a:cubicBezTo>
                      <a:pt x="57" y="51"/>
                      <a:pt x="50" y="62"/>
                      <a:pt x="45" y="73"/>
                    </a:cubicBezTo>
                    <a:cubicBezTo>
                      <a:pt x="40" y="81"/>
                      <a:pt x="37" y="89"/>
                      <a:pt x="33" y="98"/>
                    </a:cubicBezTo>
                    <a:cubicBezTo>
                      <a:pt x="31" y="105"/>
                      <a:pt x="28" y="112"/>
                      <a:pt x="25" y="119"/>
                    </a:cubicBezTo>
                    <a:cubicBezTo>
                      <a:pt x="28" y="118"/>
                      <a:pt x="30" y="116"/>
                      <a:pt x="33" y="115"/>
                    </a:cubicBezTo>
                    <a:cubicBezTo>
                      <a:pt x="38" y="112"/>
                      <a:pt x="43" y="109"/>
                      <a:pt x="49" y="106"/>
                    </a:cubicBezTo>
                    <a:cubicBezTo>
                      <a:pt x="54" y="103"/>
                      <a:pt x="60" y="99"/>
                      <a:pt x="66" y="96"/>
                    </a:cubicBezTo>
                    <a:cubicBezTo>
                      <a:pt x="68" y="94"/>
                      <a:pt x="71" y="92"/>
                      <a:pt x="74" y="90"/>
                    </a:cubicBezTo>
                    <a:cubicBezTo>
                      <a:pt x="76" y="88"/>
                      <a:pt x="78" y="86"/>
                      <a:pt x="81" y="84"/>
                    </a:cubicBezTo>
                    <a:cubicBezTo>
                      <a:pt x="82" y="83"/>
                      <a:pt x="83" y="82"/>
                      <a:pt x="84" y="81"/>
                    </a:cubicBezTo>
                    <a:cubicBezTo>
                      <a:pt x="84" y="80"/>
                      <a:pt x="85" y="78"/>
                      <a:pt x="85" y="77"/>
                    </a:cubicBezTo>
                    <a:cubicBezTo>
                      <a:pt x="88" y="71"/>
                      <a:pt x="92" y="65"/>
                      <a:pt x="96" y="58"/>
                    </a:cubicBezTo>
                    <a:cubicBezTo>
                      <a:pt x="97" y="56"/>
                      <a:pt x="99" y="53"/>
                      <a:pt x="101" y="51"/>
                    </a:cubicBezTo>
                    <a:cubicBezTo>
                      <a:pt x="103" y="49"/>
                      <a:pt x="105" y="46"/>
                      <a:pt x="108" y="45"/>
                    </a:cubicBezTo>
                    <a:cubicBezTo>
                      <a:pt x="111" y="44"/>
                      <a:pt x="114" y="43"/>
                      <a:pt x="117" y="45"/>
                    </a:cubicBezTo>
                    <a:cubicBezTo>
                      <a:pt x="121" y="46"/>
                      <a:pt x="123" y="49"/>
                      <a:pt x="124" y="53"/>
                    </a:cubicBezTo>
                    <a:cubicBezTo>
                      <a:pt x="124" y="55"/>
                      <a:pt x="124" y="58"/>
                      <a:pt x="123" y="60"/>
                    </a:cubicBezTo>
                    <a:cubicBezTo>
                      <a:pt x="123" y="62"/>
                      <a:pt x="122" y="64"/>
                      <a:pt x="121" y="65"/>
                    </a:cubicBezTo>
                    <a:cubicBezTo>
                      <a:pt x="120" y="67"/>
                      <a:pt x="119" y="70"/>
                      <a:pt x="117" y="72"/>
                    </a:cubicBezTo>
                    <a:cubicBezTo>
                      <a:pt x="114" y="77"/>
                      <a:pt x="111" y="81"/>
                      <a:pt x="107" y="85"/>
                    </a:cubicBezTo>
                    <a:cubicBezTo>
                      <a:pt x="105" y="88"/>
                      <a:pt x="103" y="90"/>
                      <a:pt x="101" y="92"/>
                    </a:cubicBezTo>
                    <a:cubicBezTo>
                      <a:pt x="100" y="95"/>
                      <a:pt x="99" y="97"/>
                      <a:pt x="98" y="99"/>
                    </a:cubicBezTo>
                    <a:cubicBezTo>
                      <a:pt x="96" y="104"/>
                      <a:pt x="94" y="108"/>
                      <a:pt x="92" y="112"/>
                    </a:cubicBezTo>
                    <a:cubicBezTo>
                      <a:pt x="89" y="120"/>
                      <a:pt x="85" y="129"/>
                      <a:pt x="82" y="138"/>
                    </a:cubicBezTo>
                    <a:cubicBezTo>
                      <a:pt x="75" y="161"/>
                      <a:pt x="68" y="185"/>
                      <a:pt x="61" y="208"/>
                    </a:cubicBezTo>
                    <a:cubicBezTo>
                      <a:pt x="59" y="212"/>
                      <a:pt x="56" y="215"/>
                      <a:pt x="51" y="215"/>
                    </a:cubicBezTo>
                    <a:cubicBezTo>
                      <a:pt x="50" y="215"/>
                      <a:pt x="49" y="215"/>
                      <a:pt x="48" y="2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" name="Google Shape;2375;p26"/>
              <p:cNvSpPr/>
              <p:nvPr/>
            </p:nvSpPr>
            <p:spPr>
              <a:xfrm>
                <a:off x="881280" y="3288240"/>
                <a:ext cx="42120" cy="56160"/>
              </a:xfrm>
              <a:custGeom>
                <a:rect b="b" l="l" r="r" t="t"/>
                <a:pathLst>
                  <a:path extrusionOk="0" h="156" w="117">
                    <a:moveTo>
                      <a:pt x="98" y="152"/>
                    </a:moveTo>
                    <a:cubicBezTo>
                      <a:pt x="91" y="145"/>
                      <a:pt x="84" y="139"/>
                      <a:pt x="77" y="132"/>
                    </a:cubicBezTo>
                    <a:cubicBezTo>
                      <a:pt x="71" y="126"/>
                      <a:pt x="64" y="120"/>
                      <a:pt x="58" y="113"/>
                    </a:cubicBezTo>
                    <a:cubicBezTo>
                      <a:pt x="54" y="109"/>
                      <a:pt x="50" y="105"/>
                      <a:pt x="47" y="101"/>
                    </a:cubicBezTo>
                    <a:cubicBezTo>
                      <a:pt x="40" y="93"/>
                      <a:pt x="33" y="86"/>
                      <a:pt x="28" y="78"/>
                    </a:cubicBezTo>
                    <a:cubicBezTo>
                      <a:pt x="21" y="68"/>
                      <a:pt x="14" y="57"/>
                      <a:pt x="9" y="46"/>
                    </a:cubicBezTo>
                    <a:cubicBezTo>
                      <a:pt x="7" y="40"/>
                      <a:pt x="5" y="34"/>
                      <a:pt x="3" y="28"/>
                    </a:cubicBezTo>
                    <a:cubicBezTo>
                      <a:pt x="1" y="24"/>
                      <a:pt x="0" y="19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1" y="1"/>
                    </a:cubicBezTo>
                    <a:cubicBezTo>
                      <a:pt x="17" y="1"/>
                      <a:pt x="21" y="6"/>
                      <a:pt x="21" y="11"/>
                    </a:cubicBezTo>
                    <a:cubicBezTo>
                      <a:pt x="21" y="14"/>
                      <a:pt x="22" y="17"/>
                      <a:pt x="22" y="19"/>
                    </a:cubicBezTo>
                    <a:cubicBezTo>
                      <a:pt x="24" y="24"/>
                      <a:pt x="25" y="28"/>
                      <a:pt x="26" y="33"/>
                    </a:cubicBezTo>
                    <a:cubicBezTo>
                      <a:pt x="28" y="38"/>
                      <a:pt x="30" y="42"/>
                      <a:pt x="32" y="46"/>
                    </a:cubicBezTo>
                    <a:cubicBezTo>
                      <a:pt x="35" y="53"/>
                      <a:pt x="39" y="58"/>
                      <a:pt x="43" y="65"/>
                    </a:cubicBezTo>
                    <a:cubicBezTo>
                      <a:pt x="43" y="64"/>
                      <a:pt x="43" y="64"/>
                      <a:pt x="42" y="64"/>
                    </a:cubicBezTo>
                    <a:cubicBezTo>
                      <a:pt x="48" y="72"/>
                      <a:pt x="54" y="79"/>
                      <a:pt x="60" y="86"/>
                    </a:cubicBezTo>
                    <a:cubicBezTo>
                      <a:pt x="68" y="95"/>
                      <a:pt x="75" y="103"/>
                      <a:pt x="84" y="112"/>
                    </a:cubicBezTo>
                    <a:cubicBezTo>
                      <a:pt x="92" y="120"/>
                      <a:pt x="100" y="127"/>
                      <a:pt x="109" y="135"/>
                    </a:cubicBezTo>
                    <a:lnTo>
                      <a:pt x="108" y="135"/>
                    </a:lnTo>
                    <a:cubicBezTo>
                      <a:pt x="109" y="135"/>
                      <a:pt x="110" y="136"/>
                      <a:pt x="111" y="137"/>
                    </a:cubicBezTo>
                    <a:cubicBezTo>
                      <a:pt x="115" y="141"/>
                      <a:pt x="116" y="146"/>
                      <a:pt x="113" y="151"/>
                    </a:cubicBezTo>
                    <a:cubicBezTo>
                      <a:pt x="110" y="153"/>
                      <a:pt x="107" y="155"/>
                      <a:pt x="104" y="155"/>
                    </a:cubicBezTo>
                    <a:cubicBezTo>
                      <a:pt x="102" y="155"/>
                      <a:pt x="100" y="153"/>
                      <a:pt x="9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" name="Google Shape;2376;p26"/>
              <p:cNvSpPr/>
              <p:nvPr/>
            </p:nvSpPr>
            <p:spPr>
              <a:xfrm>
                <a:off x="879840" y="3295800"/>
                <a:ext cx="56520" cy="61920"/>
              </a:xfrm>
              <a:custGeom>
                <a:rect b="b" l="l" r="r" t="t"/>
                <a:pathLst>
                  <a:path extrusionOk="0" h="172" w="157">
                    <a:moveTo>
                      <a:pt x="7" y="170"/>
                    </a:moveTo>
                    <a:cubicBezTo>
                      <a:pt x="2" y="168"/>
                      <a:pt x="0" y="162"/>
                      <a:pt x="3" y="158"/>
                    </a:cubicBezTo>
                    <a:cubicBezTo>
                      <a:pt x="15" y="138"/>
                      <a:pt x="28" y="120"/>
                      <a:pt x="42" y="101"/>
                    </a:cubicBezTo>
                    <a:cubicBezTo>
                      <a:pt x="55" y="83"/>
                      <a:pt x="70" y="66"/>
                      <a:pt x="85" y="49"/>
                    </a:cubicBezTo>
                    <a:cubicBezTo>
                      <a:pt x="90" y="42"/>
                      <a:pt x="96" y="36"/>
                      <a:pt x="102" y="30"/>
                    </a:cubicBezTo>
                    <a:cubicBezTo>
                      <a:pt x="108" y="22"/>
                      <a:pt x="115" y="15"/>
                      <a:pt x="123" y="10"/>
                    </a:cubicBezTo>
                    <a:cubicBezTo>
                      <a:pt x="129" y="4"/>
                      <a:pt x="138" y="0"/>
                      <a:pt x="146" y="1"/>
                    </a:cubicBezTo>
                    <a:cubicBezTo>
                      <a:pt x="152" y="3"/>
                      <a:pt x="156" y="7"/>
                      <a:pt x="156" y="14"/>
                    </a:cubicBezTo>
                    <a:cubicBezTo>
                      <a:pt x="155" y="20"/>
                      <a:pt x="148" y="24"/>
                      <a:pt x="142" y="22"/>
                    </a:cubicBezTo>
                    <a:lnTo>
                      <a:pt x="142" y="23"/>
                    </a:lnTo>
                    <a:cubicBezTo>
                      <a:pt x="141" y="23"/>
                      <a:pt x="141" y="23"/>
                      <a:pt x="141" y="24"/>
                    </a:cubicBezTo>
                    <a:cubicBezTo>
                      <a:pt x="139" y="24"/>
                      <a:pt x="138" y="25"/>
                      <a:pt x="136" y="26"/>
                    </a:cubicBezTo>
                    <a:cubicBezTo>
                      <a:pt x="134" y="28"/>
                      <a:pt x="131" y="30"/>
                      <a:pt x="128" y="32"/>
                    </a:cubicBezTo>
                    <a:lnTo>
                      <a:pt x="129" y="32"/>
                    </a:lnTo>
                    <a:cubicBezTo>
                      <a:pt x="118" y="41"/>
                      <a:pt x="110" y="51"/>
                      <a:pt x="100" y="61"/>
                    </a:cubicBezTo>
                    <a:cubicBezTo>
                      <a:pt x="97" y="65"/>
                      <a:pt x="93" y="69"/>
                      <a:pt x="90" y="73"/>
                    </a:cubicBezTo>
                    <a:cubicBezTo>
                      <a:pt x="84" y="80"/>
                      <a:pt x="78" y="87"/>
                      <a:pt x="72" y="95"/>
                    </a:cubicBezTo>
                    <a:cubicBezTo>
                      <a:pt x="65" y="103"/>
                      <a:pt x="59" y="111"/>
                      <a:pt x="53" y="119"/>
                    </a:cubicBezTo>
                    <a:cubicBezTo>
                      <a:pt x="47" y="126"/>
                      <a:pt x="42" y="134"/>
                      <a:pt x="37" y="141"/>
                    </a:cubicBezTo>
                    <a:cubicBezTo>
                      <a:pt x="30" y="150"/>
                      <a:pt x="25" y="159"/>
                      <a:pt x="19" y="168"/>
                    </a:cubicBezTo>
                    <a:cubicBezTo>
                      <a:pt x="17" y="170"/>
                      <a:pt x="14" y="171"/>
                      <a:pt x="11" y="171"/>
                    </a:cubicBezTo>
                    <a:cubicBezTo>
                      <a:pt x="9" y="171"/>
                      <a:pt x="8" y="171"/>
                      <a:pt x="7" y="1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" name="Google Shape;2377;p26"/>
              <p:cNvSpPr/>
              <p:nvPr/>
            </p:nvSpPr>
            <p:spPr>
              <a:xfrm>
                <a:off x="449640" y="2802600"/>
                <a:ext cx="51120" cy="129600"/>
              </a:xfrm>
              <a:custGeom>
                <a:rect b="b" l="l" r="r" t="t"/>
                <a:pathLst>
                  <a:path extrusionOk="0" h="360" w="142">
                    <a:moveTo>
                      <a:pt x="67" y="338"/>
                    </a:moveTo>
                    <a:lnTo>
                      <a:pt x="68" y="338"/>
                    </a:lnTo>
                    <a:lnTo>
                      <a:pt x="69" y="338"/>
                    </a:lnTo>
                    <a:lnTo>
                      <a:pt x="70" y="337"/>
                    </a:lnTo>
                    <a:lnTo>
                      <a:pt x="71" y="337"/>
                    </a:lnTo>
                    <a:lnTo>
                      <a:pt x="70" y="337"/>
                    </a:lnTo>
                    <a:cubicBezTo>
                      <a:pt x="70" y="337"/>
                      <a:pt x="69" y="337"/>
                      <a:pt x="69" y="338"/>
                    </a:cubicBezTo>
                    <a:cubicBezTo>
                      <a:pt x="70" y="337"/>
                      <a:pt x="70" y="337"/>
                      <a:pt x="71" y="337"/>
                    </a:cubicBezTo>
                    <a:cubicBezTo>
                      <a:pt x="71" y="336"/>
                      <a:pt x="72" y="336"/>
                      <a:pt x="72" y="335"/>
                    </a:cubicBezTo>
                    <a:cubicBezTo>
                      <a:pt x="72" y="335"/>
                      <a:pt x="73" y="334"/>
                      <a:pt x="74" y="334"/>
                    </a:cubicBezTo>
                    <a:cubicBezTo>
                      <a:pt x="74" y="333"/>
                      <a:pt x="75" y="332"/>
                      <a:pt x="75" y="331"/>
                    </a:cubicBezTo>
                    <a:cubicBezTo>
                      <a:pt x="75" y="330"/>
                      <a:pt x="75" y="330"/>
                      <a:pt x="76" y="330"/>
                    </a:cubicBezTo>
                    <a:cubicBezTo>
                      <a:pt x="76" y="327"/>
                      <a:pt x="77" y="324"/>
                      <a:pt x="78" y="321"/>
                    </a:cubicBezTo>
                    <a:cubicBezTo>
                      <a:pt x="79" y="314"/>
                      <a:pt x="79" y="307"/>
                      <a:pt x="81" y="299"/>
                    </a:cubicBezTo>
                    <a:cubicBezTo>
                      <a:pt x="81" y="297"/>
                      <a:pt x="81" y="295"/>
                      <a:pt x="81" y="292"/>
                    </a:cubicBezTo>
                    <a:cubicBezTo>
                      <a:pt x="81" y="289"/>
                      <a:pt x="81" y="287"/>
                      <a:pt x="81" y="284"/>
                    </a:cubicBezTo>
                    <a:cubicBezTo>
                      <a:pt x="81" y="278"/>
                      <a:pt x="81" y="273"/>
                      <a:pt x="81" y="267"/>
                    </a:cubicBezTo>
                    <a:cubicBezTo>
                      <a:pt x="81" y="261"/>
                      <a:pt x="81" y="256"/>
                      <a:pt x="81" y="251"/>
                    </a:cubicBezTo>
                    <a:cubicBezTo>
                      <a:pt x="80" y="242"/>
                      <a:pt x="79" y="232"/>
                      <a:pt x="79" y="224"/>
                    </a:cubicBezTo>
                    <a:cubicBezTo>
                      <a:pt x="78" y="217"/>
                      <a:pt x="78" y="211"/>
                      <a:pt x="77" y="205"/>
                    </a:cubicBezTo>
                    <a:cubicBezTo>
                      <a:pt x="75" y="208"/>
                      <a:pt x="72" y="213"/>
                      <a:pt x="69" y="216"/>
                    </a:cubicBezTo>
                    <a:cubicBezTo>
                      <a:pt x="65" y="223"/>
                      <a:pt x="61" y="230"/>
                      <a:pt x="57" y="238"/>
                    </a:cubicBezTo>
                    <a:cubicBezTo>
                      <a:pt x="56" y="241"/>
                      <a:pt x="54" y="245"/>
                      <a:pt x="52" y="249"/>
                    </a:cubicBezTo>
                    <a:cubicBezTo>
                      <a:pt x="51" y="254"/>
                      <a:pt x="50" y="259"/>
                      <a:pt x="49" y="264"/>
                    </a:cubicBezTo>
                    <a:cubicBezTo>
                      <a:pt x="47" y="272"/>
                      <a:pt x="46" y="279"/>
                      <a:pt x="46" y="286"/>
                    </a:cubicBezTo>
                    <a:cubicBezTo>
                      <a:pt x="46" y="291"/>
                      <a:pt x="46" y="295"/>
                      <a:pt x="46" y="299"/>
                    </a:cubicBezTo>
                    <a:cubicBezTo>
                      <a:pt x="46" y="302"/>
                      <a:pt x="46" y="305"/>
                      <a:pt x="47" y="309"/>
                    </a:cubicBezTo>
                    <a:cubicBezTo>
                      <a:pt x="47" y="310"/>
                      <a:pt x="48" y="313"/>
                      <a:pt x="49" y="314"/>
                    </a:cubicBezTo>
                    <a:cubicBezTo>
                      <a:pt x="50" y="317"/>
                      <a:pt x="50" y="319"/>
                      <a:pt x="51" y="321"/>
                    </a:cubicBezTo>
                    <a:cubicBezTo>
                      <a:pt x="53" y="323"/>
                      <a:pt x="54" y="326"/>
                      <a:pt x="55" y="327"/>
                    </a:cubicBezTo>
                    <a:cubicBezTo>
                      <a:pt x="56" y="329"/>
                      <a:pt x="57" y="330"/>
                      <a:pt x="58" y="332"/>
                    </a:cubicBezTo>
                    <a:cubicBezTo>
                      <a:pt x="60" y="333"/>
                      <a:pt x="60" y="334"/>
                      <a:pt x="61" y="335"/>
                    </a:cubicBezTo>
                    <a:cubicBezTo>
                      <a:pt x="63" y="336"/>
                      <a:pt x="64" y="337"/>
                      <a:pt x="65" y="338"/>
                    </a:cubicBezTo>
                    <a:cubicBezTo>
                      <a:pt x="65" y="338"/>
                      <a:pt x="66" y="338"/>
                      <a:pt x="67" y="338"/>
                    </a:cubicBezTo>
                    <a:moveTo>
                      <a:pt x="65" y="359"/>
                    </a:moveTo>
                    <a:cubicBezTo>
                      <a:pt x="59" y="358"/>
                      <a:pt x="53" y="355"/>
                      <a:pt x="49" y="350"/>
                    </a:cubicBezTo>
                    <a:cubicBezTo>
                      <a:pt x="39" y="341"/>
                      <a:pt x="32" y="328"/>
                      <a:pt x="29" y="315"/>
                    </a:cubicBezTo>
                    <a:cubicBezTo>
                      <a:pt x="24" y="296"/>
                      <a:pt x="26" y="277"/>
                      <a:pt x="30" y="259"/>
                    </a:cubicBezTo>
                    <a:cubicBezTo>
                      <a:pt x="32" y="250"/>
                      <a:pt x="34" y="241"/>
                      <a:pt x="39" y="233"/>
                    </a:cubicBezTo>
                    <a:cubicBezTo>
                      <a:pt x="43" y="224"/>
                      <a:pt x="47" y="217"/>
                      <a:pt x="52" y="209"/>
                    </a:cubicBezTo>
                    <a:cubicBezTo>
                      <a:pt x="60" y="198"/>
                      <a:pt x="68" y="186"/>
                      <a:pt x="76" y="176"/>
                    </a:cubicBezTo>
                    <a:cubicBezTo>
                      <a:pt x="75" y="169"/>
                      <a:pt x="75" y="163"/>
                      <a:pt x="75" y="157"/>
                    </a:cubicBezTo>
                    <a:cubicBezTo>
                      <a:pt x="75" y="151"/>
                      <a:pt x="75" y="144"/>
                      <a:pt x="75" y="139"/>
                    </a:cubicBezTo>
                    <a:cubicBezTo>
                      <a:pt x="75" y="136"/>
                      <a:pt x="75" y="133"/>
                      <a:pt x="75" y="131"/>
                    </a:cubicBezTo>
                    <a:cubicBezTo>
                      <a:pt x="72" y="136"/>
                      <a:pt x="70" y="140"/>
                      <a:pt x="68" y="146"/>
                    </a:cubicBezTo>
                    <a:cubicBezTo>
                      <a:pt x="64" y="151"/>
                      <a:pt x="61" y="157"/>
                      <a:pt x="57" y="163"/>
                    </a:cubicBezTo>
                    <a:cubicBezTo>
                      <a:pt x="53" y="169"/>
                      <a:pt x="49" y="175"/>
                      <a:pt x="44" y="180"/>
                    </a:cubicBezTo>
                    <a:cubicBezTo>
                      <a:pt x="40" y="184"/>
                      <a:pt x="35" y="188"/>
                      <a:pt x="29" y="189"/>
                    </a:cubicBezTo>
                    <a:cubicBezTo>
                      <a:pt x="27" y="190"/>
                      <a:pt x="24" y="190"/>
                      <a:pt x="22" y="189"/>
                    </a:cubicBezTo>
                    <a:cubicBezTo>
                      <a:pt x="18" y="188"/>
                      <a:pt x="15" y="186"/>
                      <a:pt x="13" y="183"/>
                    </a:cubicBezTo>
                    <a:cubicBezTo>
                      <a:pt x="9" y="179"/>
                      <a:pt x="9" y="172"/>
                      <a:pt x="8" y="167"/>
                    </a:cubicBezTo>
                    <a:cubicBezTo>
                      <a:pt x="7" y="164"/>
                      <a:pt x="7" y="160"/>
                      <a:pt x="6" y="157"/>
                    </a:cubicBezTo>
                    <a:cubicBezTo>
                      <a:pt x="4" y="146"/>
                      <a:pt x="3" y="135"/>
                      <a:pt x="2" y="125"/>
                    </a:cubicBezTo>
                    <a:cubicBezTo>
                      <a:pt x="1" y="116"/>
                      <a:pt x="1" y="109"/>
                      <a:pt x="0" y="101"/>
                    </a:cubicBezTo>
                    <a:cubicBezTo>
                      <a:pt x="0" y="98"/>
                      <a:pt x="0" y="94"/>
                      <a:pt x="0" y="90"/>
                    </a:cubicBezTo>
                    <a:cubicBezTo>
                      <a:pt x="0" y="87"/>
                      <a:pt x="0" y="84"/>
                      <a:pt x="0" y="80"/>
                    </a:cubicBezTo>
                    <a:cubicBezTo>
                      <a:pt x="0" y="67"/>
                      <a:pt x="0" y="55"/>
                      <a:pt x="2" y="42"/>
                    </a:cubicBezTo>
                    <a:cubicBezTo>
                      <a:pt x="3" y="34"/>
                      <a:pt x="4" y="27"/>
                      <a:pt x="7" y="19"/>
                    </a:cubicBezTo>
                    <a:cubicBezTo>
                      <a:pt x="7" y="16"/>
                      <a:pt x="8" y="12"/>
                      <a:pt x="9" y="9"/>
                    </a:cubicBezTo>
                    <a:cubicBezTo>
                      <a:pt x="10" y="3"/>
                      <a:pt x="16" y="0"/>
                      <a:pt x="22" y="1"/>
                    </a:cubicBezTo>
                    <a:cubicBezTo>
                      <a:pt x="27" y="3"/>
                      <a:pt x="30" y="9"/>
                      <a:pt x="29" y="14"/>
                    </a:cubicBezTo>
                    <a:cubicBezTo>
                      <a:pt x="26" y="22"/>
                      <a:pt x="25" y="31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45"/>
                      <a:pt x="21" y="53"/>
                      <a:pt x="20" y="62"/>
                    </a:cubicBezTo>
                    <a:cubicBezTo>
                      <a:pt x="20" y="67"/>
                      <a:pt x="20" y="73"/>
                      <a:pt x="19" y="78"/>
                    </a:cubicBezTo>
                    <a:cubicBezTo>
                      <a:pt x="19" y="83"/>
                      <a:pt x="19" y="87"/>
                      <a:pt x="19" y="92"/>
                    </a:cubicBezTo>
                    <a:cubicBezTo>
                      <a:pt x="19" y="96"/>
                      <a:pt x="19" y="101"/>
                      <a:pt x="20" y="105"/>
                    </a:cubicBezTo>
                    <a:cubicBezTo>
                      <a:pt x="21" y="110"/>
                      <a:pt x="21" y="115"/>
                      <a:pt x="21" y="121"/>
                    </a:cubicBezTo>
                    <a:cubicBezTo>
                      <a:pt x="22" y="127"/>
                      <a:pt x="22" y="133"/>
                      <a:pt x="23" y="140"/>
                    </a:cubicBezTo>
                    <a:cubicBezTo>
                      <a:pt x="24" y="147"/>
                      <a:pt x="25" y="154"/>
                      <a:pt x="26" y="161"/>
                    </a:cubicBezTo>
                    <a:cubicBezTo>
                      <a:pt x="27" y="163"/>
                      <a:pt x="28" y="165"/>
                      <a:pt x="28" y="167"/>
                    </a:cubicBezTo>
                    <a:cubicBezTo>
                      <a:pt x="30" y="165"/>
                      <a:pt x="32" y="164"/>
                      <a:pt x="33" y="161"/>
                    </a:cubicBezTo>
                    <a:cubicBezTo>
                      <a:pt x="36" y="158"/>
                      <a:pt x="39" y="153"/>
                      <a:pt x="42" y="149"/>
                    </a:cubicBezTo>
                    <a:cubicBezTo>
                      <a:pt x="48" y="140"/>
                      <a:pt x="53" y="132"/>
                      <a:pt x="57" y="122"/>
                    </a:cubicBezTo>
                    <a:cubicBezTo>
                      <a:pt x="64" y="108"/>
                      <a:pt x="69" y="94"/>
                      <a:pt x="75" y="80"/>
                    </a:cubicBezTo>
                    <a:cubicBezTo>
                      <a:pt x="74" y="80"/>
                      <a:pt x="74" y="81"/>
                      <a:pt x="74" y="81"/>
                    </a:cubicBezTo>
                    <a:cubicBezTo>
                      <a:pt x="76" y="75"/>
                      <a:pt x="78" y="69"/>
                      <a:pt x="80" y="63"/>
                    </a:cubicBezTo>
                    <a:cubicBezTo>
                      <a:pt x="81" y="56"/>
                      <a:pt x="83" y="49"/>
                      <a:pt x="85" y="42"/>
                    </a:cubicBezTo>
                    <a:cubicBezTo>
                      <a:pt x="87" y="37"/>
                      <a:pt x="92" y="35"/>
                      <a:pt x="97" y="36"/>
                    </a:cubicBezTo>
                    <a:cubicBezTo>
                      <a:pt x="103" y="37"/>
                      <a:pt x="106" y="43"/>
                      <a:pt x="104" y="48"/>
                    </a:cubicBezTo>
                    <a:cubicBezTo>
                      <a:pt x="103" y="53"/>
                      <a:pt x="102" y="57"/>
                      <a:pt x="101" y="62"/>
                    </a:cubicBezTo>
                    <a:cubicBezTo>
                      <a:pt x="100" y="63"/>
                      <a:pt x="100" y="65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8" y="74"/>
                      <a:pt x="97" y="84"/>
                      <a:pt x="96" y="93"/>
                    </a:cubicBezTo>
                    <a:cubicBezTo>
                      <a:pt x="96" y="99"/>
                      <a:pt x="95" y="105"/>
                      <a:pt x="94" y="111"/>
                    </a:cubicBezTo>
                    <a:cubicBezTo>
                      <a:pt x="94" y="122"/>
                      <a:pt x="94" y="132"/>
                      <a:pt x="94" y="143"/>
                    </a:cubicBezTo>
                    <a:cubicBezTo>
                      <a:pt x="94" y="146"/>
                      <a:pt x="94" y="150"/>
                      <a:pt x="94" y="153"/>
                    </a:cubicBezTo>
                    <a:cubicBezTo>
                      <a:pt x="104" y="141"/>
                      <a:pt x="114" y="128"/>
                      <a:pt x="124" y="116"/>
                    </a:cubicBezTo>
                    <a:cubicBezTo>
                      <a:pt x="127" y="112"/>
                      <a:pt x="132" y="111"/>
                      <a:pt x="136" y="114"/>
                    </a:cubicBezTo>
                    <a:cubicBezTo>
                      <a:pt x="140" y="117"/>
                      <a:pt x="141" y="123"/>
                      <a:pt x="138" y="127"/>
                    </a:cubicBezTo>
                    <a:cubicBezTo>
                      <a:pt x="126" y="142"/>
                      <a:pt x="114" y="157"/>
                      <a:pt x="102" y="172"/>
                    </a:cubicBezTo>
                    <a:cubicBezTo>
                      <a:pt x="100" y="175"/>
                      <a:pt x="97" y="178"/>
                      <a:pt x="94" y="182"/>
                    </a:cubicBezTo>
                    <a:cubicBezTo>
                      <a:pt x="94" y="184"/>
                      <a:pt x="95" y="187"/>
                      <a:pt x="95" y="190"/>
                    </a:cubicBezTo>
                    <a:cubicBezTo>
                      <a:pt x="95" y="195"/>
                      <a:pt x="95" y="200"/>
                      <a:pt x="96" y="204"/>
                    </a:cubicBezTo>
                    <a:cubicBezTo>
                      <a:pt x="96" y="215"/>
                      <a:pt x="97" y="226"/>
                      <a:pt x="98" y="238"/>
                    </a:cubicBezTo>
                    <a:cubicBezTo>
                      <a:pt x="98" y="242"/>
                      <a:pt x="99" y="247"/>
                      <a:pt x="99" y="252"/>
                    </a:cubicBezTo>
                    <a:cubicBezTo>
                      <a:pt x="99" y="257"/>
                      <a:pt x="99" y="262"/>
                      <a:pt x="99" y="267"/>
                    </a:cubicBezTo>
                    <a:cubicBezTo>
                      <a:pt x="100" y="270"/>
                      <a:pt x="100" y="274"/>
                      <a:pt x="100" y="277"/>
                    </a:cubicBezTo>
                    <a:cubicBezTo>
                      <a:pt x="100" y="280"/>
                      <a:pt x="100" y="282"/>
                      <a:pt x="100" y="284"/>
                    </a:cubicBezTo>
                    <a:cubicBezTo>
                      <a:pt x="99" y="289"/>
                      <a:pt x="99" y="295"/>
                      <a:pt x="99" y="300"/>
                    </a:cubicBezTo>
                    <a:cubicBezTo>
                      <a:pt x="99" y="303"/>
                      <a:pt x="99" y="306"/>
                      <a:pt x="98" y="309"/>
                    </a:cubicBezTo>
                    <a:cubicBezTo>
                      <a:pt x="98" y="312"/>
                      <a:pt x="97" y="316"/>
                      <a:pt x="97" y="319"/>
                    </a:cubicBezTo>
                    <a:cubicBezTo>
                      <a:pt x="96" y="326"/>
                      <a:pt x="95" y="333"/>
                      <a:pt x="93" y="339"/>
                    </a:cubicBezTo>
                    <a:cubicBezTo>
                      <a:pt x="90" y="345"/>
                      <a:pt x="86" y="351"/>
                      <a:pt x="81" y="354"/>
                    </a:cubicBezTo>
                    <a:cubicBezTo>
                      <a:pt x="77" y="357"/>
                      <a:pt x="72" y="359"/>
                      <a:pt x="67" y="359"/>
                    </a:cubicBezTo>
                    <a:cubicBezTo>
                      <a:pt x="67" y="359"/>
                      <a:pt x="66" y="359"/>
                      <a:pt x="65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" name="Google Shape;2378;p26"/>
              <p:cNvSpPr/>
              <p:nvPr/>
            </p:nvSpPr>
            <p:spPr>
              <a:xfrm>
                <a:off x="460080" y="2984760"/>
                <a:ext cx="27000" cy="72360"/>
              </a:xfrm>
              <a:custGeom>
                <a:rect b="b" l="l" r="r" t="t"/>
                <a:pathLst>
                  <a:path extrusionOk="0" h="201" w="75">
                    <a:moveTo>
                      <a:pt x="36" y="198"/>
                    </a:moveTo>
                    <a:cubicBezTo>
                      <a:pt x="34" y="196"/>
                      <a:pt x="32" y="193"/>
                      <a:pt x="32" y="190"/>
                    </a:cubicBezTo>
                    <a:cubicBezTo>
                      <a:pt x="31" y="177"/>
                      <a:pt x="32" y="165"/>
                      <a:pt x="32" y="153"/>
                    </a:cubicBezTo>
                    <a:cubicBezTo>
                      <a:pt x="32" y="142"/>
                      <a:pt x="33" y="132"/>
                      <a:pt x="34" y="122"/>
                    </a:cubicBezTo>
                    <a:cubicBezTo>
                      <a:pt x="35" y="116"/>
                      <a:pt x="35" y="110"/>
                      <a:pt x="36" y="104"/>
                    </a:cubicBezTo>
                    <a:cubicBezTo>
                      <a:pt x="36" y="99"/>
                      <a:pt x="37" y="93"/>
                      <a:pt x="38" y="88"/>
                    </a:cubicBezTo>
                    <a:cubicBezTo>
                      <a:pt x="36" y="90"/>
                      <a:pt x="35" y="92"/>
                      <a:pt x="35" y="94"/>
                    </a:cubicBezTo>
                    <a:cubicBezTo>
                      <a:pt x="32" y="98"/>
                      <a:pt x="31" y="102"/>
                      <a:pt x="28" y="106"/>
                    </a:cubicBezTo>
                    <a:cubicBezTo>
                      <a:pt x="26" y="110"/>
                      <a:pt x="23" y="115"/>
                      <a:pt x="21" y="120"/>
                    </a:cubicBezTo>
                    <a:cubicBezTo>
                      <a:pt x="18" y="124"/>
                      <a:pt x="12" y="126"/>
                      <a:pt x="8" y="124"/>
                    </a:cubicBezTo>
                    <a:cubicBezTo>
                      <a:pt x="3" y="122"/>
                      <a:pt x="0" y="117"/>
                      <a:pt x="1" y="111"/>
                    </a:cubicBezTo>
                    <a:cubicBezTo>
                      <a:pt x="2" y="109"/>
                      <a:pt x="3" y="108"/>
                      <a:pt x="4" y="107"/>
                    </a:cubicBezTo>
                    <a:cubicBezTo>
                      <a:pt x="6" y="103"/>
                      <a:pt x="8" y="99"/>
                      <a:pt x="11" y="95"/>
                    </a:cubicBezTo>
                    <a:cubicBezTo>
                      <a:pt x="13" y="90"/>
                      <a:pt x="15" y="86"/>
                      <a:pt x="18" y="82"/>
                    </a:cubicBezTo>
                    <a:cubicBezTo>
                      <a:pt x="23" y="73"/>
                      <a:pt x="28" y="64"/>
                      <a:pt x="33" y="54"/>
                    </a:cubicBezTo>
                    <a:cubicBezTo>
                      <a:pt x="34" y="51"/>
                      <a:pt x="36" y="48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9" y="40"/>
                      <a:pt x="42" y="35"/>
                      <a:pt x="45" y="29"/>
                    </a:cubicBezTo>
                    <a:cubicBezTo>
                      <a:pt x="46" y="25"/>
                      <a:pt x="47" y="22"/>
                      <a:pt x="49" y="18"/>
                    </a:cubicBezTo>
                    <a:cubicBezTo>
                      <a:pt x="49" y="17"/>
                      <a:pt x="50" y="15"/>
                      <a:pt x="50" y="14"/>
                    </a:cubicBezTo>
                    <a:cubicBezTo>
                      <a:pt x="51" y="12"/>
                      <a:pt x="52" y="11"/>
                      <a:pt x="52" y="10"/>
                    </a:cubicBezTo>
                    <a:cubicBezTo>
                      <a:pt x="52" y="8"/>
                      <a:pt x="53" y="7"/>
                      <a:pt x="54" y="5"/>
                    </a:cubicBezTo>
                    <a:cubicBezTo>
                      <a:pt x="57" y="1"/>
                      <a:pt x="63" y="0"/>
                      <a:pt x="67" y="2"/>
                    </a:cubicBezTo>
                    <a:cubicBezTo>
                      <a:pt x="72" y="4"/>
                      <a:pt x="74" y="9"/>
                      <a:pt x="73" y="14"/>
                    </a:cubicBezTo>
                    <a:cubicBezTo>
                      <a:pt x="71" y="21"/>
                      <a:pt x="70" y="28"/>
                      <a:pt x="68" y="35"/>
                    </a:cubicBezTo>
                    <a:cubicBezTo>
                      <a:pt x="66" y="43"/>
                      <a:pt x="64" y="50"/>
                      <a:pt x="63" y="57"/>
                    </a:cubicBezTo>
                    <a:cubicBezTo>
                      <a:pt x="61" y="65"/>
                      <a:pt x="60" y="72"/>
                      <a:pt x="59" y="81"/>
                    </a:cubicBezTo>
                    <a:cubicBezTo>
                      <a:pt x="58" y="83"/>
                      <a:pt x="57" y="86"/>
                      <a:pt x="57" y="89"/>
                    </a:cubicBezTo>
                    <a:cubicBezTo>
                      <a:pt x="56" y="94"/>
                      <a:pt x="56" y="99"/>
                      <a:pt x="55" y="104"/>
                    </a:cubicBezTo>
                    <a:cubicBezTo>
                      <a:pt x="54" y="113"/>
                      <a:pt x="53" y="120"/>
                      <a:pt x="53" y="128"/>
                    </a:cubicBezTo>
                    <a:cubicBezTo>
                      <a:pt x="52" y="135"/>
                      <a:pt x="52" y="142"/>
                      <a:pt x="52" y="149"/>
                    </a:cubicBezTo>
                    <a:cubicBezTo>
                      <a:pt x="51" y="154"/>
                      <a:pt x="51" y="159"/>
                      <a:pt x="51" y="164"/>
                    </a:cubicBezTo>
                    <a:cubicBezTo>
                      <a:pt x="51" y="171"/>
                      <a:pt x="51" y="177"/>
                      <a:pt x="52" y="183"/>
                    </a:cubicBezTo>
                    <a:cubicBezTo>
                      <a:pt x="52" y="185"/>
                      <a:pt x="52" y="187"/>
                      <a:pt x="52" y="188"/>
                    </a:cubicBezTo>
                    <a:cubicBezTo>
                      <a:pt x="53" y="194"/>
                      <a:pt x="49" y="199"/>
                      <a:pt x="43" y="200"/>
                    </a:cubicBezTo>
                    <a:lnTo>
                      <a:pt x="42" y="200"/>
                    </a:lnTo>
                    <a:cubicBezTo>
                      <a:pt x="40" y="200"/>
                      <a:pt x="38" y="199"/>
                      <a:pt x="36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" name="Google Shape;2379;p26"/>
              <p:cNvSpPr/>
              <p:nvPr/>
            </p:nvSpPr>
            <p:spPr>
              <a:xfrm>
                <a:off x="460080" y="3283200"/>
                <a:ext cx="45720" cy="72000"/>
              </a:xfrm>
              <a:custGeom>
                <a:rect b="b" l="l" r="r" t="t"/>
                <a:pathLst>
                  <a:path extrusionOk="0" h="200" w="127">
                    <a:moveTo>
                      <a:pt x="35" y="196"/>
                    </a:moveTo>
                    <a:cubicBezTo>
                      <a:pt x="33" y="195"/>
                      <a:pt x="31" y="194"/>
                      <a:pt x="28" y="191"/>
                    </a:cubicBezTo>
                    <a:cubicBezTo>
                      <a:pt x="26" y="189"/>
                      <a:pt x="24" y="186"/>
                      <a:pt x="22" y="183"/>
                    </a:cubicBezTo>
                    <a:cubicBezTo>
                      <a:pt x="20" y="177"/>
                      <a:pt x="18" y="171"/>
                      <a:pt x="15" y="165"/>
                    </a:cubicBezTo>
                    <a:cubicBezTo>
                      <a:pt x="14" y="160"/>
                      <a:pt x="14" y="156"/>
                      <a:pt x="13" y="152"/>
                    </a:cubicBezTo>
                    <a:cubicBezTo>
                      <a:pt x="11" y="146"/>
                      <a:pt x="10" y="140"/>
                      <a:pt x="9" y="134"/>
                    </a:cubicBezTo>
                    <a:cubicBezTo>
                      <a:pt x="7" y="124"/>
                      <a:pt x="5" y="113"/>
                      <a:pt x="4" y="101"/>
                    </a:cubicBezTo>
                    <a:cubicBezTo>
                      <a:pt x="3" y="91"/>
                      <a:pt x="2" y="80"/>
                      <a:pt x="1" y="70"/>
                    </a:cubicBezTo>
                    <a:cubicBezTo>
                      <a:pt x="0" y="57"/>
                      <a:pt x="0" y="44"/>
                      <a:pt x="3" y="32"/>
                    </a:cubicBezTo>
                    <a:cubicBezTo>
                      <a:pt x="4" y="26"/>
                      <a:pt x="10" y="23"/>
                      <a:pt x="15" y="24"/>
                    </a:cubicBezTo>
                    <a:cubicBezTo>
                      <a:pt x="21" y="26"/>
                      <a:pt x="25" y="32"/>
                      <a:pt x="23" y="37"/>
                    </a:cubicBezTo>
                    <a:cubicBezTo>
                      <a:pt x="23" y="39"/>
                      <a:pt x="22" y="40"/>
                      <a:pt x="22" y="41"/>
                    </a:cubicBezTo>
                    <a:cubicBezTo>
                      <a:pt x="22" y="44"/>
                      <a:pt x="21" y="48"/>
                      <a:pt x="21" y="51"/>
                    </a:cubicBezTo>
                    <a:cubicBezTo>
                      <a:pt x="21" y="61"/>
                      <a:pt x="21" y="71"/>
                      <a:pt x="22" y="80"/>
                    </a:cubicBezTo>
                    <a:cubicBezTo>
                      <a:pt x="23" y="92"/>
                      <a:pt x="24" y="103"/>
                      <a:pt x="25" y="114"/>
                    </a:cubicBezTo>
                    <a:cubicBezTo>
                      <a:pt x="27" y="127"/>
                      <a:pt x="29" y="139"/>
                      <a:pt x="32" y="152"/>
                    </a:cubicBezTo>
                    <a:cubicBezTo>
                      <a:pt x="33" y="156"/>
                      <a:pt x="34" y="159"/>
                      <a:pt x="35" y="163"/>
                    </a:cubicBezTo>
                    <a:cubicBezTo>
                      <a:pt x="35" y="162"/>
                      <a:pt x="35" y="162"/>
                      <a:pt x="35" y="161"/>
                    </a:cubicBezTo>
                    <a:cubicBezTo>
                      <a:pt x="36" y="165"/>
                      <a:pt x="38" y="168"/>
                      <a:pt x="39" y="172"/>
                    </a:cubicBezTo>
                    <a:cubicBezTo>
                      <a:pt x="40" y="173"/>
                      <a:pt x="40" y="174"/>
                      <a:pt x="42" y="175"/>
                    </a:cubicBezTo>
                    <a:cubicBezTo>
                      <a:pt x="41" y="175"/>
                      <a:pt x="41" y="175"/>
                      <a:pt x="40" y="174"/>
                    </a:cubicBezTo>
                    <a:cubicBezTo>
                      <a:pt x="41" y="175"/>
                      <a:pt x="42" y="176"/>
                      <a:pt x="42" y="177"/>
                    </a:cubicBezTo>
                    <a:lnTo>
                      <a:pt x="42" y="176"/>
                    </a:lnTo>
                    <a:cubicBezTo>
                      <a:pt x="42" y="177"/>
                      <a:pt x="42" y="177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lnTo>
                      <a:pt x="43" y="178"/>
                    </a:lnTo>
                    <a:lnTo>
                      <a:pt x="44" y="178"/>
                    </a:lnTo>
                    <a:cubicBezTo>
                      <a:pt x="43" y="178"/>
                      <a:pt x="43" y="178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3" y="178"/>
                      <a:pt x="43" y="178"/>
                      <a:pt x="44" y="178"/>
                    </a:cubicBezTo>
                    <a:lnTo>
                      <a:pt x="45" y="178"/>
                    </a:lnTo>
                    <a:lnTo>
                      <a:pt x="45" y="179"/>
                    </a:lnTo>
                    <a:lnTo>
                      <a:pt x="46" y="179"/>
                    </a:lnTo>
                    <a:cubicBezTo>
                      <a:pt x="45" y="179"/>
                      <a:pt x="45" y="179"/>
                      <a:pt x="45" y="179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6" y="179"/>
                      <a:pt x="47" y="179"/>
                      <a:pt x="47" y="178"/>
                    </a:cubicBezTo>
                    <a:cubicBezTo>
                      <a:pt x="48" y="178"/>
                      <a:pt x="48" y="178"/>
                      <a:pt x="49" y="178"/>
                    </a:cubicBezTo>
                    <a:cubicBezTo>
                      <a:pt x="50" y="178"/>
                      <a:pt x="51" y="177"/>
                      <a:pt x="52" y="177"/>
                    </a:cubicBezTo>
                    <a:cubicBezTo>
                      <a:pt x="53" y="177"/>
                      <a:pt x="53" y="176"/>
                      <a:pt x="54" y="175"/>
                    </a:cubicBezTo>
                    <a:cubicBezTo>
                      <a:pt x="55" y="175"/>
                      <a:pt x="56" y="174"/>
                      <a:pt x="57" y="173"/>
                    </a:cubicBezTo>
                    <a:cubicBezTo>
                      <a:pt x="59" y="172"/>
                      <a:pt x="60" y="171"/>
                      <a:pt x="61" y="170"/>
                    </a:cubicBezTo>
                    <a:cubicBezTo>
                      <a:pt x="64" y="166"/>
                      <a:pt x="67" y="161"/>
                      <a:pt x="70" y="157"/>
                    </a:cubicBezTo>
                    <a:lnTo>
                      <a:pt x="70" y="158"/>
                    </a:lnTo>
                    <a:cubicBezTo>
                      <a:pt x="70" y="157"/>
                      <a:pt x="70" y="157"/>
                      <a:pt x="70" y="157"/>
                    </a:cubicBezTo>
                    <a:cubicBezTo>
                      <a:pt x="74" y="151"/>
                      <a:pt x="77" y="145"/>
                      <a:pt x="81" y="138"/>
                    </a:cubicBezTo>
                    <a:lnTo>
                      <a:pt x="80" y="139"/>
                    </a:lnTo>
                    <a:cubicBezTo>
                      <a:pt x="84" y="131"/>
                      <a:pt x="87" y="124"/>
                      <a:pt x="90" y="115"/>
                    </a:cubicBezTo>
                    <a:cubicBezTo>
                      <a:pt x="93" y="108"/>
                      <a:pt x="96" y="101"/>
                      <a:pt x="98" y="93"/>
                    </a:cubicBezTo>
                    <a:cubicBezTo>
                      <a:pt x="100" y="87"/>
                      <a:pt x="102" y="80"/>
                      <a:pt x="103" y="73"/>
                    </a:cubicBezTo>
                    <a:cubicBezTo>
                      <a:pt x="104" y="71"/>
                      <a:pt x="104" y="68"/>
                      <a:pt x="105" y="65"/>
                    </a:cubicBezTo>
                    <a:cubicBezTo>
                      <a:pt x="105" y="62"/>
                      <a:pt x="105" y="59"/>
                      <a:pt x="105" y="55"/>
                    </a:cubicBezTo>
                    <a:cubicBezTo>
                      <a:pt x="104" y="53"/>
                      <a:pt x="104" y="51"/>
                      <a:pt x="103" y="48"/>
                    </a:cubicBezTo>
                    <a:cubicBezTo>
                      <a:pt x="103" y="47"/>
                      <a:pt x="102" y="44"/>
                      <a:pt x="102" y="43"/>
                    </a:cubicBezTo>
                    <a:cubicBezTo>
                      <a:pt x="101" y="41"/>
                      <a:pt x="100" y="39"/>
                      <a:pt x="99" y="37"/>
                    </a:cubicBezTo>
                    <a:cubicBezTo>
                      <a:pt x="98" y="35"/>
                      <a:pt x="98" y="33"/>
                      <a:pt x="96" y="32"/>
                    </a:cubicBezTo>
                    <a:cubicBezTo>
                      <a:pt x="95" y="29"/>
                      <a:pt x="93" y="27"/>
                      <a:pt x="91" y="25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9" y="23"/>
                      <a:pt x="88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87" y="22"/>
                      <a:pt x="86" y="21"/>
                    </a:cubicBezTo>
                    <a:lnTo>
                      <a:pt x="85" y="21"/>
                    </a:ln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4" y="20"/>
                      <a:pt x="84" y="21"/>
                    </a:cubicBezTo>
                    <a:cubicBezTo>
                      <a:pt x="83" y="21"/>
                      <a:pt x="82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1" y="22"/>
                      <a:pt x="80" y="22"/>
                      <a:pt x="79" y="22"/>
                    </a:cubicBezTo>
                    <a:lnTo>
                      <a:pt x="78" y="23"/>
                    </a:lnTo>
                    <a:cubicBezTo>
                      <a:pt x="77" y="24"/>
                      <a:pt x="75" y="25"/>
                      <a:pt x="74" y="26"/>
                    </a:cubicBezTo>
                    <a:cubicBezTo>
                      <a:pt x="73" y="27"/>
                      <a:pt x="72" y="28"/>
                      <a:pt x="71" y="29"/>
                    </a:cubicBezTo>
                    <a:cubicBezTo>
                      <a:pt x="69" y="32"/>
                      <a:pt x="67" y="34"/>
                      <a:pt x="65" y="36"/>
                    </a:cubicBezTo>
                    <a:cubicBezTo>
                      <a:pt x="61" y="43"/>
                      <a:pt x="59" y="49"/>
                      <a:pt x="55" y="55"/>
                    </a:cubicBezTo>
                    <a:cubicBezTo>
                      <a:pt x="54" y="57"/>
                      <a:pt x="53" y="59"/>
                      <a:pt x="52" y="61"/>
                    </a:cubicBezTo>
                    <a:cubicBezTo>
                      <a:pt x="50" y="66"/>
                      <a:pt x="45" y="69"/>
                      <a:pt x="39" y="66"/>
                    </a:cubicBezTo>
                    <a:cubicBezTo>
                      <a:pt x="35" y="65"/>
                      <a:pt x="32" y="58"/>
                      <a:pt x="34" y="54"/>
                    </a:cubicBezTo>
                    <a:cubicBezTo>
                      <a:pt x="38" y="46"/>
                      <a:pt x="41" y="38"/>
                      <a:pt x="46" y="30"/>
                    </a:cubicBezTo>
                    <a:cubicBezTo>
                      <a:pt x="52" y="19"/>
                      <a:pt x="61" y="7"/>
                      <a:pt x="74" y="2"/>
                    </a:cubicBezTo>
                    <a:cubicBezTo>
                      <a:pt x="79" y="0"/>
                      <a:pt x="85" y="0"/>
                      <a:pt x="91" y="1"/>
                    </a:cubicBezTo>
                    <a:cubicBezTo>
                      <a:pt x="93" y="2"/>
                      <a:pt x="96" y="4"/>
                      <a:pt x="98" y="5"/>
                    </a:cubicBezTo>
                    <a:cubicBezTo>
                      <a:pt x="101" y="7"/>
                      <a:pt x="103" y="9"/>
                      <a:pt x="106" y="12"/>
                    </a:cubicBezTo>
                    <a:cubicBezTo>
                      <a:pt x="110" y="17"/>
                      <a:pt x="114" y="23"/>
                      <a:pt x="117" y="29"/>
                    </a:cubicBezTo>
                    <a:cubicBezTo>
                      <a:pt x="120" y="35"/>
                      <a:pt x="122" y="43"/>
                      <a:pt x="123" y="50"/>
                    </a:cubicBezTo>
                    <a:cubicBezTo>
                      <a:pt x="126" y="73"/>
                      <a:pt x="118" y="96"/>
                      <a:pt x="110" y="117"/>
                    </a:cubicBezTo>
                    <a:cubicBezTo>
                      <a:pt x="107" y="124"/>
                      <a:pt x="105" y="130"/>
                      <a:pt x="102" y="136"/>
                    </a:cubicBezTo>
                    <a:cubicBezTo>
                      <a:pt x="97" y="150"/>
                      <a:pt x="90" y="163"/>
                      <a:pt x="82" y="174"/>
                    </a:cubicBezTo>
                    <a:cubicBezTo>
                      <a:pt x="78" y="180"/>
                      <a:pt x="74" y="185"/>
                      <a:pt x="70" y="189"/>
                    </a:cubicBezTo>
                    <a:cubicBezTo>
                      <a:pt x="64" y="194"/>
                      <a:pt x="59" y="196"/>
                      <a:pt x="52" y="198"/>
                    </a:cubicBezTo>
                    <a:cubicBezTo>
                      <a:pt x="50" y="199"/>
                      <a:pt x="48" y="199"/>
                      <a:pt x="46" y="199"/>
                    </a:cubicBezTo>
                    <a:cubicBezTo>
                      <a:pt x="42" y="199"/>
                      <a:pt x="39" y="198"/>
                      <a:pt x="3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" name="Google Shape;2380;p26"/>
              <p:cNvSpPr/>
              <p:nvPr/>
            </p:nvSpPr>
            <p:spPr>
              <a:xfrm>
                <a:off x="113400" y="2978640"/>
                <a:ext cx="856800" cy="481680"/>
              </a:xfrm>
              <a:custGeom>
                <a:rect b="b" l="l" r="r" t="t"/>
                <a:pathLst>
                  <a:path extrusionOk="0" h="1338" w="2380">
                    <a:moveTo>
                      <a:pt x="97" y="1336"/>
                    </a:moveTo>
                    <a:cubicBezTo>
                      <a:pt x="75" y="1335"/>
                      <a:pt x="53" y="1332"/>
                      <a:pt x="31" y="1328"/>
                    </a:cubicBezTo>
                    <a:cubicBezTo>
                      <a:pt x="32" y="1328"/>
                      <a:pt x="32" y="1328"/>
                      <a:pt x="32" y="1328"/>
                    </a:cubicBezTo>
                    <a:cubicBezTo>
                      <a:pt x="25" y="1327"/>
                      <a:pt x="17" y="1325"/>
                      <a:pt x="9" y="1323"/>
                    </a:cubicBezTo>
                    <a:cubicBezTo>
                      <a:pt x="4" y="1322"/>
                      <a:pt x="0" y="1316"/>
                      <a:pt x="2" y="1310"/>
                    </a:cubicBezTo>
                    <a:cubicBezTo>
                      <a:pt x="3" y="1305"/>
                      <a:pt x="9" y="1301"/>
                      <a:pt x="15" y="1302"/>
                    </a:cubicBezTo>
                    <a:cubicBezTo>
                      <a:pt x="25" y="1305"/>
                      <a:pt x="36" y="1308"/>
                      <a:pt x="46" y="1309"/>
                    </a:cubicBezTo>
                    <a:lnTo>
                      <a:pt x="45" y="1309"/>
                    </a:lnTo>
                    <a:cubicBezTo>
                      <a:pt x="54" y="1311"/>
                      <a:pt x="64" y="1313"/>
                      <a:pt x="73" y="1314"/>
                    </a:cubicBezTo>
                    <a:cubicBezTo>
                      <a:pt x="78" y="1315"/>
                      <a:pt x="83" y="1315"/>
                      <a:pt x="89" y="1316"/>
                    </a:cubicBezTo>
                    <a:cubicBezTo>
                      <a:pt x="94" y="1316"/>
                      <a:pt x="99" y="1316"/>
                      <a:pt x="104" y="1316"/>
                    </a:cubicBezTo>
                    <a:cubicBezTo>
                      <a:pt x="103" y="1316"/>
                      <a:pt x="103" y="1316"/>
                      <a:pt x="102" y="1316"/>
                    </a:cubicBezTo>
                    <a:cubicBezTo>
                      <a:pt x="109" y="1316"/>
                      <a:pt x="116" y="1317"/>
                      <a:pt x="122" y="1316"/>
                    </a:cubicBezTo>
                    <a:cubicBezTo>
                      <a:pt x="128" y="1316"/>
                      <a:pt x="135" y="1316"/>
                      <a:pt x="141" y="1316"/>
                    </a:cubicBezTo>
                    <a:lnTo>
                      <a:pt x="140" y="1316"/>
                    </a:lnTo>
                    <a:cubicBezTo>
                      <a:pt x="151" y="1315"/>
                      <a:pt x="162" y="1314"/>
                      <a:pt x="174" y="1313"/>
                    </a:cubicBezTo>
                    <a:cubicBezTo>
                      <a:pt x="185" y="1312"/>
                      <a:pt x="196" y="1309"/>
                      <a:pt x="208" y="1308"/>
                    </a:cubicBezTo>
                    <a:cubicBezTo>
                      <a:pt x="213" y="1307"/>
                      <a:pt x="218" y="1305"/>
                      <a:pt x="223" y="1304"/>
                    </a:cubicBezTo>
                    <a:cubicBezTo>
                      <a:pt x="226" y="1303"/>
                      <a:pt x="229" y="1302"/>
                      <a:pt x="232" y="1302"/>
                    </a:cubicBezTo>
                    <a:cubicBezTo>
                      <a:pt x="236" y="1301"/>
                      <a:pt x="238" y="1300"/>
                      <a:pt x="242" y="1298"/>
                    </a:cubicBezTo>
                    <a:cubicBezTo>
                      <a:pt x="257" y="1293"/>
                      <a:pt x="272" y="1287"/>
                      <a:pt x="286" y="1280"/>
                    </a:cubicBezTo>
                    <a:cubicBezTo>
                      <a:pt x="301" y="1274"/>
                      <a:pt x="317" y="1268"/>
                      <a:pt x="332" y="1261"/>
                    </a:cubicBezTo>
                    <a:cubicBezTo>
                      <a:pt x="363" y="1247"/>
                      <a:pt x="394" y="1233"/>
                      <a:pt x="424" y="1218"/>
                    </a:cubicBezTo>
                    <a:cubicBezTo>
                      <a:pt x="424" y="1218"/>
                      <a:pt x="424" y="1219"/>
                      <a:pt x="423" y="1219"/>
                    </a:cubicBezTo>
                    <a:cubicBezTo>
                      <a:pt x="428" y="1216"/>
                      <a:pt x="434" y="1213"/>
                      <a:pt x="439" y="1210"/>
                    </a:cubicBezTo>
                    <a:cubicBezTo>
                      <a:pt x="446" y="1207"/>
                      <a:pt x="452" y="1203"/>
                      <a:pt x="458" y="1199"/>
                    </a:cubicBezTo>
                    <a:cubicBezTo>
                      <a:pt x="470" y="1193"/>
                      <a:pt x="480" y="1185"/>
                      <a:pt x="491" y="1178"/>
                    </a:cubicBezTo>
                    <a:cubicBezTo>
                      <a:pt x="509" y="1166"/>
                      <a:pt x="527" y="1152"/>
                      <a:pt x="546" y="1140"/>
                    </a:cubicBezTo>
                    <a:cubicBezTo>
                      <a:pt x="565" y="1127"/>
                      <a:pt x="585" y="1115"/>
                      <a:pt x="605" y="1102"/>
                    </a:cubicBezTo>
                    <a:cubicBezTo>
                      <a:pt x="625" y="1089"/>
                      <a:pt x="644" y="1076"/>
                      <a:pt x="664" y="1064"/>
                    </a:cubicBezTo>
                    <a:cubicBezTo>
                      <a:pt x="682" y="1052"/>
                      <a:pt x="702" y="1041"/>
                      <a:pt x="720" y="1029"/>
                    </a:cubicBezTo>
                    <a:cubicBezTo>
                      <a:pt x="721" y="1027"/>
                      <a:pt x="723" y="1027"/>
                      <a:pt x="723" y="1026"/>
                    </a:cubicBezTo>
                    <a:cubicBezTo>
                      <a:pt x="726" y="1025"/>
                      <a:pt x="728" y="1023"/>
                      <a:pt x="729" y="1022"/>
                    </a:cubicBezTo>
                    <a:cubicBezTo>
                      <a:pt x="748" y="1009"/>
                      <a:pt x="767" y="994"/>
                      <a:pt x="785" y="979"/>
                    </a:cubicBezTo>
                    <a:cubicBezTo>
                      <a:pt x="804" y="962"/>
                      <a:pt x="824" y="945"/>
                      <a:pt x="845" y="929"/>
                    </a:cubicBezTo>
                    <a:cubicBezTo>
                      <a:pt x="854" y="921"/>
                      <a:pt x="864" y="914"/>
                      <a:pt x="874" y="907"/>
                    </a:cubicBezTo>
                    <a:cubicBezTo>
                      <a:pt x="884" y="900"/>
                      <a:pt x="894" y="894"/>
                      <a:pt x="903" y="887"/>
                    </a:cubicBezTo>
                    <a:cubicBezTo>
                      <a:pt x="913" y="880"/>
                      <a:pt x="923" y="873"/>
                      <a:pt x="933" y="866"/>
                    </a:cubicBezTo>
                    <a:cubicBezTo>
                      <a:pt x="943" y="859"/>
                      <a:pt x="954" y="852"/>
                      <a:pt x="963" y="844"/>
                    </a:cubicBezTo>
                    <a:cubicBezTo>
                      <a:pt x="979" y="833"/>
                      <a:pt x="994" y="821"/>
                      <a:pt x="1009" y="808"/>
                    </a:cubicBezTo>
                    <a:cubicBezTo>
                      <a:pt x="1015" y="803"/>
                      <a:pt x="1021" y="798"/>
                      <a:pt x="1026" y="793"/>
                    </a:cubicBezTo>
                    <a:cubicBezTo>
                      <a:pt x="1032" y="787"/>
                      <a:pt x="1037" y="782"/>
                      <a:pt x="1043" y="776"/>
                    </a:cubicBezTo>
                    <a:cubicBezTo>
                      <a:pt x="1053" y="766"/>
                      <a:pt x="1062" y="754"/>
                      <a:pt x="1074" y="745"/>
                    </a:cubicBezTo>
                    <a:cubicBezTo>
                      <a:pt x="1097" y="724"/>
                      <a:pt x="1124" y="709"/>
                      <a:pt x="1150" y="692"/>
                    </a:cubicBezTo>
                    <a:cubicBezTo>
                      <a:pt x="1160" y="685"/>
                      <a:pt x="1170" y="678"/>
                      <a:pt x="1179" y="670"/>
                    </a:cubicBezTo>
                    <a:cubicBezTo>
                      <a:pt x="1189" y="662"/>
                      <a:pt x="1199" y="654"/>
                      <a:pt x="1208" y="646"/>
                    </a:cubicBezTo>
                    <a:cubicBezTo>
                      <a:pt x="1218" y="638"/>
                      <a:pt x="1227" y="630"/>
                      <a:pt x="1237" y="622"/>
                    </a:cubicBezTo>
                    <a:cubicBezTo>
                      <a:pt x="1247" y="614"/>
                      <a:pt x="1256" y="606"/>
                      <a:pt x="1266" y="598"/>
                    </a:cubicBezTo>
                    <a:cubicBezTo>
                      <a:pt x="1277" y="588"/>
                      <a:pt x="1289" y="577"/>
                      <a:pt x="1300" y="567"/>
                    </a:cubicBezTo>
                    <a:cubicBezTo>
                      <a:pt x="1310" y="557"/>
                      <a:pt x="1319" y="546"/>
                      <a:pt x="1329" y="536"/>
                    </a:cubicBezTo>
                    <a:cubicBezTo>
                      <a:pt x="1341" y="522"/>
                      <a:pt x="1352" y="508"/>
                      <a:pt x="1364" y="494"/>
                    </a:cubicBezTo>
                    <a:cubicBezTo>
                      <a:pt x="1375" y="479"/>
                      <a:pt x="1389" y="465"/>
                      <a:pt x="1402" y="452"/>
                    </a:cubicBezTo>
                    <a:cubicBezTo>
                      <a:pt x="1409" y="445"/>
                      <a:pt x="1416" y="438"/>
                      <a:pt x="1423" y="432"/>
                    </a:cubicBezTo>
                    <a:cubicBezTo>
                      <a:pt x="1430" y="426"/>
                      <a:pt x="1437" y="420"/>
                      <a:pt x="1444" y="413"/>
                    </a:cubicBezTo>
                    <a:cubicBezTo>
                      <a:pt x="1458" y="402"/>
                      <a:pt x="1472" y="390"/>
                      <a:pt x="1486" y="378"/>
                    </a:cubicBezTo>
                    <a:cubicBezTo>
                      <a:pt x="1495" y="370"/>
                      <a:pt x="1504" y="362"/>
                      <a:pt x="1513" y="353"/>
                    </a:cubicBezTo>
                    <a:cubicBezTo>
                      <a:pt x="1521" y="345"/>
                      <a:pt x="1529" y="338"/>
                      <a:pt x="1537" y="331"/>
                    </a:cubicBezTo>
                    <a:cubicBezTo>
                      <a:pt x="1557" y="315"/>
                      <a:pt x="1576" y="302"/>
                      <a:pt x="1597" y="288"/>
                    </a:cubicBezTo>
                    <a:cubicBezTo>
                      <a:pt x="1606" y="281"/>
                      <a:pt x="1615" y="275"/>
                      <a:pt x="1625" y="268"/>
                    </a:cubicBezTo>
                    <a:cubicBezTo>
                      <a:pt x="1636" y="261"/>
                      <a:pt x="1646" y="254"/>
                      <a:pt x="1656" y="248"/>
                    </a:cubicBezTo>
                    <a:cubicBezTo>
                      <a:pt x="1666" y="242"/>
                      <a:pt x="1676" y="236"/>
                      <a:pt x="1687" y="231"/>
                    </a:cubicBezTo>
                    <a:cubicBezTo>
                      <a:pt x="1698" y="225"/>
                      <a:pt x="1709" y="219"/>
                      <a:pt x="1720" y="214"/>
                    </a:cubicBezTo>
                    <a:cubicBezTo>
                      <a:pt x="1734" y="208"/>
                      <a:pt x="1747" y="202"/>
                      <a:pt x="1761" y="195"/>
                    </a:cubicBezTo>
                    <a:cubicBezTo>
                      <a:pt x="1781" y="184"/>
                      <a:pt x="1802" y="172"/>
                      <a:pt x="1823" y="161"/>
                    </a:cubicBezTo>
                    <a:cubicBezTo>
                      <a:pt x="1844" y="148"/>
                      <a:pt x="1867" y="137"/>
                      <a:pt x="1889" y="126"/>
                    </a:cubicBezTo>
                    <a:cubicBezTo>
                      <a:pt x="1900" y="120"/>
                      <a:pt x="1910" y="116"/>
                      <a:pt x="1921" y="111"/>
                    </a:cubicBezTo>
                    <a:cubicBezTo>
                      <a:pt x="1932" y="106"/>
                      <a:pt x="1943" y="102"/>
                      <a:pt x="1954" y="99"/>
                    </a:cubicBezTo>
                    <a:cubicBezTo>
                      <a:pt x="1966" y="95"/>
                      <a:pt x="1978" y="91"/>
                      <a:pt x="1990" y="88"/>
                    </a:cubicBezTo>
                    <a:cubicBezTo>
                      <a:pt x="2002" y="85"/>
                      <a:pt x="2015" y="81"/>
                      <a:pt x="2027" y="78"/>
                    </a:cubicBezTo>
                    <a:cubicBezTo>
                      <a:pt x="2052" y="71"/>
                      <a:pt x="2076" y="65"/>
                      <a:pt x="2101" y="58"/>
                    </a:cubicBezTo>
                    <a:cubicBezTo>
                      <a:pt x="2125" y="51"/>
                      <a:pt x="2150" y="44"/>
                      <a:pt x="2175" y="38"/>
                    </a:cubicBezTo>
                    <a:cubicBezTo>
                      <a:pt x="2186" y="35"/>
                      <a:pt x="2197" y="32"/>
                      <a:pt x="2209" y="29"/>
                    </a:cubicBezTo>
                    <a:cubicBezTo>
                      <a:pt x="2221" y="27"/>
                      <a:pt x="2232" y="24"/>
                      <a:pt x="2243" y="22"/>
                    </a:cubicBezTo>
                    <a:cubicBezTo>
                      <a:pt x="2269" y="17"/>
                      <a:pt x="2293" y="12"/>
                      <a:pt x="2318" y="7"/>
                    </a:cubicBezTo>
                    <a:cubicBezTo>
                      <a:pt x="2326" y="5"/>
                      <a:pt x="2333" y="3"/>
                      <a:pt x="2341" y="2"/>
                    </a:cubicBezTo>
                    <a:cubicBezTo>
                      <a:pt x="2347" y="1"/>
                      <a:pt x="2353" y="0"/>
                      <a:pt x="2359" y="0"/>
                    </a:cubicBezTo>
                    <a:cubicBezTo>
                      <a:pt x="2363" y="0"/>
                      <a:pt x="2366" y="1"/>
                      <a:pt x="2370" y="1"/>
                    </a:cubicBezTo>
                    <a:cubicBezTo>
                      <a:pt x="2376" y="3"/>
                      <a:pt x="2379" y="9"/>
                      <a:pt x="2378" y="14"/>
                    </a:cubicBezTo>
                    <a:cubicBezTo>
                      <a:pt x="2376" y="19"/>
                      <a:pt x="2371" y="24"/>
                      <a:pt x="2365" y="22"/>
                    </a:cubicBezTo>
                    <a:cubicBezTo>
                      <a:pt x="2364" y="22"/>
                      <a:pt x="2363" y="21"/>
                      <a:pt x="2362" y="21"/>
                    </a:cubicBezTo>
                    <a:cubicBezTo>
                      <a:pt x="2361" y="21"/>
                      <a:pt x="2359" y="21"/>
                      <a:pt x="2359" y="21"/>
                    </a:cubicBezTo>
                    <a:cubicBezTo>
                      <a:pt x="2357" y="21"/>
                      <a:pt x="2356" y="21"/>
                      <a:pt x="2355" y="21"/>
                    </a:cubicBezTo>
                    <a:cubicBezTo>
                      <a:pt x="2343" y="22"/>
                      <a:pt x="2330" y="24"/>
                      <a:pt x="2319" y="27"/>
                    </a:cubicBezTo>
                    <a:cubicBezTo>
                      <a:pt x="2308" y="29"/>
                      <a:pt x="2297" y="31"/>
                      <a:pt x="2286" y="33"/>
                    </a:cubicBezTo>
                    <a:cubicBezTo>
                      <a:pt x="2265" y="38"/>
                      <a:pt x="2245" y="42"/>
                      <a:pt x="2224" y="46"/>
                    </a:cubicBezTo>
                    <a:lnTo>
                      <a:pt x="2225" y="46"/>
                    </a:lnTo>
                    <a:cubicBezTo>
                      <a:pt x="2214" y="48"/>
                      <a:pt x="2204" y="50"/>
                      <a:pt x="2193" y="53"/>
                    </a:cubicBezTo>
                    <a:cubicBezTo>
                      <a:pt x="2181" y="56"/>
                      <a:pt x="2169" y="59"/>
                      <a:pt x="2158" y="62"/>
                    </a:cubicBezTo>
                    <a:cubicBezTo>
                      <a:pt x="2135" y="68"/>
                      <a:pt x="2113" y="75"/>
                      <a:pt x="2091" y="81"/>
                    </a:cubicBezTo>
                    <a:cubicBezTo>
                      <a:pt x="2069" y="87"/>
                      <a:pt x="2047" y="93"/>
                      <a:pt x="2025" y="99"/>
                    </a:cubicBezTo>
                    <a:cubicBezTo>
                      <a:pt x="2014" y="102"/>
                      <a:pt x="2002" y="105"/>
                      <a:pt x="1991" y="108"/>
                    </a:cubicBezTo>
                    <a:cubicBezTo>
                      <a:pt x="1985" y="109"/>
                      <a:pt x="1980" y="111"/>
                      <a:pt x="1974" y="113"/>
                    </a:cubicBezTo>
                    <a:cubicBezTo>
                      <a:pt x="1968" y="114"/>
                      <a:pt x="1962" y="117"/>
                      <a:pt x="1956" y="119"/>
                    </a:cubicBezTo>
                    <a:cubicBezTo>
                      <a:pt x="1947" y="121"/>
                      <a:pt x="1938" y="125"/>
                      <a:pt x="1928" y="129"/>
                    </a:cubicBezTo>
                    <a:cubicBezTo>
                      <a:pt x="1919" y="133"/>
                      <a:pt x="1910" y="137"/>
                      <a:pt x="1901" y="141"/>
                    </a:cubicBezTo>
                    <a:cubicBezTo>
                      <a:pt x="1869" y="158"/>
                      <a:pt x="1837" y="174"/>
                      <a:pt x="1807" y="193"/>
                    </a:cubicBezTo>
                    <a:cubicBezTo>
                      <a:pt x="1799" y="197"/>
                      <a:pt x="1791" y="201"/>
                      <a:pt x="1784" y="205"/>
                    </a:cubicBezTo>
                    <a:cubicBezTo>
                      <a:pt x="1776" y="210"/>
                      <a:pt x="1767" y="214"/>
                      <a:pt x="1759" y="218"/>
                    </a:cubicBezTo>
                    <a:cubicBezTo>
                      <a:pt x="1751" y="222"/>
                      <a:pt x="1744" y="225"/>
                      <a:pt x="1735" y="229"/>
                    </a:cubicBezTo>
                    <a:cubicBezTo>
                      <a:pt x="1727" y="233"/>
                      <a:pt x="1719" y="237"/>
                      <a:pt x="1711" y="240"/>
                    </a:cubicBezTo>
                    <a:cubicBezTo>
                      <a:pt x="1699" y="247"/>
                      <a:pt x="1688" y="253"/>
                      <a:pt x="1677" y="259"/>
                    </a:cubicBezTo>
                    <a:cubicBezTo>
                      <a:pt x="1665" y="265"/>
                      <a:pt x="1653" y="273"/>
                      <a:pt x="1642" y="280"/>
                    </a:cubicBezTo>
                    <a:lnTo>
                      <a:pt x="1643" y="280"/>
                    </a:lnTo>
                    <a:cubicBezTo>
                      <a:pt x="1642" y="280"/>
                      <a:pt x="1642" y="280"/>
                      <a:pt x="1642" y="281"/>
                    </a:cubicBezTo>
                    <a:cubicBezTo>
                      <a:pt x="1625" y="292"/>
                      <a:pt x="1607" y="304"/>
                      <a:pt x="1590" y="317"/>
                    </a:cubicBezTo>
                    <a:cubicBezTo>
                      <a:pt x="1582" y="322"/>
                      <a:pt x="1573" y="329"/>
                      <a:pt x="1565" y="335"/>
                    </a:cubicBezTo>
                    <a:cubicBezTo>
                      <a:pt x="1557" y="341"/>
                      <a:pt x="1550" y="347"/>
                      <a:pt x="1543" y="353"/>
                    </a:cubicBezTo>
                    <a:cubicBezTo>
                      <a:pt x="1535" y="360"/>
                      <a:pt x="1528" y="367"/>
                      <a:pt x="1520" y="374"/>
                    </a:cubicBezTo>
                    <a:cubicBezTo>
                      <a:pt x="1511" y="383"/>
                      <a:pt x="1501" y="392"/>
                      <a:pt x="1492" y="400"/>
                    </a:cubicBezTo>
                    <a:cubicBezTo>
                      <a:pt x="1483" y="408"/>
                      <a:pt x="1474" y="415"/>
                      <a:pt x="1465" y="422"/>
                    </a:cubicBezTo>
                    <a:cubicBezTo>
                      <a:pt x="1455" y="430"/>
                      <a:pt x="1446" y="437"/>
                      <a:pt x="1437" y="445"/>
                    </a:cubicBezTo>
                    <a:cubicBezTo>
                      <a:pt x="1438" y="445"/>
                      <a:pt x="1438" y="445"/>
                      <a:pt x="1438" y="445"/>
                    </a:cubicBezTo>
                    <a:lnTo>
                      <a:pt x="1437" y="445"/>
                    </a:lnTo>
                    <a:cubicBezTo>
                      <a:pt x="1430" y="452"/>
                      <a:pt x="1422" y="459"/>
                      <a:pt x="1415" y="467"/>
                    </a:cubicBezTo>
                    <a:cubicBezTo>
                      <a:pt x="1407" y="475"/>
                      <a:pt x="1399" y="483"/>
                      <a:pt x="1392" y="491"/>
                    </a:cubicBezTo>
                    <a:cubicBezTo>
                      <a:pt x="1384" y="501"/>
                      <a:pt x="1377" y="510"/>
                      <a:pt x="1369" y="519"/>
                    </a:cubicBezTo>
                    <a:cubicBezTo>
                      <a:pt x="1361" y="529"/>
                      <a:pt x="1353" y="539"/>
                      <a:pt x="1345" y="548"/>
                    </a:cubicBezTo>
                    <a:cubicBezTo>
                      <a:pt x="1329" y="567"/>
                      <a:pt x="1312" y="583"/>
                      <a:pt x="1294" y="600"/>
                    </a:cubicBezTo>
                    <a:cubicBezTo>
                      <a:pt x="1277" y="616"/>
                      <a:pt x="1258" y="631"/>
                      <a:pt x="1240" y="647"/>
                    </a:cubicBezTo>
                    <a:cubicBezTo>
                      <a:pt x="1222" y="662"/>
                      <a:pt x="1204" y="677"/>
                      <a:pt x="1185" y="691"/>
                    </a:cubicBezTo>
                    <a:cubicBezTo>
                      <a:pt x="1175" y="700"/>
                      <a:pt x="1164" y="707"/>
                      <a:pt x="1152" y="715"/>
                    </a:cubicBezTo>
                    <a:cubicBezTo>
                      <a:pt x="1141" y="722"/>
                      <a:pt x="1129" y="729"/>
                      <a:pt x="1118" y="736"/>
                    </a:cubicBezTo>
                    <a:cubicBezTo>
                      <a:pt x="1109" y="743"/>
                      <a:pt x="1100" y="750"/>
                      <a:pt x="1091" y="758"/>
                    </a:cubicBezTo>
                    <a:cubicBezTo>
                      <a:pt x="1082" y="765"/>
                      <a:pt x="1075" y="773"/>
                      <a:pt x="1067" y="781"/>
                    </a:cubicBezTo>
                    <a:cubicBezTo>
                      <a:pt x="1059" y="789"/>
                      <a:pt x="1051" y="798"/>
                      <a:pt x="1042" y="805"/>
                    </a:cubicBezTo>
                    <a:cubicBezTo>
                      <a:pt x="1033" y="814"/>
                      <a:pt x="1023" y="822"/>
                      <a:pt x="1014" y="831"/>
                    </a:cubicBezTo>
                    <a:cubicBezTo>
                      <a:pt x="1005" y="838"/>
                      <a:pt x="995" y="846"/>
                      <a:pt x="986" y="853"/>
                    </a:cubicBezTo>
                    <a:cubicBezTo>
                      <a:pt x="966" y="868"/>
                      <a:pt x="946" y="882"/>
                      <a:pt x="926" y="896"/>
                    </a:cubicBezTo>
                    <a:cubicBezTo>
                      <a:pt x="905" y="910"/>
                      <a:pt x="885" y="924"/>
                      <a:pt x="866" y="939"/>
                    </a:cubicBezTo>
                    <a:cubicBezTo>
                      <a:pt x="846" y="953"/>
                      <a:pt x="827" y="970"/>
                      <a:pt x="808" y="985"/>
                    </a:cubicBezTo>
                    <a:cubicBezTo>
                      <a:pt x="789" y="1001"/>
                      <a:pt x="771" y="1017"/>
                      <a:pt x="751" y="1031"/>
                    </a:cubicBezTo>
                    <a:cubicBezTo>
                      <a:pt x="746" y="1034"/>
                      <a:pt x="740" y="1039"/>
                      <a:pt x="734" y="1042"/>
                    </a:cubicBezTo>
                    <a:cubicBezTo>
                      <a:pt x="734" y="1043"/>
                      <a:pt x="734" y="1043"/>
                      <a:pt x="733" y="1043"/>
                    </a:cubicBezTo>
                    <a:cubicBezTo>
                      <a:pt x="728" y="1047"/>
                      <a:pt x="724" y="1050"/>
                      <a:pt x="720" y="1052"/>
                    </a:cubicBezTo>
                    <a:cubicBezTo>
                      <a:pt x="710" y="1059"/>
                      <a:pt x="701" y="1065"/>
                      <a:pt x="691" y="1071"/>
                    </a:cubicBezTo>
                    <a:cubicBezTo>
                      <a:pt x="669" y="1084"/>
                      <a:pt x="647" y="1098"/>
                      <a:pt x="626" y="1112"/>
                    </a:cubicBezTo>
                    <a:cubicBezTo>
                      <a:pt x="602" y="1127"/>
                      <a:pt x="578" y="1142"/>
                      <a:pt x="554" y="1158"/>
                    </a:cubicBezTo>
                    <a:cubicBezTo>
                      <a:pt x="534" y="1172"/>
                      <a:pt x="515" y="1187"/>
                      <a:pt x="494" y="1200"/>
                    </a:cubicBezTo>
                    <a:cubicBezTo>
                      <a:pt x="474" y="1213"/>
                      <a:pt x="453" y="1226"/>
                      <a:pt x="432" y="1236"/>
                    </a:cubicBezTo>
                    <a:cubicBezTo>
                      <a:pt x="409" y="1248"/>
                      <a:pt x="385" y="1259"/>
                      <a:pt x="361" y="1270"/>
                    </a:cubicBezTo>
                    <a:cubicBezTo>
                      <a:pt x="338" y="1280"/>
                      <a:pt x="315" y="1290"/>
                      <a:pt x="292" y="1300"/>
                    </a:cubicBezTo>
                    <a:cubicBezTo>
                      <a:pt x="272" y="1308"/>
                      <a:pt x="252" y="1317"/>
                      <a:pt x="231" y="1323"/>
                    </a:cubicBezTo>
                    <a:cubicBezTo>
                      <a:pt x="209" y="1329"/>
                      <a:pt x="187" y="1332"/>
                      <a:pt x="165" y="1334"/>
                    </a:cubicBezTo>
                    <a:cubicBezTo>
                      <a:pt x="149" y="1336"/>
                      <a:pt x="133" y="1337"/>
                      <a:pt x="117" y="1337"/>
                    </a:cubicBezTo>
                    <a:cubicBezTo>
                      <a:pt x="110" y="1337"/>
                      <a:pt x="104" y="1337"/>
                      <a:pt x="97" y="13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" name="Google Shape;2381;p26"/>
              <p:cNvSpPr/>
              <p:nvPr/>
            </p:nvSpPr>
            <p:spPr>
              <a:xfrm>
                <a:off x="45000" y="2976120"/>
                <a:ext cx="756720" cy="341640"/>
              </a:xfrm>
              <a:custGeom>
                <a:rect b="b" l="l" r="r" t="t"/>
                <a:pathLst>
                  <a:path extrusionOk="0" h="949" w="2102">
                    <a:moveTo>
                      <a:pt x="7" y="946"/>
                    </a:moveTo>
                    <a:cubicBezTo>
                      <a:pt x="2" y="944"/>
                      <a:pt x="0" y="937"/>
                      <a:pt x="3" y="932"/>
                    </a:cubicBezTo>
                    <a:cubicBezTo>
                      <a:pt x="6" y="927"/>
                      <a:pt x="10" y="922"/>
                      <a:pt x="14" y="917"/>
                    </a:cubicBezTo>
                    <a:cubicBezTo>
                      <a:pt x="19" y="911"/>
                      <a:pt x="24" y="905"/>
                      <a:pt x="29" y="899"/>
                    </a:cubicBezTo>
                    <a:cubicBezTo>
                      <a:pt x="39" y="889"/>
                      <a:pt x="49" y="878"/>
                      <a:pt x="58" y="867"/>
                    </a:cubicBezTo>
                    <a:cubicBezTo>
                      <a:pt x="66" y="858"/>
                      <a:pt x="74" y="849"/>
                      <a:pt x="81" y="840"/>
                    </a:cubicBezTo>
                    <a:cubicBezTo>
                      <a:pt x="88" y="832"/>
                      <a:pt x="94" y="823"/>
                      <a:pt x="100" y="814"/>
                    </a:cubicBezTo>
                    <a:cubicBezTo>
                      <a:pt x="107" y="805"/>
                      <a:pt x="114" y="797"/>
                      <a:pt x="120" y="787"/>
                    </a:cubicBezTo>
                    <a:cubicBezTo>
                      <a:pt x="127" y="779"/>
                      <a:pt x="134" y="770"/>
                      <a:pt x="141" y="761"/>
                    </a:cubicBezTo>
                    <a:cubicBezTo>
                      <a:pt x="154" y="744"/>
                      <a:pt x="169" y="728"/>
                      <a:pt x="184" y="713"/>
                    </a:cubicBezTo>
                    <a:cubicBezTo>
                      <a:pt x="199" y="697"/>
                      <a:pt x="215" y="682"/>
                      <a:pt x="231" y="667"/>
                    </a:cubicBezTo>
                    <a:cubicBezTo>
                      <a:pt x="247" y="652"/>
                      <a:pt x="261" y="636"/>
                      <a:pt x="276" y="621"/>
                    </a:cubicBezTo>
                    <a:cubicBezTo>
                      <a:pt x="292" y="605"/>
                      <a:pt x="307" y="589"/>
                      <a:pt x="323" y="574"/>
                    </a:cubicBezTo>
                    <a:cubicBezTo>
                      <a:pt x="339" y="558"/>
                      <a:pt x="355" y="542"/>
                      <a:pt x="371" y="526"/>
                    </a:cubicBezTo>
                    <a:cubicBezTo>
                      <a:pt x="387" y="511"/>
                      <a:pt x="402" y="495"/>
                      <a:pt x="418" y="480"/>
                    </a:cubicBezTo>
                    <a:cubicBezTo>
                      <a:pt x="430" y="468"/>
                      <a:pt x="442" y="456"/>
                      <a:pt x="455" y="445"/>
                    </a:cubicBezTo>
                    <a:cubicBezTo>
                      <a:pt x="469" y="434"/>
                      <a:pt x="482" y="423"/>
                      <a:pt x="495" y="411"/>
                    </a:cubicBezTo>
                    <a:cubicBezTo>
                      <a:pt x="512" y="396"/>
                      <a:pt x="528" y="381"/>
                      <a:pt x="545" y="367"/>
                    </a:cubicBezTo>
                    <a:cubicBezTo>
                      <a:pt x="561" y="353"/>
                      <a:pt x="578" y="339"/>
                      <a:pt x="595" y="325"/>
                    </a:cubicBezTo>
                    <a:cubicBezTo>
                      <a:pt x="604" y="318"/>
                      <a:pt x="612" y="312"/>
                      <a:pt x="621" y="305"/>
                    </a:cubicBezTo>
                    <a:cubicBezTo>
                      <a:pt x="629" y="298"/>
                      <a:pt x="637" y="291"/>
                      <a:pt x="645" y="285"/>
                    </a:cubicBezTo>
                    <a:cubicBezTo>
                      <a:pt x="662" y="270"/>
                      <a:pt x="678" y="256"/>
                      <a:pt x="696" y="243"/>
                    </a:cubicBezTo>
                    <a:cubicBezTo>
                      <a:pt x="712" y="230"/>
                      <a:pt x="729" y="219"/>
                      <a:pt x="746" y="208"/>
                    </a:cubicBezTo>
                    <a:cubicBezTo>
                      <a:pt x="763" y="198"/>
                      <a:pt x="782" y="188"/>
                      <a:pt x="801" y="178"/>
                    </a:cubicBezTo>
                    <a:cubicBezTo>
                      <a:pt x="819" y="169"/>
                      <a:pt x="837" y="159"/>
                      <a:pt x="856" y="149"/>
                    </a:cubicBezTo>
                    <a:cubicBezTo>
                      <a:pt x="865" y="144"/>
                      <a:pt x="875" y="139"/>
                      <a:pt x="885" y="134"/>
                    </a:cubicBezTo>
                    <a:cubicBezTo>
                      <a:pt x="894" y="128"/>
                      <a:pt x="903" y="122"/>
                      <a:pt x="912" y="116"/>
                    </a:cubicBezTo>
                    <a:cubicBezTo>
                      <a:pt x="930" y="104"/>
                      <a:pt x="947" y="91"/>
                      <a:pt x="966" y="79"/>
                    </a:cubicBezTo>
                    <a:cubicBezTo>
                      <a:pt x="974" y="73"/>
                      <a:pt x="983" y="68"/>
                      <a:pt x="993" y="64"/>
                    </a:cubicBezTo>
                    <a:cubicBezTo>
                      <a:pt x="1003" y="59"/>
                      <a:pt x="1013" y="54"/>
                      <a:pt x="1023" y="51"/>
                    </a:cubicBezTo>
                    <a:cubicBezTo>
                      <a:pt x="1043" y="43"/>
                      <a:pt x="1063" y="36"/>
                      <a:pt x="1083" y="31"/>
                    </a:cubicBezTo>
                    <a:cubicBezTo>
                      <a:pt x="1104" y="26"/>
                      <a:pt x="1124" y="22"/>
                      <a:pt x="1145" y="18"/>
                    </a:cubicBezTo>
                    <a:cubicBezTo>
                      <a:pt x="1166" y="14"/>
                      <a:pt x="1187" y="10"/>
                      <a:pt x="1207" y="7"/>
                    </a:cubicBezTo>
                    <a:cubicBezTo>
                      <a:pt x="1230" y="4"/>
                      <a:pt x="1251" y="1"/>
                      <a:pt x="1273" y="0"/>
                    </a:cubicBezTo>
                    <a:cubicBezTo>
                      <a:pt x="1295" y="0"/>
                      <a:pt x="1316" y="0"/>
                      <a:pt x="1337" y="1"/>
                    </a:cubicBezTo>
                    <a:cubicBezTo>
                      <a:pt x="1358" y="2"/>
                      <a:pt x="1379" y="6"/>
                      <a:pt x="1400" y="10"/>
                    </a:cubicBezTo>
                    <a:cubicBezTo>
                      <a:pt x="1411" y="11"/>
                      <a:pt x="1421" y="13"/>
                      <a:pt x="1431" y="14"/>
                    </a:cubicBezTo>
                    <a:cubicBezTo>
                      <a:pt x="1441" y="16"/>
                      <a:pt x="1451" y="18"/>
                      <a:pt x="1461" y="21"/>
                    </a:cubicBezTo>
                    <a:cubicBezTo>
                      <a:pt x="1482" y="25"/>
                      <a:pt x="1503" y="31"/>
                      <a:pt x="1524" y="36"/>
                    </a:cubicBezTo>
                    <a:cubicBezTo>
                      <a:pt x="1545" y="42"/>
                      <a:pt x="1565" y="47"/>
                      <a:pt x="1584" y="53"/>
                    </a:cubicBezTo>
                    <a:cubicBezTo>
                      <a:pt x="1605" y="60"/>
                      <a:pt x="1625" y="68"/>
                      <a:pt x="1643" y="79"/>
                    </a:cubicBezTo>
                    <a:cubicBezTo>
                      <a:pt x="1661" y="89"/>
                      <a:pt x="1678" y="99"/>
                      <a:pt x="1697" y="109"/>
                    </a:cubicBezTo>
                    <a:cubicBezTo>
                      <a:pt x="1716" y="118"/>
                      <a:pt x="1734" y="127"/>
                      <a:pt x="1752" y="137"/>
                    </a:cubicBezTo>
                    <a:cubicBezTo>
                      <a:pt x="1760" y="142"/>
                      <a:pt x="1769" y="147"/>
                      <a:pt x="1777" y="151"/>
                    </a:cubicBezTo>
                    <a:cubicBezTo>
                      <a:pt x="1786" y="156"/>
                      <a:pt x="1795" y="161"/>
                      <a:pt x="1805" y="166"/>
                    </a:cubicBezTo>
                    <a:cubicBezTo>
                      <a:pt x="1821" y="176"/>
                      <a:pt x="1837" y="187"/>
                      <a:pt x="1852" y="198"/>
                    </a:cubicBezTo>
                    <a:cubicBezTo>
                      <a:pt x="1869" y="209"/>
                      <a:pt x="1887" y="219"/>
                      <a:pt x="1904" y="230"/>
                    </a:cubicBezTo>
                    <a:cubicBezTo>
                      <a:pt x="1921" y="242"/>
                      <a:pt x="1937" y="255"/>
                      <a:pt x="1954" y="267"/>
                    </a:cubicBezTo>
                    <a:cubicBezTo>
                      <a:pt x="1963" y="272"/>
                      <a:pt x="1971" y="278"/>
                      <a:pt x="1979" y="285"/>
                    </a:cubicBezTo>
                    <a:cubicBezTo>
                      <a:pt x="1988" y="290"/>
                      <a:pt x="1996" y="296"/>
                      <a:pt x="2005" y="303"/>
                    </a:cubicBezTo>
                    <a:cubicBezTo>
                      <a:pt x="2012" y="310"/>
                      <a:pt x="2019" y="317"/>
                      <a:pt x="2026" y="324"/>
                    </a:cubicBezTo>
                    <a:cubicBezTo>
                      <a:pt x="2034" y="332"/>
                      <a:pt x="2041" y="339"/>
                      <a:pt x="2049" y="347"/>
                    </a:cubicBezTo>
                    <a:cubicBezTo>
                      <a:pt x="2055" y="352"/>
                      <a:pt x="2062" y="358"/>
                      <a:pt x="2068" y="363"/>
                    </a:cubicBezTo>
                    <a:cubicBezTo>
                      <a:pt x="2074" y="369"/>
                      <a:pt x="2081" y="374"/>
                      <a:pt x="2087" y="379"/>
                    </a:cubicBezTo>
                    <a:lnTo>
                      <a:pt x="2087" y="378"/>
                    </a:lnTo>
                    <a:cubicBezTo>
                      <a:pt x="2088" y="380"/>
                      <a:pt x="2090" y="381"/>
                      <a:pt x="2092" y="383"/>
                    </a:cubicBezTo>
                    <a:lnTo>
                      <a:pt x="2094" y="384"/>
                    </a:lnTo>
                    <a:cubicBezTo>
                      <a:pt x="2099" y="387"/>
                      <a:pt x="2101" y="392"/>
                      <a:pt x="2099" y="398"/>
                    </a:cubicBezTo>
                    <a:cubicBezTo>
                      <a:pt x="2097" y="403"/>
                      <a:pt x="2090" y="406"/>
                      <a:pt x="2084" y="403"/>
                    </a:cubicBezTo>
                    <a:cubicBezTo>
                      <a:pt x="2080" y="401"/>
                      <a:pt x="2076" y="399"/>
                      <a:pt x="2072" y="395"/>
                    </a:cubicBezTo>
                    <a:cubicBezTo>
                      <a:pt x="2070" y="393"/>
                      <a:pt x="2068" y="391"/>
                      <a:pt x="2066" y="389"/>
                    </a:cubicBezTo>
                    <a:cubicBezTo>
                      <a:pt x="2053" y="379"/>
                      <a:pt x="2041" y="369"/>
                      <a:pt x="2029" y="358"/>
                    </a:cubicBezTo>
                    <a:cubicBezTo>
                      <a:pt x="2023" y="352"/>
                      <a:pt x="2017" y="346"/>
                      <a:pt x="2011" y="339"/>
                    </a:cubicBezTo>
                    <a:cubicBezTo>
                      <a:pt x="2005" y="333"/>
                      <a:pt x="1999" y="327"/>
                      <a:pt x="1992" y="321"/>
                    </a:cubicBezTo>
                    <a:cubicBezTo>
                      <a:pt x="1985" y="315"/>
                      <a:pt x="1977" y="310"/>
                      <a:pt x="1969" y="304"/>
                    </a:cubicBezTo>
                    <a:cubicBezTo>
                      <a:pt x="1960" y="297"/>
                      <a:pt x="1950" y="290"/>
                      <a:pt x="1941" y="284"/>
                    </a:cubicBezTo>
                    <a:cubicBezTo>
                      <a:pt x="1924" y="272"/>
                      <a:pt x="1907" y="258"/>
                      <a:pt x="1889" y="247"/>
                    </a:cubicBezTo>
                    <a:lnTo>
                      <a:pt x="1890" y="247"/>
                    </a:lnTo>
                    <a:cubicBezTo>
                      <a:pt x="1873" y="236"/>
                      <a:pt x="1856" y="226"/>
                      <a:pt x="1840" y="216"/>
                    </a:cubicBezTo>
                    <a:cubicBezTo>
                      <a:pt x="1830" y="209"/>
                      <a:pt x="1820" y="202"/>
                      <a:pt x="1810" y="196"/>
                    </a:cubicBezTo>
                    <a:cubicBezTo>
                      <a:pt x="1804" y="191"/>
                      <a:pt x="1797" y="187"/>
                      <a:pt x="1790" y="183"/>
                    </a:cubicBezTo>
                    <a:cubicBezTo>
                      <a:pt x="1781" y="179"/>
                      <a:pt x="1773" y="174"/>
                      <a:pt x="1765" y="170"/>
                    </a:cubicBezTo>
                    <a:cubicBezTo>
                      <a:pt x="1749" y="161"/>
                      <a:pt x="1732" y="151"/>
                      <a:pt x="1716" y="143"/>
                    </a:cubicBezTo>
                    <a:cubicBezTo>
                      <a:pt x="1700" y="134"/>
                      <a:pt x="1683" y="126"/>
                      <a:pt x="1667" y="117"/>
                    </a:cubicBezTo>
                    <a:cubicBezTo>
                      <a:pt x="1650" y="108"/>
                      <a:pt x="1635" y="99"/>
                      <a:pt x="1618" y="90"/>
                    </a:cubicBezTo>
                    <a:cubicBezTo>
                      <a:pt x="1611" y="87"/>
                      <a:pt x="1604" y="84"/>
                      <a:pt x="1597" y="81"/>
                    </a:cubicBezTo>
                    <a:cubicBezTo>
                      <a:pt x="1588" y="78"/>
                      <a:pt x="1580" y="74"/>
                      <a:pt x="1572" y="71"/>
                    </a:cubicBezTo>
                    <a:cubicBezTo>
                      <a:pt x="1561" y="68"/>
                      <a:pt x="1549" y="65"/>
                      <a:pt x="1538" y="61"/>
                    </a:cubicBezTo>
                    <a:cubicBezTo>
                      <a:pt x="1527" y="59"/>
                      <a:pt x="1515" y="56"/>
                      <a:pt x="1504" y="53"/>
                    </a:cubicBezTo>
                    <a:cubicBezTo>
                      <a:pt x="1481" y="47"/>
                      <a:pt x="1457" y="41"/>
                      <a:pt x="1434" y="36"/>
                    </a:cubicBezTo>
                    <a:cubicBezTo>
                      <a:pt x="1435" y="36"/>
                      <a:pt x="1435" y="37"/>
                      <a:pt x="1435" y="37"/>
                    </a:cubicBezTo>
                    <a:cubicBezTo>
                      <a:pt x="1433" y="36"/>
                      <a:pt x="1431" y="36"/>
                      <a:pt x="1428" y="35"/>
                    </a:cubicBezTo>
                    <a:lnTo>
                      <a:pt x="1429" y="36"/>
                    </a:lnTo>
                    <a:cubicBezTo>
                      <a:pt x="1414" y="33"/>
                      <a:pt x="1398" y="31"/>
                      <a:pt x="1383" y="28"/>
                    </a:cubicBezTo>
                    <a:cubicBezTo>
                      <a:pt x="1368" y="25"/>
                      <a:pt x="1352" y="23"/>
                      <a:pt x="1336" y="22"/>
                    </a:cubicBezTo>
                    <a:cubicBezTo>
                      <a:pt x="1337" y="22"/>
                      <a:pt x="1337" y="22"/>
                      <a:pt x="1337" y="22"/>
                    </a:cubicBezTo>
                    <a:cubicBezTo>
                      <a:pt x="1312" y="21"/>
                      <a:pt x="1286" y="21"/>
                      <a:pt x="1260" y="22"/>
                    </a:cubicBezTo>
                    <a:cubicBezTo>
                      <a:pt x="1248" y="23"/>
                      <a:pt x="1235" y="24"/>
                      <a:pt x="1222" y="26"/>
                    </a:cubicBezTo>
                    <a:cubicBezTo>
                      <a:pt x="1209" y="28"/>
                      <a:pt x="1196" y="30"/>
                      <a:pt x="1184" y="32"/>
                    </a:cubicBezTo>
                    <a:cubicBezTo>
                      <a:pt x="1158" y="36"/>
                      <a:pt x="1134" y="42"/>
                      <a:pt x="1110" y="47"/>
                    </a:cubicBezTo>
                    <a:cubicBezTo>
                      <a:pt x="1099" y="49"/>
                      <a:pt x="1087" y="52"/>
                      <a:pt x="1076" y="54"/>
                    </a:cubicBezTo>
                    <a:cubicBezTo>
                      <a:pt x="1065" y="57"/>
                      <a:pt x="1055" y="61"/>
                      <a:pt x="1045" y="64"/>
                    </a:cubicBezTo>
                    <a:cubicBezTo>
                      <a:pt x="1037" y="67"/>
                      <a:pt x="1030" y="70"/>
                      <a:pt x="1022" y="73"/>
                    </a:cubicBezTo>
                    <a:cubicBezTo>
                      <a:pt x="1013" y="77"/>
                      <a:pt x="1005" y="81"/>
                      <a:pt x="997" y="85"/>
                    </a:cubicBezTo>
                    <a:cubicBezTo>
                      <a:pt x="987" y="90"/>
                      <a:pt x="977" y="96"/>
                      <a:pt x="967" y="102"/>
                    </a:cubicBezTo>
                    <a:cubicBezTo>
                      <a:pt x="950" y="114"/>
                      <a:pt x="932" y="127"/>
                      <a:pt x="914" y="140"/>
                    </a:cubicBezTo>
                    <a:cubicBezTo>
                      <a:pt x="896" y="152"/>
                      <a:pt x="876" y="162"/>
                      <a:pt x="857" y="172"/>
                    </a:cubicBezTo>
                    <a:cubicBezTo>
                      <a:pt x="838" y="181"/>
                      <a:pt x="819" y="191"/>
                      <a:pt x="800" y="201"/>
                    </a:cubicBezTo>
                    <a:cubicBezTo>
                      <a:pt x="790" y="207"/>
                      <a:pt x="780" y="212"/>
                      <a:pt x="770" y="218"/>
                    </a:cubicBezTo>
                    <a:cubicBezTo>
                      <a:pt x="761" y="223"/>
                      <a:pt x="751" y="229"/>
                      <a:pt x="742" y="235"/>
                    </a:cubicBezTo>
                    <a:cubicBezTo>
                      <a:pt x="739" y="237"/>
                      <a:pt x="736" y="239"/>
                      <a:pt x="732" y="241"/>
                    </a:cubicBezTo>
                    <a:cubicBezTo>
                      <a:pt x="717" y="252"/>
                      <a:pt x="702" y="264"/>
                      <a:pt x="687" y="275"/>
                    </a:cubicBezTo>
                    <a:cubicBezTo>
                      <a:pt x="680" y="282"/>
                      <a:pt x="671" y="289"/>
                      <a:pt x="663" y="295"/>
                    </a:cubicBezTo>
                    <a:cubicBezTo>
                      <a:pt x="656" y="302"/>
                      <a:pt x="649" y="307"/>
                      <a:pt x="642" y="313"/>
                    </a:cubicBezTo>
                    <a:cubicBezTo>
                      <a:pt x="627" y="326"/>
                      <a:pt x="611" y="338"/>
                      <a:pt x="596" y="351"/>
                    </a:cubicBezTo>
                    <a:cubicBezTo>
                      <a:pt x="580" y="363"/>
                      <a:pt x="565" y="376"/>
                      <a:pt x="550" y="389"/>
                    </a:cubicBezTo>
                    <a:cubicBezTo>
                      <a:pt x="536" y="401"/>
                      <a:pt x="523" y="413"/>
                      <a:pt x="509" y="425"/>
                    </a:cubicBezTo>
                    <a:cubicBezTo>
                      <a:pt x="495" y="438"/>
                      <a:pt x="481" y="450"/>
                      <a:pt x="467" y="461"/>
                    </a:cubicBezTo>
                    <a:lnTo>
                      <a:pt x="466" y="462"/>
                    </a:lnTo>
                    <a:cubicBezTo>
                      <a:pt x="459" y="468"/>
                      <a:pt x="451" y="475"/>
                      <a:pt x="444" y="482"/>
                    </a:cubicBezTo>
                    <a:cubicBezTo>
                      <a:pt x="435" y="490"/>
                      <a:pt x="427" y="498"/>
                      <a:pt x="419" y="507"/>
                    </a:cubicBezTo>
                    <a:cubicBezTo>
                      <a:pt x="404" y="522"/>
                      <a:pt x="389" y="536"/>
                      <a:pt x="373" y="551"/>
                    </a:cubicBezTo>
                    <a:cubicBezTo>
                      <a:pt x="357" y="568"/>
                      <a:pt x="340" y="584"/>
                      <a:pt x="324" y="600"/>
                    </a:cubicBezTo>
                    <a:cubicBezTo>
                      <a:pt x="308" y="616"/>
                      <a:pt x="293" y="632"/>
                      <a:pt x="278" y="648"/>
                    </a:cubicBezTo>
                    <a:cubicBezTo>
                      <a:pt x="270" y="655"/>
                      <a:pt x="263" y="663"/>
                      <a:pt x="255" y="670"/>
                    </a:cubicBezTo>
                    <a:cubicBezTo>
                      <a:pt x="247" y="679"/>
                      <a:pt x="237" y="688"/>
                      <a:pt x="229" y="696"/>
                    </a:cubicBezTo>
                    <a:cubicBezTo>
                      <a:pt x="212" y="712"/>
                      <a:pt x="195" y="729"/>
                      <a:pt x="180" y="745"/>
                    </a:cubicBezTo>
                    <a:cubicBezTo>
                      <a:pt x="175" y="751"/>
                      <a:pt x="170" y="756"/>
                      <a:pt x="166" y="761"/>
                    </a:cubicBezTo>
                    <a:cubicBezTo>
                      <a:pt x="160" y="768"/>
                      <a:pt x="155" y="775"/>
                      <a:pt x="149" y="782"/>
                    </a:cubicBezTo>
                    <a:cubicBezTo>
                      <a:pt x="140" y="793"/>
                      <a:pt x="131" y="805"/>
                      <a:pt x="123" y="817"/>
                    </a:cubicBezTo>
                    <a:cubicBezTo>
                      <a:pt x="114" y="829"/>
                      <a:pt x="105" y="841"/>
                      <a:pt x="96" y="852"/>
                    </a:cubicBezTo>
                    <a:cubicBezTo>
                      <a:pt x="85" y="865"/>
                      <a:pt x="74" y="879"/>
                      <a:pt x="63" y="892"/>
                    </a:cubicBezTo>
                    <a:cubicBezTo>
                      <a:pt x="59" y="896"/>
                      <a:pt x="56" y="899"/>
                      <a:pt x="53" y="903"/>
                    </a:cubicBezTo>
                    <a:lnTo>
                      <a:pt x="53" y="902"/>
                    </a:lnTo>
                    <a:cubicBezTo>
                      <a:pt x="48" y="909"/>
                      <a:pt x="42" y="915"/>
                      <a:pt x="36" y="922"/>
                    </a:cubicBezTo>
                    <a:cubicBezTo>
                      <a:pt x="32" y="928"/>
                      <a:pt x="26" y="934"/>
                      <a:pt x="22" y="941"/>
                    </a:cubicBezTo>
                    <a:lnTo>
                      <a:pt x="21" y="942"/>
                    </a:lnTo>
                    <a:cubicBezTo>
                      <a:pt x="19" y="946"/>
                      <a:pt x="15" y="948"/>
                      <a:pt x="12" y="948"/>
                    </a:cubicBezTo>
                    <a:cubicBezTo>
                      <a:pt x="10" y="948"/>
                      <a:pt x="8" y="948"/>
                      <a:pt x="7" y="9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" name="Google Shape;2382;p26"/>
              <p:cNvSpPr/>
              <p:nvPr/>
            </p:nvSpPr>
            <p:spPr>
              <a:xfrm>
                <a:off x="520920" y="3000600"/>
                <a:ext cx="108360" cy="12600"/>
              </a:xfrm>
              <a:custGeom>
                <a:rect b="b" l="l" r="r" t="t"/>
                <a:pathLst>
                  <a:path extrusionOk="0" h="35" w="301">
                    <a:moveTo>
                      <a:pt x="18" y="34"/>
                    </a:moveTo>
                    <a:cubicBezTo>
                      <a:pt x="15" y="34"/>
                      <a:pt x="12" y="34"/>
                      <a:pt x="9" y="33"/>
                    </a:cubicBezTo>
                    <a:cubicBezTo>
                      <a:pt x="4" y="32"/>
                      <a:pt x="0" y="26"/>
                      <a:pt x="1" y="20"/>
                    </a:cubicBezTo>
                    <a:cubicBezTo>
                      <a:pt x="3" y="15"/>
                      <a:pt x="8" y="12"/>
                      <a:pt x="14" y="13"/>
                    </a:cubicBezTo>
                    <a:lnTo>
                      <a:pt x="13" y="13"/>
                    </a:lnTo>
                    <a:cubicBezTo>
                      <a:pt x="15" y="13"/>
                      <a:pt x="16" y="13"/>
                      <a:pt x="17" y="13"/>
                    </a:cubicBezTo>
                    <a:lnTo>
                      <a:pt x="16" y="13"/>
                    </a:lnTo>
                    <a:cubicBezTo>
                      <a:pt x="32" y="13"/>
                      <a:pt x="47" y="13"/>
                      <a:pt x="63" y="13"/>
                    </a:cubicBezTo>
                    <a:cubicBezTo>
                      <a:pt x="79" y="12"/>
                      <a:pt x="95" y="10"/>
                      <a:pt x="110" y="9"/>
                    </a:cubicBezTo>
                    <a:cubicBezTo>
                      <a:pt x="111" y="9"/>
                      <a:pt x="112" y="9"/>
                      <a:pt x="112" y="9"/>
                    </a:cubicBezTo>
                    <a:lnTo>
                      <a:pt x="111" y="9"/>
                    </a:lnTo>
                    <a:cubicBezTo>
                      <a:pt x="112" y="9"/>
                      <a:pt x="113" y="9"/>
                      <a:pt x="114" y="9"/>
                    </a:cubicBezTo>
                    <a:lnTo>
                      <a:pt x="113" y="9"/>
                    </a:lnTo>
                    <a:cubicBezTo>
                      <a:pt x="114" y="9"/>
                      <a:pt x="115" y="9"/>
                      <a:pt x="116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9"/>
                      <a:pt x="120" y="9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8"/>
                      <a:pt x="124" y="8"/>
                    </a:cubicBezTo>
                    <a:cubicBezTo>
                      <a:pt x="125" y="8"/>
                      <a:pt x="125" y="8"/>
                      <a:pt x="126" y="8"/>
                    </a:cubicBezTo>
                    <a:cubicBezTo>
                      <a:pt x="127" y="8"/>
                      <a:pt x="127" y="7"/>
                      <a:pt x="128" y="7"/>
                    </a:cubicBezTo>
                    <a:lnTo>
                      <a:pt x="128" y="8"/>
                    </a:lnTo>
                    <a:cubicBezTo>
                      <a:pt x="149" y="6"/>
                      <a:pt x="171" y="5"/>
                      <a:pt x="192" y="5"/>
                    </a:cubicBezTo>
                    <a:cubicBezTo>
                      <a:pt x="204" y="5"/>
                      <a:pt x="214" y="5"/>
                      <a:pt x="225" y="5"/>
                    </a:cubicBezTo>
                    <a:cubicBezTo>
                      <a:pt x="236" y="4"/>
                      <a:pt x="248" y="3"/>
                      <a:pt x="259" y="3"/>
                    </a:cubicBezTo>
                    <a:cubicBezTo>
                      <a:pt x="260" y="3"/>
                      <a:pt x="260" y="3"/>
                      <a:pt x="260" y="3"/>
                    </a:cubicBezTo>
                    <a:cubicBezTo>
                      <a:pt x="270" y="2"/>
                      <a:pt x="279" y="1"/>
                      <a:pt x="289" y="0"/>
                    </a:cubicBezTo>
                    <a:cubicBezTo>
                      <a:pt x="295" y="0"/>
                      <a:pt x="300" y="5"/>
                      <a:pt x="300" y="10"/>
                    </a:cubicBezTo>
                    <a:cubicBezTo>
                      <a:pt x="300" y="16"/>
                      <a:pt x="295" y="21"/>
                      <a:pt x="289" y="21"/>
                    </a:cubicBezTo>
                    <a:cubicBezTo>
                      <a:pt x="278" y="21"/>
                      <a:pt x="267" y="22"/>
                      <a:pt x="255" y="23"/>
                    </a:cubicBezTo>
                    <a:cubicBezTo>
                      <a:pt x="244" y="24"/>
                      <a:pt x="234" y="24"/>
                      <a:pt x="223" y="24"/>
                    </a:cubicBezTo>
                    <a:cubicBezTo>
                      <a:pt x="212" y="24"/>
                      <a:pt x="201" y="24"/>
                      <a:pt x="189" y="24"/>
                    </a:cubicBezTo>
                    <a:cubicBezTo>
                      <a:pt x="179" y="25"/>
                      <a:pt x="169" y="25"/>
                      <a:pt x="158" y="26"/>
                    </a:cubicBezTo>
                    <a:cubicBezTo>
                      <a:pt x="148" y="26"/>
                      <a:pt x="138" y="27"/>
                      <a:pt x="128" y="27"/>
                    </a:cubicBezTo>
                    <a:cubicBezTo>
                      <a:pt x="129" y="27"/>
                      <a:pt x="130" y="27"/>
                      <a:pt x="130" y="27"/>
                    </a:cubicBezTo>
                    <a:cubicBezTo>
                      <a:pt x="124" y="28"/>
                      <a:pt x="117" y="28"/>
                      <a:pt x="111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30"/>
                      <a:pt x="100" y="30"/>
                      <a:pt x="94" y="31"/>
                    </a:cubicBezTo>
                    <a:cubicBezTo>
                      <a:pt x="94" y="31"/>
                      <a:pt x="95" y="31"/>
                      <a:pt x="95" y="30"/>
                    </a:cubicBezTo>
                    <a:cubicBezTo>
                      <a:pt x="94" y="31"/>
                      <a:pt x="93" y="31"/>
                      <a:pt x="92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1" y="31"/>
                      <a:pt x="89" y="31"/>
                    </a:cubicBezTo>
                    <a:cubicBezTo>
                      <a:pt x="88" y="31"/>
                      <a:pt x="87" y="31"/>
                      <a:pt x="86" y="31"/>
                    </a:cubicBezTo>
                    <a:cubicBezTo>
                      <a:pt x="85" y="31"/>
                      <a:pt x="83" y="31"/>
                      <a:pt x="81" y="31"/>
                    </a:cubicBezTo>
                    <a:cubicBezTo>
                      <a:pt x="82" y="31"/>
                      <a:pt x="82" y="31"/>
                      <a:pt x="83" y="31"/>
                    </a:cubicBezTo>
                    <a:cubicBezTo>
                      <a:pt x="82" y="31"/>
                      <a:pt x="81" y="31"/>
                      <a:pt x="81" y="31"/>
                    </a:cubicBezTo>
                    <a:cubicBezTo>
                      <a:pt x="68" y="32"/>
                      <a:pt x="57" y="33"/>
                      <a:pt x="44" y="33"/>
                    </a:cubicBezTo>
                    <a:cubicBezTo>
                      <a:pt x="39" y="34"/>
                      <a:pt x="33" y="34"/>
                      <a:pt x="27" y="34"/>
                    </a:cubicBezTo>
                    <a:cubicBezTo>
                      <a:pt x="24" y="34"/>
                      <a:pt x="21" y="34"/>
                      <a:pt x="1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" name="Google Shape;2383;p26"/>
              <p:cNvSpPr/>
              <p:nvPr/>
            </p:nvSpPr>
            <p:spPr>
              <a:xfrm>
                <a:off x="568800" y="2983680"/>
                <a:ext cx="59400" cy="36720"/>
              </a:xfrm>
              <a:custGeom>
                <a:rect b="b" l="l" r="r" t="t"/>
                <a:pathLst>
                  <a:path extrusionOk="0" h="102" w="165">
                    <a:moveTo>
                      <a:pt x="67" y="96"/>
                    </a:moveTo>
                    <a:cubicBezTo>
                      <a:pt x="65" y="90"/>
                      <a:pt x="67" y="84"/>
                      <a:pt x="72" y="82"/>
                    </a:cubicBezTo>
                    <a:cubicBezTo>
                      <a:pt x="84" y="78"/>
                      <a:pt x="96" y="73"/>
                      <a:pt x="107" y="68"/>
                    </a:cubicBezTo>
                    <a:cubicBezTo>
                      <a:pt x="113" y="66"/>
                      <a:pt x="118" y="64"/>
                      <a:pt x="124" y="62"/>
                    </a:cubicBezTo>
                    <a:cubicBezTo>
                      <a:pt x="126" y="61"/>
                      <a:pt x="128" y="60"/>
                      <a:pt x="130" y="60"/>
                    </a:cubicBezTo>
                    <a:cubicBezTo>
                      <a:pt x="125" y="58"/>
                      <a:pt x="120" y="56"/>
                      <a:pt x="115" y="54"/>
                    </a:cubicBezTo>
                    <a:cubicBezTo>
                      <a:pt x="97" y="48"/>
                      <a:pt x="78" y="43"/>
                      <a:pt x="60" y="37"/>
                    </a:cubicBezTo>
                    <a:cubicBezTo>
                      <a:pt x="51" y="34"/>
                      <a:pt x="42" y="32"/>
                      <a:pt x="33" y="29"/>
                    </a:cubicBezTo>
                    <a:cubicBezTo>
                      <a:pt x="25" y="27"/>
                      <a:pt x="16" y="25"/>
                      <a:pt x="8" y="21"/>
                    </a:cubicBezTo>
                    <a:cubicBezTo>
                      <a:pt x="2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22" y="4"/>
                      <a:pt x="25" y="6"/>
                      <a:pt x="29" y="7"/>
                    </a:cubicBezTo>
                    <a:cubicBezTo>
                      <a:pt x="50" y="13"/>
                      <a:pt x="71" y="20"/>
                      <a:pt x="92" y="26"/>
                    </a:cubicBezTo>
                    <a:cubicBezTo>
                      <a:pt x="103" y="29"/>
                      <a:pt x="113" y="33"/>
                      <a:pt x="124" y="36"/>
                    </a:cubicBezTo>
                    <a:cubicBezTo>
                      <a:pt x="129" y="38"/>
                      <a:pt x="135" y="40"/>
                      <a:pt x="140" y="41"/>
                    </a:cubicBezTo>
                    <a:cubicBezTo>
                      <a:pt x="145" y="43"/>
                      <a:pt x="150" y="45"/>
                      <a:pt x="155" y="48"/>
                    </a:cubicBezTo>
                    <a:cubicBezTo>
                      <a:pt x="158" y="49"/>
                      <a:pt x="160" y="51"/>
                      <a:pt x="162" y="54"/>
                    </a:cubicBezTo>
                    <a:cubicBezTo>
                      <a:pt x="164" y="57"/>
                      <a:pt x="164" y="62"/>
                      <a:pt x="162" y="65"/>
                    </a:cubicBezTo>
                    <a:cubicBezTo>
                      <a:pt x="159" y="71"/>
                      <a:pt x="152" y="73"/>
                      <a:pt x="146" y="75"/>
                    </a:cubicBezTo>
                    <a:cubicBezTo>
                      <a:pt x="138" y="78"/>
                      <a:pt x="131" y="81"/>
                      <a:pt x="123" y="83"/>
                    </a:cubicBezTo>
                    <a:cubicBezTo>
                      <a:pt x="109" y="89"/>
                      <a:pt x="94" y="95"/>
                      <a:pt x="80" y="101"/>
                    </a:cubicBezTo>
                    <a:cubicBezTo>
                      <a:pt x="79" y="101"/>
                      <a:pt x="78" y="101"/>
                      <a:pt x="77" y="101"/>
                    </a:cubicBezTo>
                    <a:cubicBezTo>
                      <a:pt x="73" y="101"/>
                      <a:pt x="69" y="99"/>
                      <a:pt x="67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" name="Google Shape;2384;p26"/>
              <p:cNvSpPr/>
              <p:nvPr/>
            </p:nvSpPr>
            <p:spPr>
              <a:xfrm>
                <a:off x="518400" y="3039120"/>
                <a:ext cx="162000" cy="12960"/>
              </a:xfrm>
              <a:custGeom>
                <a:rect b="b" l="l" r="r" t="t"/>
                <a:pathLst>
                  <a:path extrusionOk="0" h="36" w="450">
                    <a:moveTo>
                      <a:pt x="2" y="29"/>
                    </a:moveTo>
                    <a:cubicBezTo>
                      <a:pt x="0" y="23"/>
                      <a:pt x="3" y="16"/>
                      <a:pt x="9" y="14"/>
                    </a:cubicBezTo>
                    <a:cubicBezTo>
                      <a:pt x="12" y="13"/>
                      <a:pt x="15" y="13"/>
                      <a:pt x="19" y="13"/>
                    </a:cubicBezTo>
                    <a:cubicBezTo>
                      <a:pt x="22" y="13"/>
                      <a:pt x="26" y="12"/>
                      <a:pt x="30" y="12"/>
                    </a:cubicBezTo>
                    <a:cubicBezTo>
                      <a:pt x="38" y="12"/>
                      <a:pt x="46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lnTo>
                      <a:pt x="54" y="11"/>
                    </a:lnTo>
                    <a:lnTo>
                      <a:pt x="55" y="11"/>
                    </a:lnTo>
                    <a:lnTo>
                      <a:pt x="54" y="11"/>
                    </a:lnTo>
                    <a:cubicBezTo>
                      <a:pt x="56" y="11"/>
                      <a:pt x="57" y="10"/>
                      <a:pt x="57" y="10"/>
                    </a:cubicBezTo>
                    <a:cubicBezTo>
                      <a:pt x="58" y="10"/>
                      <a:pt x="58" y="10"/>
                      <a:pt x="59" y="10"/>
                    </a:cubicBezTo>
                    <a:lnTo>
                      <a:pt x="60" y="10"/>
                    </a:lnTo>
                    <a:cubicBezTo>
                      <a:pt x="61" y="10"/>
                      <a:pt x="62" y="10"/>
                      <a:pt x="63" y="10"/>
                    </a:cubicBezTo>
                    <a:cubicBezTo>
                      <a:pt x="63" y="10"/>
                      <a:pt x="64" y="9"/>
                      <a:pt x="65" y="9"/>
                    </a:cubicBezTo>
                    <a:lnTo>
                      <a:pt x="64" y="9"/>
                    </a:lnTo>
                    <a:cubicBezTo>
                      <a:pt x="65" y="9"/>
                      <a:pt x="65" y="9"/>
                      <a:pt x="65" y="9"/>
                    </a:cubicBezTo>
                    <a:lnTo>
                      <a:pt x="66" y="9"/>
                    </a:ln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70" y="9"/>
                      <a:pt x="70" y="9"/>
                    </a:cubicBezTo>
                    <a:lnTo>
                      <a:pt x="71" y="9"/>
                    </a:lnTo>
                    <a:cubicBezTo>
                      <a:pt x="92" y="7"/>
                      <a:pt x="114" y="6"/>
                      <a:pt x="135" y="6"/>
                    </a:cubicBezTo>
                    <a:cubicBezTo>
                      <a:pt x="157" y="5"/>
                      <a:pt x="178" y="4"/>
                      <a:pt x="199" y="3"/>
                    </a:cubicBezTo>
                    <a:cubicBezTo>
                      <a:pt x="243" y="1"/>
                      <a:pt x="286" y="0"/>
                      <a:pt x="329" y="1"/>
                    </a:cubicBezTo>
                    <a:cubicBezTo>
                      <a:pt x="344" y="1"/>
                      <a:pt x="359" y="1"/>
                      <a:pt x="373" y="2"/>
                    </a:cubicBezTo>
                    <a:lnTo>
                      <a:pt x="372" y="2"/>
                    </a:lnTo>
                    <a:cubicBezTo>
                      <a:pt x="373" y="2"/>
                      <a:pt x="374" y="2"/>
                      <a:pt x="374" y="2"/>
                    </a:cubicBezTo>
                    <a:lnTo>
                      <a:pt x="373" y="2"/>
                    </a:lnTo>
                    <a:cubicBezTo>
                      <a:pt x="377" y="2"/>
                      <a:pt x="382" y="2"/>
                      <a:pt x="386" y="2"/>
                    </a:cubicBezTo>
                    <a:cubicBezTo>
                      <a:pt x="387" y="2"/>
                      <a:pt x="387" y="3"/>
                      <a:pt x="387" y="3"/>
                    </a:cubicBezTo>
                    <a:cubicBezTo>
                      <a:pt x="394" y="3"/>
                      <a:pt x="402" y="4"/>
                      <a:pt x="410" y="4"/>
                    </a:cubicBezTo>
                    <a:lnTo>
                      <a:pt x="411" y="4"/>
                    </a:lnTo>
                    <a:lnTo>
                      <a:pt x="410" y="4"/>
                    </a:lnTo>
                    <a:cubicBezTo>
                      <a:pt x="413" y="4"/>
                      <a:pt x="416" y="4"/>
                      <a:pt x="419" y="5"/>
                    </a:cubicBezTo>
                    <a:lnTo>
                      <a:pt x="420" y="5"/>
                    </a:lnTo>
                    <a:cubicBezTo>
                      <a:pt x="426" y="5"/>
                      <a:pt x="432" y="5"/>
                      <a:pt x="438" y="5"/>
                    </a:cubicBezTo>
                    <a:cubicBezTo>
                      <a:pt x="444" y="5"/>
                      <a:pt x="448" y="9"/>
                      <a:pt x="448" y="15"/>
                    </a:cubicBezTo>
                    <a:cubicBezTo>
                      <a:pt x="449" y="20"/>
                      <a:pt x="444" y="25"/>
                      <a:pt x="438" y="25"/>
                    </a:cubicBezTo>
                    <a:cubicBezTo>
                      <a:pt x="421" y="24"/>
                      <a:pt x="404" y="23"/>
                      <a:pt x="387" y="22"/>
                    </a:cubicBezTo>
                    <a:cubicBezTo>
                      <a:pt x="381" y="22"/>
                      <a:pt x="375" y="21"/>
                      <a:pt x="370" y="20"/>
                    </a:cubicBezTo>
                    <a:cubicBezTo>
                      <a:pt x="349" y="20"/>
                      <a:pt x="328" y="19"/>
                      <a:pt x="306" y="19"/>
                    </a:cubicBezTo>
                    <a:cubicBezTo>
                      <a:pt x="283" y="19"/>
                      <a:pt x="261" y="19"/>
                      <a:pt x="239" y="20"/>
                    </a:cubicBezTo>
                    <a:cubicBezTo>
                      <a:pt x="217" y="21"/>
                      <a:pt x="195" y="22"/>
                      <a:pt x="174" y="23"/>
                    </a:cubicBezTo>
                    <a:cubicBezTo>
                      <a:pt x="153" y="25"/>
                      <a:pt x="133" y="25"/>
                      <a:pt x="112" y="26"/>
                    </a:cubicBezTo>
                    <a:cubicBezTo>
                      <a:pt x="106" y="27"/>
                      <a:pt x="100" y="27"/>
                      <a:pt x="94" y="27"/>
                    </a:cubicBezTo>
                    <a:cubicBezTo>
                      <a:pt x="86" y="28"/>
                      <a:pt x="79" y="29"/>
                      <a:pt x="72" y="29"/>
                    </a:cubicBezTo>
                    <a:cubicBezTo>
                      <a:pt x="63" y="30"/>
                      <a:pt x="52" y="31"/>
                      <a:pt x="42" y="32"/>
                    </a:cubicBezTo>
                    <a:cubicBezTo>
                      <a:pt x="38" y="32"/>
                      <a:pt x="33" y="33"/>
                      <a:pt x="29" y="33"/>
                    </a:cubicBezTo>
                    <a:cubicBezTo>
                      <a:pt x="24" y="33"/>
                      <a:pt x="19" y="34"/>
                      <a:pt x="15" y="34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8" y="35"/>
                      <a:pt x="4" y="33"/>
                      <a:pt x="2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" name="Google Shape;2385;p26"/>
              <p:cNvSpPr/>
              <p:nvPr/>
            </p:nvSpPr>
            <p:spPr>
              <a:xfrm>
                <a:off x="618120" y="3027240"/>
                <a:ext cx="83520" cy="37800"/>
              </a:xfrm>
              <a:custGeom>
                <a:rect b="b" l="l" r="r" t="t"/>
                <a:pathLst>
                  <a:path extrusionOk="0" h="105" w="232">
                    <a:moveTo>
                      <a:pt x="104" y="98"/>
                    </a:moveTo>
                    <a:cubicBezTo>
                      <a:pt x="103" y="93"/>
                      <a:pt x="105" y="86"/>
                      <a:pt x="110" y="84"/>
                    </a:cubicBezTo>
                    <a:cubicBezTo>
                      <a:pt x="125" y="79"/>
                      <a:pt x="139" y="71"/>
                      <a:pt x="153" y="65"/>
                    </a:cubicBezTo>
                    <a:cubicBezTo>
                      <a:pt x="165" y="58"/>
                      <a:pt x="178" y="52"/>
                      <a:pt x="191" y="46"/>
                    </a:cubicBezTo>
                    <a:cubicBezTo>
                      <a:pt x="180" y="46"/>
                      <a:pt x="170" y="45"/>
                      <a:pt x="160" y="45"/>
                    </a:cubicBezTo>
                    <a:cubicBezTo>
                      <a:pt x="148" y="44"/>
                      <a:pt x="137" y="44"/>
                      <a:pt x="125" y="42"/>
                    </a:cubicBezTo>
                    <a:cubicBezTo>
                      <a:pt x="115" y="42"/>
                      <a:pt x="104" y="40"/>
                      <a:pt x="93" y="38"/>
                    </a:cubicBezTo>
                    <a:cubicBezTo>
                      <a:pt x="82" y="37"/>
                      <a:pt x="71" y="34"/>
                      <a:pt x="60" y="32"/>
                    </a:cubicBezTo>
                    <a:cubicBezTo>
                      <a:pt x="48" y="30"/>
                      <a:pt x="36" y="27"/>
                      <a:pt x="23" y="24"/>
                    </a:cubicBezTo>
                    <a:cubicBezTo>
                      <a:pt x="22" y="24"/>
                      <a:pt x="20" y="23"/>
                      <a:pt x="19" y="23"/>
                    </a:cubicBezTo>
                    <a:cubicBezTo>
                      <a:pt x="14" y="27"/>
                      <a:pt x="7" y="26"/>
                      <a:pt x="4" y="21"/>
                    </a:cubicBezTo>
                    <a:cubicBezTo>
                      <a:pt x="1" y="17"/>
                      <a:pt x="0" y="12"/>
                      <a:pt x="2" y="7"/>
                    </a:cubicBezTo>
                    <a:cubicBezTo>
                      <a:pt x="6" y="0"/>
                      <a:pt x="15" y="2"/>
                      <a:pt x="22" y="3"/>
                    </a:cubicBezTo>
                    <a:cubicBezTo>
                      <a:pt x="30" y="4"/>
                      <a:pt x="37" y="6"/>
                      <a:pt x="44" y="8"/>
                    </a:cubicBezTo>
                    <a:cubicBezTo>
                      <a:pt x="58" y="11"/>
                      <a:pt x="71" y="14"/>
                      <a:pt x="84" y="17"/>
                    </a:cubicBezTo>
                    <a:cubicBezTo>
                      <a:pt x="96" y="19"/>
                      <a:pt x="108" y="21"/>
                      <a:pt x="119" y="22"/>
                    </a:cubicBezTo>
                    <a:cubicBezTo>
                      <a:pt x="132" y="24"/>
                      <a:pt x="143" y="24"/>
                      <a:pt x="156" y="25"/>
                    </a:cubicBezTo>
                    <a:lnTo>
                      <a:pt x="155" y="25"/>
                    </a:lnTo>
                    <a:cubicBezTo>
                      <a:pt x="156" y="25"/>
                      <a:pt x="156" y="25"/>
                      <a:pt x="156" y="25"/>
                    </a:cubicBezTo>
                    <a:cubicBezTo>
                      <a:pt x="173" y="26"/>
                      <a:pt x="189" y="26"/>
                      <a:pt x="206" y="27"/>
                    </a:cubicBezTo>
                    <a:cubicBezTo>
                      <a:pt x="210" y="27"/>
                      <a:pt x="213" y="27"/>
                      <a:pt x="217" y="27"/>
                    </a:cubicBezTo>
                    <a:cubicBezTo>
                      <a:pt x="220" y="28"/>
                      <a:pt x="224" y="29"/>
                      <a:pt x="227" y="31"/>
                    </a:cubicBezTo>
                    <a:cubicBezTo>
                      <a:pt x="228" y="32"/>
                      <a:pt x="229" y="34"/>
                      <a:pt x="230" y="35"/>
                    </a:cubicBezTo>
                    <a:cubicBezTo>
                      <a:pt x="230" y="37"/>
                      <a:pt x="231" y="39"/>
                      <a:pt x="230" y="42"/>
                    </a:cubicBezTo>
                    <a:cubicBezTo>
                      <a:pt x="230" y="49"/>
                      <a:pt x="223" y="53"/>
                      <a:pt x="217" y="56"/>
                    </a:cubicBezTo>
                    <a:cubicBezTo>
                      <a:pt x="213" y="58"/>
                      <a:pt x="209" y="60"/>
                      <a:pt x="205" y="62"/>
                    </a:cubicBezTo>
                    <a:cubicBezTo>
                      <a:pt x="206" y="62"/>
                      <a:pt x="206" y="62"/>
                      <a:pt x="206" y="61"/>
                    </a:cubicBezTo>
                    <a:cubicBezTo>
                      <a:pt x="187" y="71"/>
                      <a:pt x="167" y="80"/>
                      <a:pt x="147" y="90"/>
                    </a:cubicBezTo>
                    <a:cubicBezTo>
                      <a:pt x="146" y="91"/>
                      <a:pt x="144" y="91"/>
                      <a:pt x="142" y="93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35" y="96"/>
                      <a:pt x="127" y="100"/>
                      <a:pt x="118" y="104"/>
                    </a:cubicBezTo>
                    <a:cubicBezTo>
                      <a:pt x="117" y="104"/>
                      <a:pt x="116" y="104"/>
                      <a:pt x="114" y="104"/>
                    </a:cubicBezTo>
                    <a:cubicBezTo>
                      <a:pt x="110" y="104"/>
                      <a:pt x="106" y="102"/>
                      <a:pt x="104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" name="Google Shape;2386;p26"/>
              <p:cNvSpPr/>
              <p:nvPr/>
            </p:nvSpPr>
            <p:spPr>
              <a:xfrm>
                <a:off x="522720" y="3080160"/>
                <a:ext cx="158760" cy="11880"/>
              </a:xfrm>
              <a:custGeom>
                <a:rect b="b" l="l" r="r" t="t"/>
                <a:pathLst>
                  <a:path extrusionOk="0" h="33" w="441">
                    <a:moveTo>
                      <a:pt x="145" y="32"/>
                    </a:moveTo>
                    <a:cubicBezTo>
                      <a:pt x="136" y="32"/>
                      <a:pt x="126" y="32"/>
                      <a:pt x="117" y="31"/>
                    </a:cubicBezTo>
                    <a:cubicBezTo>
                      <a:pt x="108" y="31"/>
                      <a:pt x="100" y="31"/>
                      <a:pt x="91" y="31"/>
                    </a:cubicBezTo>
                    <a:cubicBezTo>
                      <a:pt x="82" y="30"/>
                      <a:pt x="73" y="29"/>
                      <a:pt x="65" y="29"/>
                    </a:cubicBezTo>
                    <a:lnTo>
                      <a:pt x="66" y="29"/>
                    </a:lnTo>
                    <a:cubicBezTo>
                      <a:pt x="56" y="28"/>
                      <a:pt x="46" y="28"/>
                      <a:pt x="37" y="27"/>
                    </a:cubicBezTo>
                    <a:cubicBezTo>
                      <a:pt x="28" y="26"/>
                      <a:pt x="19" y="26"/>
                      <a:pt x="9" y="24"/>
                    </a:cubicBezTo>
                    <a:cubicBezTo>
                      <a:pt x="3" y="22"/>
                      <a:pt x="0" y="17"/>
                      <a:pt x="2" y="11"/>
                    </a:cubicBezTo>
                    <a:cubicBezTo>
                      <a:pt x="3" y="6"/>
                      <a:pt x="9" y="2"/>
                      <a:pt x="14" y="4"/>
                    </a:cubicBezTo>
                    <a:cubicBezTo>
                      <a:pt x="16" y="4"/>
                      <a:pt x="17" y="4"/>
                      <a:pt x="19" y="4"/>
                    </a:cubicBezTo>
                    <a:cubicBezTo>
                      <a:pt x="31" y="7"/>
                      <a:pt x="42" y="7"/>
                      <a:pt x="53" y="8"/>
                    </a:cubicBezTo>
                    <a:cubicBezTo>
                      <a:pt x="66" y="9"/>
                      <a:pt x="78" y="10"/>
                      <a:pt x="90" y="11"/>
                    </a:cubicBezTo>
                    <a:lnTo>
                      <a:pt x="91" y="11"/>
                    </a:lnTo>
                    <a:cubicBezTo>
                      <a:pt x="92" y="11"/>
                      <a:pt x="93" y="11"/>
                      <a:pt x="93" y="11"/>
                    </a:cubicBezTo>
                    <a:lnTo>
                      <a:pt x="92" y="11"/>
                    </a:lnTo>
                    <a:cubicBezTo>
                      <a:pt x="98" y="11"/>
                      <a:pt x="105" y="11"/>
                      <a:pt x="112" y="12"/>
                    </a:cubicBezTo>
                    <a:cubicBezTo>
                      <a:pt x="113" y="12"/>
                      <a:pt x="114" y="12"/>
                      <a:pt x="115" y="12"/>
                    </a:cubicBezTo>
                    <a:lnTo>
                      <a:pt x="116" y="12"/>
                    </a:lnTo>
                    <a:lnTo>
                      <a:pt x="117" y="12"/>
                    </a:lnTo>
                    <a:lnTo>
                      <a:pt x="116" y="12"/>
                    </a:lnTo>
                    <a:cubicBezTo>
                      <a:pt x="122" y="13"/>
                      <a:pt x="127" y="13"/>
                      <a:pt x="133" y="13"/>
                    </a:cubicBezTo>
                    <a:cubicBezTo>
                      <a:pt x="137" y="13"/>
                      <a:pt x="141" y="13"/>
                      <a:pt x="146" y="13"/>
                    </a:cubicBezTo>
                    <a:cubicBezTo>
                      <a:pt x="157" y="13"/>
                      <a:pt x="167" y="13"/>
                      <a:pt x="178" y="13"/>
                    </a:cubicBezTo>
                    <a:cubicBezTo>
                      <a:pt x="189" y="12"/>
                      <a:pt x="200" y="12"/>
                      <a:pt x="212" y="11"/>
                    </a:cubicBezTo>
                    <a:cubicBezTo>
                      <a:pt x="223" y="10"/>
                      <a:pt x="235" y="10"/>
                      <a:pt x="246" y="9"/>
                    </a:cubicBezTo>
                    <a:cubicBezTo>
                      <a:pt x="267" y="7"/>
                      <a:pt x="288" y="6"/>
                      <a:pt x="309" y="4"/>
                    </a:cubicBezTo>
                    <a:cubicBezTo>
                      <a:pt x="330" y="3"/>
                      <a:pt x="351" y="2"/>
                      <a:pt x="373" y="1"/>
                    </a:cubicBezTo>
                    <a:cubicBezTo>
                      <a:pt x="391" y="1"/>
                      <a:pt x="411" y="1"/>
                      <a:pt x="429" y="0"/>
                    </a:cubicBezTo>
                    <a:cubicBezTo>
                      <a:pt x="435" y="0"/>
                      <a:pt x="440" y="4"/>
                      <a:pt x="440" y="10"/>
                    </a:cubicBezTo>
                    <a:cubicBezTo>
                      <a:pt x="440" y="15"/>
                      <a:pt x="435" y="20"/>
                      <a:pt x="430" y="20"/>
                    </a:cubicBezTo>
                    <a:cubicBezTo>
                      <a:pt x="408" y="20"/>
                      <a:pt x="385" y="20"/>
                      <a:pt x="363" y="20"/>
                    </a:cubicBezTo>
                    <a:cubicBezTo>
                      <a:pt x="342" y="21"/>
                      <a:pt x="320" y="22"/>
                      <a:pt x="299" y="24"/>
                    </a:cubicBezTo>
                    <a:cubicBezTo>
                      <a:pt x="277" y="25"/>
                      <a:pt x="254" y="26"/>
                      <a:pt x="231" y="28"/>
                    </a:cubicBezTo>
                    <a:cubicBezTo>
                      <a:pt x="211" y="30"/>
                      <a:pt x="192" y="31"/>
                      <a:pt x="172" y="31"/>
                    </a:cubicBezTo>
                    <a:cubicBezTo>
                      <a:pt x="164" y="32"/>
                      <a:pt x="156" y="32"/>
                      <a:pt x="148" y="32"/>
                    </a:cubicBezTo>
                    <a:cubicBezTo>
                      <a:pt x="147" y="32"/>
                      <a:pt x="146" y="32"/>
                      <a:pt x="14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" name="Google Shape;2387;p26"/>
              <p:cNvSpPr/>
              <p:nvPr/>
            </p:nvSpPr>
            <p:spPr>
              <a:xfrm>
                <a:off x="631800" y="3065400"/>
                <a:ext cx="66240" cy="37080"/>
              </a:xfrm>
              <a:custGeom>
                <a:rect b="b" l="l" r="r" t="t"/>
                <a:pathLst>
                  <a:path extrusionOk="0" h="103" w="184">
                    <a:moveTo>
                      <a:pt x="73" y="98"/>
                    </a:moveTo>
                    <a:cubicBezTo>
                      <a:pt x="69" y="94"/>
                      <a:pt x="70" y="87"/>
                      <a:pt x="74" y="84"/>
                    </a:cubicBezTo>
                    <a:cubicBezTo>
                      <a:pt x="81" y="79"/>
                      <a:pt x="89" y="74"/>
                      <a:pt x="97" y="71"/>
                    </a:cubicBezTo>
                    <a:cubicBezTo>
                      <a:pt x="104" y="67"/>
                      <a:pt x="111" y="65"/>
                      <a:pt x="118" y="61"/>
                    </a:cubicBezTo>
                    <a:cubicBezTo>
                      <a:pt x="127" y="56"/>
                      <a:pt x="137" y="52"/>
                      <a:pt x="147" y="48"/>
                    </a:cubicBezTo>
                    <a:cubicBezTo>
                      <a:pt x="141" y="47"/>
                      <a:pt x="135" y="45"/>
                      <a:pt x="129" y="44"/>
                    </a:cubicBezTo>
                    <a:cubicBezTo>
                      <a:pt x="117" y="41"/>
                      <a:pt x="105" y="39"/>
                      <a:pt x="93" y="36"/>
                    </a:cubicBezTo>
                    <a:lnTo>
                      <a:pt x="93" y="37"/>
                    </a:lnTo>
                    <a:cubicBezTo>
                      <a:pt x="92" y="36"/>
                      <a:pt x="92" y="36"/>
                      <a:pt x="91" y="36"/>
                    </a:cubicBezTo>
                    <a:cubicBezTo>
                      <a:pt x="86" y="35"/>
                      <a:pt x="80" y="34"/>
                      <a:pt x="74" y="33"/>
                    </a:cubicBezTo>
                    <a:cubicBezTo>
                      <a:pt x="74" y="33"/>
                      <a:pt x="75" y="33"/>
                      <a:pt x="76" y="33"/>
                    </a:cubicBezTo>
                    <a:cubicBezTo>
                      <a:pt x="70" y="32"/>
                      <a:pt x="65" y="31"/>
                      <a:pt x="60" y="30"/>
                    </a:cubicBezTo>
                    <a:lnTo>
                      <a:pt x="59" y="30"/>
                    </a:lnTo>
                    <a:cubicBezTo>
                      <a:pt x="44" y="27"/>
                      <a:pt x="28" y="24"/>
                      <a:pt x="12" y="21"/>
                    </a:cubicBezTo>
                    <a:lnTo>
                      <a:pt x="13" y="21"/>
                    </a:ln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4" y="3"/>
                      <a:pt x="8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7" y="3"/>
                      <a:pt x="32" y="4"/>
                      <a:pt x="37" y="5"/>
                    </a:cubicBezTo>
                    <a:cubicBezTo>
                      <a:pt x="48" y="7"/>
                      <a:pt x="59" y="10"/>
                      <a:pt x="71" y="12"/>
                    </a:cubicBezTo>
                    <a:cubicBezTo>
                      <a:pt x="93" y="16"/>
                      <a:pt x="114" y="20"/>
                      <a:pt x="135" y="25"/>
                    </a:cubicBezTo>
                    <a:cubicBezTo>
                      <a:pt x="146" y="27"/>
                      <a:pt x="155" y="29"/>
                      <a:pt x="166" y="31"/>
                    </a:cubicBezTo>
                    <a:cubicBezTo>
                      <a:pt x="169" y="33"/>
                      <a:pt x="172" y="33"/>
                      <a:pt x="176" y="35"/>
                    </a:cubicBezTo>
                    <a:cubicBezTo>
                      <a:pt x="181" y="38"/>
                      <a:pt x="183" y="45"/>
                      <a:pt x="181" y="50"/>
                    </a:cubicBezTo>
                    <a:cubicBezTo>
                      <a:pt x="179" y="55"/>
                      <a:pt x="174" y="58"/>
                      <a:pt x="169" y="61"/>
                    </a:cubicBezTo>
                    <a:cubicBezTo>
                      <a:pt x="167" y="62"/>
                      <a:pt x="164" y="63"/>
                      <a:pt x="161" y="64"/>
                    </a:cubicBezTo>
                    <a:cubicBezTo>
                      <a:pt x="142" y="73"/>
                      <a:pt x="123" y="81"/>
                      <a:pt x="104" y="91"/>
                    </a:cubicBezTo>
                    <a:lnTo>
                      <a:pt x="104" y="90"/>
                    </a:lnTo>
                    <a:cubicBezTo>
                      <a:pt x="103" y="91"/>
                      <a:pt x="102" y="91"/>
                      <a:pt x="102" y="91"/>
                    </a:cubicBezTo>
                    <a:cubicBezTo>
                      <a:pt x="102" y="91"/>
                      <a:pt x="101" y="91"/>
                      <a:pt x="101" y="92"/>
                    </a:cubicBezTo>
                    <a:lnTo>
                      <a:pt x="101" y="91"/>
                    </a:lnTo>
                    <a:cubicBezTo>
                      <a:pt x="101" y="92"/>
                      <a:pt x="101" y="92"/>
                      <a:pt x="101" y="92"/>
                    </a:cubicBezTo>
                    <a:cubicBezTo>
                      <a:pt x="97" y="94"/>
                      <a:pt x="93" y="96"/>
                      <a:pt x="89" y="99"/>
                    </a:cubicBezTo>
                    <a:cubicBezTo>
                      <a:pt x="88" y="100"/>
                      <a:pt x="88" y="100"/>
                      <a:pt x="87" y="100"/>
                    </a:cubicBezTo>
                    <a:cubicBezTo>
                      <a:pt x="86" y="102"/>
                      <a:pt x="83" y="102"/>
                      <a:pt x="81" y="102"/>
                    </a:cubicBezTo>
                    <a:cubicBezTo>
                      <a:pt x="78" y="102"/>
                      <a:pt x="74" y="101"/>
                      <a:pt x="73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" name="Google Shape;2388;p26"/>
              <p:cNvSpPr/>
              <p:nvPr/>
            </p:nvSpPr>
            <p:spPr>
              <a:xfrm>
                <a:off x="521640" y="3119400"/>
                <a:ext cx="127080" cy="10800"/>
              </a:xfrm>
              <a:custGeom>
                <a:rect b="b" l="l" r="r" t="t"/>
                <a:pathLst>
                  <a:path extrusionOk="0" h="30" w="353">
                    <a:moveTo>
                      <a:pt x="43" y="27"/>
                    </a:moveTo>
                    <a:cubicBezTo>
                      <a:pt x="34" y="26"/>
                      <a:pt x="24" y="25"/>
                      <a:pt x="16" y="23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3" y="19"/>
                      <a:pt x="0" y="15"/>
                      <a:pt x="0" y="11"/>
                    </a:cubicBezTo>
                    <a:cubicBezTo>
                      <a:pt x="0" y="5"/>
                      <a:pt x="3" y="1"/>
                      <a:pt x="9" y="0"/>
                    </a:cubicBezTo>
                    <a:cubicBezTo>
                      <a:pt x="11" y="0"/>
                      <a:pt x="13" y="0"/>
                      <a:pt x="16" y="1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40" y="7"/>
                      <a:pt x="53" y="8"/>
                      <a:pt x="66" y="9"/>
                    </a:cubicBezTo>
                    <a:lnTo>
                      <a:pt x="65" y="9"/>
                    </a:lnTo>
                    <a:cubicBezTo>
                      <a:pt x="86" y="10"/>
                      <a:pt x="107" y="10"/>
                      <a:pt x="128" y="9"/>
                    </a:cubicBezTo>
                    <a:cubicBezTo>
                      <a:pt x="150" y="8"/>
                      <a:pt x="173" y="8"/>
                      <a:pt x="196" y="7"/>
                    </a:cubicBezTo>
                    <a:cubicBezTo>
                      <a:pt x="217" y="6"/>
                      <a:pt x="237" y="6"/>
                      <a:pt x="258" y="5"/>
                    </a:cubicBezTo>
                    <a:cubicBezTo>
                      <a:pt x="279" y="5"/>
                      <a:pt x="301" y="5"/>
                      <a:pt x="323" y="7"/>
                    </a:cubicBezTo>
                    <a:lnTo>
                      <a:pt x="325" y="7"/>
                    </a:lnTo>
                    <a:cubicBezTo>
                      <a:pt x="330" y="7"/>
                      <a:pt x="336" y="7"/>
                      <a:pt x="341" y="7"/>
                    </a:cubicBezTo>
                    <a:cubicBezTo>
                      <a:pt x="347" y="6"/>
                      <a:pt x="352" y="11"/>
                      <a:pt x="352" y="17"/>
                    </a:cubicBezTo>
                    <a:cubicBezTo>
                      <a:pt x="352" y="22"/>
                      <a:pt x="347" y="27"/>
                      <a:pt x="341" y="27"/>
                    </a:cubicBezTo>
                    <a:cubicBezTo>
                      <a:pt x="334" y="28"/>
                      <a:pt x="328" y="28"/>
                      <a:pt x="321" y="27"/>
                    </a:cubicBezTo>
                    <a:cubicBezTo>
                      <a:pt x="314" y="26"/>
                      <a:pt x="308" y="26"/>
                      <a:pt x="301" y="25"/>
                    </a:cubicBezTo>
                    <a:cubicBezTo>
                      <a:pt x="260" y="23"/>
                      <a:pt x="218" y="25"/>
                      <a:pt x="176" y="26"/>
                    </a:cubicBezTo>
                    <a:cubicBezTo>
                      <a:pt x="153" y="28"/>
                      <a:pt x="129" y="28"/>
                      <a:pt x="106" y="29"/>
                    </a:cubicBezTo>
                    <a:cubicBezTo>
                      <a:pt x="100" y="29"/>
                      <a:pt x="95" y="29"/>
                      <a:pt x="89" y="29"/>
                    </a:cubicBezTo>
                    <a:cubicBezTo>
                      <a:pt x="74" y="29"/>
                      <a:pt x="58" y="29"/>
                      <a:pt x="43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" name="Google Shape;2389;p26"/>
              <p:cNvSpPr/>
              <p:nvPr/>
            </p:nvSpPr>
            <p:spPr>
              <a:xfrm>
                <a:off x="595800" y="3106800"/>
                <a:ext cx="49320" cy="46080"/>
              </a:xfrm>
              <a:custGeom>
                <a:rect b="b" l="l" r="r" t="t"/>
                <a:pathLst>
                  <a:path extrusionOk="0" h="128" w="137">
                    <a:moveTo>
                      <a:pt x="39" y="120"/>
                    </a:moveTo>
                    <a:cubicBezTo>
                      <a:pt x="37" y="115"/>
                      <a:pt x="39" y="109"/>
                      <a:pt x="45" y="106"/>
                    </a:cubicBezTo>
                    <a:cubicBezTo>
                      <a:pt x="49" y="105"/>
                      <a:pt x="53" y="102"/>
                      <a:pt x="58" y="100"/>
                    </a:cubicBezTo>
                    <a:cubicBezTo>
                      <a:pt x="72" y="93"/>
                      <a:pt x="85" y="85"/>
                      <a:pt x="99" y="76"/>
                    </a:cubicBezTo>
                    <a:cubicBezTo>
                      <a:pt x="102" y="74"/>
                      <a:pt x="106" y="71"/>
                      <a:pt x="109" y="68"/>
                    </a:cubicBezTo>
                    <a:lnTo>
                      <a:pt x="108" y="69"/>
                    </a:lnTo>
                    <a:cubicBezTo>
                      <a:pt x="109" y="68"/>
                      <a:pt x="110" y="67"/>
                      <a:pt x="111" y="66"/>
                    </a:cubicBezTo>
                    <a:cubicBezTo>
                      <a:pt x="112" y="65"/>
                      <a:pt x="113" y="64"/>
                      <a:pt x="114" y="63"/>
                    </a:cubicBezTo>
                    <a:cubicBezTo>
                      <a:pt x="114" y="62"/>
                      <a:pt x="113" y="62"/>
                      <a:pt x="113" y="62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2" y="61"/>
                      <a:pt x="110" y="60"/>
                      <a:pt x="110" y="60"/>
                    </a:cubicBezTo>
                    <a:cubicBezTo>
                      <a:pt x="108" y="59"/>
                      <a:pt x="107" y="59"/>
                      <a:pt x="105" y="58"/>
                    </a:cubicBezTo>
                    <a:cubicBezTo>
                      <a:pt x="97" y="55"/>
                      <a:pt x="88" y="53"/>
                      <a:pt x="79" y="51"/>
                    </a:cubicBezTo>
                    <a:cubicBezTo>
                      <a:pt x="70" y="49"/>
                      <a:pt x="60" y="46"/>
                      <a:pt x="51" y="43"/>
                    </a:cubicBezTo>
                    <a:cubicBezTo>
                      <a:pt x="42" y="40"/>
                      <a:pt x="33" y="38"/>
                      <a:pt x="25" y="34"/>
                    </a:cubicBezTo>
                    <a:cubicBezTo>
                      <a:pt x="19" y="32"/>
                      <a:pt x="15" y="29"/>
                      <a:pt x="10" y="26"/>
                    </a:cubicBezTo>
                    <a:cubicBezTo>
                      <a:pt x="6" y="24"/>
                      <a:pt x="3" y="20"/>
                      <a:pt x="1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8" y="1"/>
                      <a:pt x="11" y="0"/>
                      <a:pt x="15" y="1"/>
                    </a:cubicBezTo>
                    <a:cubicBezTo>
                      <a:pt x="20" y="2"/>
                      <a:pt x="23" y="6"/>
                      <a:pt x="24" y="10"/>
                    </a:cubicBezTo>
                    <a:lnTo>
                      <a:pt x="24" y="11"/>
                    </a:lnTo>
                    <a:cubicBezTo>
                      <a:pt x="25" y="11"/>
                      <a:pt x="27" y="13"/>
                      <a:pt x="29" y="14"/>
                    </a:cubicBezTo>
                    <a:cubicBezTo>
                      <a:pt x="33" y="16"/>
                      <a:pt x="39" y="18"/>
                      <a:pt x="44" y="20"/>
                    </a:cubicBezTo>
                    <a:lnTo>
                      <a:pt x="43" y="20"/>
                    </a:lnTo>
                    <a:cubicBezTo>
                      <a:pt x="47" y="21"/>
                      <a:pt x="51" y="22"/>
                      <a:pt x="54" y="24"/>
                    </a:cubicBezTo>
                    <a:cubicBezTo>
                      <a:pt x="59" y="25"/>
                      <a:pt x="64" y="26"/>
                      <a:pt x="69" y="28"/>
                    </a:cubicBezTo>
                    <a:cubicBezTo>
                      <a:pt x="75" y="29"/>
                      <a:pt x="81" y="31"/>
                      <a:pt x="86" y="32"/>
                    </a:cubicBezTo>
                    <a:cubicBezTo>
                      <a:pt x="92" y="33"/>
                      <a:pt x="97" y="35"/>
                      <a:pt x="102" y="36"/>
                    </a:cubicBezTo>
                    <a:cubicBezTo>
                      <a:pt x="110" y="38"/>
                      <a:pt x="120" y="40"/>
                      <a:pt x="127" y="46"/>
                    </a:cubicBezTo>
                    <a:cubicBezTo>
                      <a:pt x="131" y="49"/>
                      <a:pt x="134" y="54"/>
                      <a:pt x="135" y="59"/>
                    </a:cubicBezTo>
                    <a:cubicBezTo>
                      <a:pt x="136" y="66"/>
                      <a:pt x="134" y="71"/>
                      <a:pt x="130" y="75"/>
                    </a:cubicBezTo>
                    <a:cubicBezTo>
                      <a:pt x="127" y="80"/>
                      <a:pt x="122" y="84"/>
                      <a:pt x="118" y="87"/>
                    </a:cubicBezTo>
                    <a:cubicBezTo>
                      <a:pt x="115" y="89"/>
                      <a:pt x="112" y="91"/>
                      <a:pt x="110" y="93"/>
                    </a:cubicBezTo>
                    <a:cubicBezTo>
                      <a:pt x="100" y="99"/>
                      <a:pt x="91" y="105"/>
                      <a:pt x="81" y="110"/>
                    </a:cubicBezTo>
                    <a:cubicBezTo>
                      <a:pt x="72" y="116"/>
                      <a:pt x="63" y="121"/>
                      <a:pt x="53" y="126"/>
                    </a:cubicBezTo>
                    <a:cubicBezTo>
                      <a:pt x="52" y="126"/>
                      <a:pt x="50" y="127"/>
                      <a:pt x="49" y="127"/>
                    </a:cubicBezTo>
                    <a:cubicBezTo>
                      <a:pt x="45" y="127"/>
                      <a:pt x="40" y="124"/>
                      <a:pt x="39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" name="Google Shape;2390;p26"/>
              <p:cNvSpPr/>
              <p:nvPr/>
            </p:nvSpPr>
            <p:spPr>
              <a:xfrm>
                <a:off x="512640" y="3159720"/>
                <a:ext cx="93600" cy="10080"/>
              </a:xfrm>
              <a:custGeom>
                <a:rect b="b" l="l" r="r" t="t"/>
                <a:pathLst>
                  <a:path extrusionOk="0" h="28" w="260">
                    <a:moveTo>
                      <a:pt x="10" y="27"/>
                    </a:moveTo>
                    <a:cubicBezTo>
                      <a:pt x="7" y="27"/>
                      <a:pt x="5" y="26"/>
                      <a:pt x="3" y="23"/>
                    </a:cubicBezTo>
                    <a:cubicBezTo>
                      <a:pt x="1" y="21"/>
                      <a:pt x="0" y="18"/>
                      <a:pt x="1" y="15"/>
                    </a:cubicBezTo>
                    <a:cubicBezTo>
                      <a:pt x="2" y="12"/>
                      <a:pt x="3" y="9"/>
                      <a:pt x="6" y="8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34" y="4"/>
                      <a:pt x="55" y="5"/>
                      <a:pt x="77" y="5"/>
                    </a:cubicBezTo>
                    <a:cubicBezTo>
                      <a:pt x="99" y="6"/>
                      <a:pt x="121" y="7"/>
                      <a:pt x="142" y="7"/>
                    </a:cubicBezTo>
                    <a:cubicBezTo>
                      <a:pt x="178" y="7"/>
                      <a:pt x="213" y="3"/>
                      <a:pt x="248" y="1"/>
                    </a:cubicBezTo>
                    <a:cubicBezTo>
                      <a:pt x="254" y="0"/>
                      <a:pt x="259" y="5"/>
                      <a:pt x="259" y="11"/>
                    </a:cubicBezTo>
                    <a:cubicBezTo>
                      <a:pt x="259" y="16"/>
                      <a:pt x="254" y="20"/>
                      <a:pt x="249" y="21"/>
                    </a:cubicBezTo>
                    <a:cubicBezTo>
                      <a:pt x="226" y="21"/>
                      <a:pt x="203" y="23"/>
                      <a:pt x="181" y="25"/>
                    </a:cubicBezTo>
                    <a:cubicBezTo>
                      <a:pt x="159" y="25"/>
                      <a:pt x="136" y="26"/>
                      <a:pt x="114" y="26"/>
                    </a:cubicBezTo>
                    <a:cubicBezTo>
                      <a:pt x="100" y="25"/>
                      <a:pt x="84" y="25"/>
                      <a:pt x="69" y="25"/>
                    </a:cubicBezTo>
                    <a:cubicBezTo>
                      <a:pt x="55" y="25"/>
                      <a:pt x="41" y="25"/>
                      <a:pt x="26" y="26"/>
                    </a:cubicBezTo>
                    <a:cubicBezTo>
                      <a:pt x="24" y="26"/>
                      <a:pt x="21" y="26"/>
                      <a:pt x="19" y="26"/>
                    </a:cubicBezTo>
                    <a:cubicBezTo>
                      <a:pt x="17" y="27"/>
                      <a:pt x="14" y="27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" name="Google Shape;2391;p26"/>
              <p:cNvSpPr/>
              <p:nvPr/>
            </p:nvSpPr>
            <p:spPr>
              <a:xfrm>
                <a:off x="567000" y="3142440"/>
                <a:ext cx="43920" cy="48600"/>
              </a:xfrm>
              <a:custGeom>
                <a:rect b="b" l="l" r="r" t="t"/>
                <a:pathLst>
                  <a:path extrusionOk="0" h="135" w="122">
                    <a:moveTo>
                      <a:pt x="7" y="129"/>
                    </a:moveTo>
                    <a:cubicBezTo>
                      <a:pt x="4" y="124"/>
                      <a:pt x="6" y="118"/>
                      <a:pt x="10" y="115"/>
                    </a:cubicBezTo>
                    <a:cubicBezTo>
                      <a:pt x="38" y="98"/>
                      <a:pt x="66" y="81"/>
                      <a:pt x="92" y="64"/>
                    </a:cubicBezTo>
                    <a:cubicBezTo>
                      <a:pt x="94" y="63"/>
                      <a:pt x="95" y="62"/>
                      <a:pt x="97" y="61"/>
                    </a:cubicBezTo>
                    <a:cubicBezTo>
                      <a:pt x="83" y="55"/>
                      <a:pt x="69" y="50"/>
                      <a:pt x="56" y="45"/>
                    </a:cubicBezTo>
                    <a:cubicBezTo>
                      <a:pt x="48" y="42"/>
                      <a:pt x="41" y="39"/>
                      <a:pt x="34" y="36"/>
                    </a:cubicBezTo>
                    <a:cubicBezTo>
                      <a:pt x="27" y="33"/>
                      <a:pt x="21" y="30"/>
                      <a:pt x="15" y="26"/>
                    </a:cubicBezTo>
                    <a:cubicBezTo>
                      <a:pt x="9" y="22"/>
                      <a:pt x="0" y="15"/>
                      <a:pt x="4" y="7"/>
                    </a:cubicBezTo>
                    <a:cubicBezTo>
                      <a:pt x="7" y="3"/>
                      <a:pt x="11" y="0"/>
                      <a:pt x="16" y="1"/>
                    </a:cubicBezTo>
                    <a:lnTo>
                      <a:pt x="17" y="1"/>
                    </a:lnTo>
                    <a:cubicBezTo>
                      <a:pt x="21" y="1"/>
                      <a:pt x="23" y="4"/>
                      <a:pt x="24" y="7"/>
                    </a:cubicBezTo>
                    <a:cubicBezTo>
                      <a:pt x="25" y="8"/>
                      <a:pt x="27" y="9"/>
                      <a:pt x="28" y="10"/>
                    </a:cubicBezTo>
                    <a:cubicBezTo>
                      <a:pt x="30" y="11"/>
                      <a:pt x="33" y="13"/>
                      <a:pt x="36" y="14"/>
                    </a:cubicBezTo>
                    <a:cubicBezTo>
                      <a:pt x="45" y="19"/>
                      <a:pt x="55" y="23"/>
                      <a:pt x="64" y="27"/>
                    </a:cubicBezTo>
                    <a:cubicBezTo>
                      <a:pt x="75" y="31"/>
                      <a:pt x="85" y="34"/>
                      <a:pt x="95" y="38"/>
                    </a:cubicBezTo>
                    <a:cubicBezTo>
                      <a:pt x="102" y="41"/>
                      <a:pt x="108" y="43"/>
                      <a:pt x="113" y="47"/>
                    </a:cubicBezTo>
                    <a:cubicBezTo>
                      <a:pt x="118" y="50"/>
                      <a:pt x="121" y="56"/>
                      <a:pt x="120" y="61"/>
                    </a:cubicBezTo>
                    <a:cubicBezTo>
                      <a:pt x="120" y="67"/>
                      <a:pt x="116" y="71"/>
                      <a:pt x="112" y="75"/>
                    </a:cubicBezTo>
                    <a:cubicBezTo>
                      <a:pt x="106" y="80"/>
                      <a:pt x="99" y="84"/>
                      <a:pt x="94" y="88"/>
                    </a:cubicBezTo>
                    <a:cubicBezTo>
                      <a:pt x="88" y="91"/>
                      <a:pt x="83" y="93"/>
                      <a:pt x="78" y="97"/>
                    </a:cubicBezTo>
                    <a:cubicBezTo>
                      <a:pt x="69" y="102"/>
                      <a:pt x="60" y="108"/>
                      <a:pt x="51" y="114"/>
                    </a:cubicBezTo>
                    <a:cubicBezTo>
                      <a:pt x="41" y="120"/>
                      <a:pt x="31" y="126"/>
                      <a:pt x="21" y="133"/>
                    </a:cubicBezTo>
                    <a:cubicBezTo>
                      <a:pt x="19" y="134"/>
                      <a:pt x="18" y="134"/>
                      <a:pt x="16" y="134"/>
                    </a:cubicBezTo>
                    <a:cubicBezTo>
                      <a:pt x="12" y="134"/>
                      <a:pt x="9" y="132"/>
                      <a:pt x="7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" name="Google Shape;2392;p26"/>
              <p:cNvSpPr/>
              <p:nvPr/>
            </p:nvSpPr>
            <p:spPr>
              <a:xfrm>
                <a:off x="511920" y="3199680"/>
                <a:ext cx="49320" cy="18720"/>
              </a:xfrm>
              <a:custGeom>
                <a:rect b="b" l="l" r="r" t="t"/>
                <a:pathLst>
                  <a:path extrusionOk="0" h="52" w="137">
                    <a:moveTo>
                      <a:pt x="93" y="48"/>
                    </a:moveTo>
                    <a:cubicBezTo>
                      <a:pt x="83" y="45"/>
                      <a:pt x="74" y="43"/>
                      <a:pt x="64" y="41"/>
                    </a:cubicBezTo>
                    <a:cubicBezTo>
                      <a:pt x="54" y="38"/>
                      <a:pt x="45" y="35"/>
                      <a:pt x="36" y="32"/>
                    </a:cubicBezTo>
                    <a:cubicBezTo>
                      <a:pt x="30" y="31"/>
                      <a:pt x="26" y="29"/>
                      <a:pt x="21" y="28"/>
                    </a:cubicBezTo>
                    <a:cubicBezTo>
                      <a:pt x="16" y="26"/>
                      <a:pt x="11" y="24"/>
                      <a:pt x="6" y="22"/>
                    </a:cubicBezTo>
                    <a:cubicBezTo>
                      <a:pt x="1" y="18"/>
                      <a:pt x="0" y="13"/>
                      <a:pt x="2" y="7"/>
                    </a:cubicBezTo>
                    <a:cubicBezTo>
                      <a:pt x="5" y="3"/>
                      <a:pt x="12" y="0"/>
                      <a:pt x="16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23" y="7"/>
                      <a:pt x="28" y="8"/>
                      <a:pt x="33" y="10"/>
                    </a:cubicBezTo>
                    <a:cubicBezTo>
                      <a:pt x="55" y="17"/>
                      <a:pt x="77" y="24"/>
                      <a:pt x="100" y="28"/>
                    </a:cubicBezTo>
                    <a:cubicBezTo>
                      <a:pt x="106" y="29"/>
                      <a:pt x="111" y="30"/>
                      <a:pt x="117" y="31"/>
                    </a:cubicBezTo>
                    <a:cubicBezTo>
                      <a:pt x="120" y="31"/>
                      <a:pt x="123" y="31"/>
                      <a:pt x="125" y="31"/>
                    </a:cubicBezTo>
                    <a:cubicBezTo>
                      <a:pt x="131" y="31"/>
                      <a:pt x="136" y="35"/>
                      <a:pt x="136" y="41"/>
                    </a:cubicBezTo>
                    <a:cubicBezTo>
                      <a:pt x="136" y="46"/>
                      <a:pt x="131" y="51"/>
                      <a:pt x="125" y="51"/>
                    </a:cubicBezTo>
                    <a:cubicBezTo>
                      <a:pt x="125" y="51"/>
                      <a:pt x="124" y="51"/>
                      <a:pt x="123" y="51"/>
                    </a:cubicBezTo>
                    <a:cubicBezTo>
                      <a:pt x="113" y="51"/>
                      <a:pt x="103" y="50"/>
                      <a:pt x="93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" name="Google Shape;2393;p26"/>
              <p:cNvSpPr/>
              <p:nvPr/>
            </p:nvSpPr>
            <p:spPr>
              <a:xfrm>
                <a:off x="529920" y="3200760"/>
                <a:ext cx="37800" cy="29520"/>
              </a:xfrm>
              <a:custGeom>
                <a:rect b="b" l="l" r="r" t="t"/>
                <a:pathLst>
                  <a:path extrusionOk="0" h="82" w="105">
                    <a:moveTo>
                      <a:pt x="45" y="78"/>
                    </a:moveTo>
                    <a:cubicBezTo>
                      <a:pt x="41" y="74"/>
                      <a:pt x="40" y="67"/>
                      <a:pt x="45" y="63"/>
                    </a:cubicBezTo>
                    <a:cubicBezTo>
                      <a:pt x="53" y="56"/>
                      <a:pt x="62" y="49"/>
                      <a:pt x="70" y="42"/>
                    </a:cubicBezTo>
                    <a:cubicBezTo>
                      <a:pt x="73" y="39"/>
                      <a:pt x="75" y="36"/>
                      <a:pt x="78" y="34"/>
                    </a:cubicBezTo>
                    <a:cubicBezTo>
                      <a:pt x="79" y="33"/>
                      <a:pt x="80" y="32"/>
                      <a:pt x="81" y="31"/>
                    </a:cubicBezTo>
                    <a:cubicBezTo>
                      <a:pt x="81" y="30"/>
                      <a:pt x="82" y="29"/>
                      <a:pt x="82" y="28"/>
                    </a:cubicBezTo>
                    <a:cubicBezTo>
                      <a:pt x="81" y="27"/>
                      <a:pt x="81" y="27"/>
                      <a:pt x="80" y="26"/>
                    </a:cubicBezTo>
                    <a:cubicBezTo>
                      <a:pt x="77" y="26"/>
                      <a:pt x="74" y="25"/>
                      <a:pt x="71" y="25"/>
                    </a:cubicBezTo>
                    <a:cubicBezTo>
                      <a:pt x="62" y="23"/>
                      <a:pt x="53" y="22"/>
                      <a:pt x="44" y="21"/>
                    </a:cubicBezTo>
                    <a:lnTo>
                      <a:pt x="45" y="21"/>
                    </a:lnTo>
                    <a:cubicBezTo>
                      <a:pt x="44" y="21"/>
                      <a:pt x="43" y="21"/>
                      <a:pt x="43" y="21"/>
                    </a:cubicBezTo>
                    <a:lnTo>
                      <a:pt x="42" y="21"/>
                    </a:lnTo>
                    <a:cubicBezTo>
                      <a:pt x="40" y="21"/>
                      <a:pt x="38" y="21"/>
                      <a:pt x="36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1"/>
                      <a:pt x="21" y="21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5" y="24"/>
                      <a:pt x="12" y="24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4" y="5"/>
                      <a:pt x="8" y="3"/>
                      <a:pt x="12" y="1"/>
                    </a:cubicBezTo>
                    <a:cubicBezTo>
                      <a:pt x="14" y="1"/>
                      <a:pt x="17" y="1"/>
                      <a:pt x="19" y="0"/>
                    </a:cubicBezTo>
                    <a:cubicBezTo>
                      <a:pt x="23" y="0"/>
                      <a:pt x="26" y="0"/>
                      <a:pt x="30" y="0"/>
                    </a:cubicBezTo>
                    <a:cubicBezTo>
                      <a:pt x="36" y="0"/>
                      <a:pt x="42" y="0"/>
                      <a:pt x="48" y="1"/>
                    </a:cubicBezTo>
                    <a:cubicBezTo>
                      <a:pt x="59" y="2"/>
                      <a:pt x="69" y="3"/>
                      <a:pt x="79" y="5"/>
                    </a:cubicBezTo>
                    <a:cubicBezTo>
                      <a:pt x="89" y="7"/>
                      <a:pt x="100" y="11"/>
                      <a:pt x="103" y="22"/>
                    </a:cubicBezTo>
                    <a:cubicBezTo>
                      <a:pt x="104" y="26"/>
                      <a:pt x="103" y="32"/>
                      <a:pt x="100" y="37"/>
                    </a:cubicBezTo>
                    <a:cubicBezTo>
                      <a:pt x="98" y="43"/>
                      <a:pt x="93" y="48"/>
                      <a:pt x="88" y="53"/>
                    </a:cubicBezTo>
                    <a:cubicBezTo>
                      <a:pt x="80" y="60"/>
                      <a:pt x="71" y="67"/>
                      <a:pt x="63" y="74"/>
                    </a:cubicBezTo>
                    <a:cubicBezTo>
                      <a:pt x="61" y="75"/>
                      <a:pt x="60" y="77"/>
                      <a:pt x="59" y="78"/>
                    </a:cubicBezTo>
                    <a:cubicBezTo>
                      <a:pt x="57" y="79"/>
                      <a:pt x="54" y="81"/>
                      <a:pt x="52" y="81"/>
                    </a:cubicBezTo>
                    <a:cubicBezTo>
                      <a:pt x="49" y="81"/>
                      <a:pt x="47" y="79"/>
                      <a:pt x="45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" name="Google Shape;2394;p26"/>
              <p:cNvSpPr/>
              <p:nvPr/>
            </p:nvSpPr>
            <p:spPr>
              <a:xfrm>
                <a:off x="100800" y="2974320"/>
                <a:ext cx="878400" cy="495000"/>
              </a:xfrm>
              <a:custGeom>
                <a:rect b="b" l="l" r="r" t="t"/>
                <a:pathLst>
                  <a:path extrusionOk="0" h="1375" w="2440">
                    <a:moveTo>
                      <a:pt x="101" y="1373"/>
                    </a:moveTo>
                    <a:cubicBezTo>
                      <a:pt x="86" y="1372"/>
                      <a:pt x="72" y="1370"/>
                      <a:pt x="58" y="1368"/>
                    </a:cubicBezTo>
                    <a:cubicBezTo>
                      <a:pt x="43" y="1366"/>
                      <a:pt x="29" y="1363"/>
                      <a:pt x="15" y="1360"/>
                    </a:cubicBezTo>
                    <a:cubicBezTo>
                      <a:pt x="5" y="1357"/>
                      <a:pt x="0" y="1345"/>
                      <a:pt x="3" y="1336"/>
                    </a:cubicBezTo>
                    <a:cubicBezTo>
                      <a:pt x="4" y="1331"/>
                      <a:pt x="7" y="1327"/>
                      <a:pt x="12" y="1325"/>
                    </a:cubicBezTo>
                    <a:cubicBezTo>
                      <a:pt x="17" y="1322"/>
                      <a:pt x="21" y="1322"/>
                      <a:pt x="26" y="1323"/>
                    </a:cubicBezTo>
                    <a:cubicBezTo>
                      <a:pt x="31" y="1324"/>
                      <a:pt x="36" y="1325"/>
                      <a:pt x="42" y="1327"/>
                    </a:cubicBezTo>
                    <a:cubicBezTo>
                      <a:pt x="59" y="1331"/>
                      <a:pt x="77" y="1333"/>
                      <a:pt x="95" y="1335"/>
                    </a:cubicBezTo>
                    <a:cubicBezTo>
                      <a:pt x="103" y="1335"/>
                      <a:pt x="111" y="1336"/>
                      <a:pt x="120" y="1336"/>
                    </a:cubicBezTo>
                    <a:cubicBezTo>
                      <a:pt x="137" y="1335"/>
                      <a:pt x="153" y="1333"/>
                      <a:pt x="170" y="1330"/>
                    </a:cubicBezTo>
                    <a:cubicBezTo>
                      <a:pt x="194" y="1326"/>
                      <a:pt x="218" y="1321"/>
                      <a:pt x="242" y="1315"/>
                    </a:cubicBezTo>
                    <a:cubicBezTo>
                      <a:pt x="268" y="1310"/>
                      <a:pt x="293" y="1304"/>
                      <a:pt x="319" y="1297"/>
                    </a:cubicBezTo>
                    <a:cubicBezTo>
                      <a:pt x="342" y="1290"/>
                      <a:pt x="365" y="1280"/>
                      <a:pt x="388" y="1272"/>
                    </a:cubicBezTo>
                    <a:cubicBezTo>
                      <a:pt x="412" y="1263"/>
                      <a:pt x="435" y="1253"/>
                      <a:pt x="459" y="1243"/>
                    </a:cubicBezTo>
                    <a:cubicBezTo>
                      <a:pt x="472" y="1236"/>
                      <a:pt x="484" y="1230"/>
                      <a:pt x="497" y="1223"/>
                    </a:cubicBezTo>
                    <a:cubicBezTo>
                      <a:pt x="511" y="1216"/>
                      <a:pt x="525" y="1208"/>
                      <a:pt x="539" y="1200"/>
                    </a:cubicBezTo>
                    <a:cubicBezTo>
                      <a:pt x="538" y="1201"/>
                      <a:pt x="537" y="1201"/>
                      <a:pt x="537" y="1201"/>
                    </a:cubicBezTo>
                    <a:cubicBezTo>
                      <a:pt x="557" y="1189"/>
                      <a:pt x="575" y="1176"/>
                      <a:pt x="594" y="1164"/>
                    </a:cubicBezTo>
                    <a:cubicBezTo>
                      <a:pt x="615" y="1151"/>
                      <a:pt x="636" y="1138"/>
                      <a:pt x="657" y="1126"/>
                    </a:cubicBezTo>
                    <a:cubicBezTo>
                      <a:pt x="676" y="1114"/>
                      <a:pt x="695" y="1102"/>
                      <a:pt x="713" y="1089"/>
                    </a:cubicBezTo>
                    <a:cubicBezTo>
                      <a:pt x="733" y="1075"/>
                      <a:pt x="753" y="1061"/>
                      <a:pt x="773" y="1047"/>
                    </a:cubicBezTo>
                    <a:cubicBezTo>
                      <a:pt x="783" y="1041"/>
                      <a:pt x="793" y="1035"/>
                      <a:pt x="803" y="1029"/>
                    </a:cubicBezTo>
                    <a:cubicBezTo>
                      <a:pt x="813" y="1022"/>
                      <a:pt x="823" y="1015"/>
                      <a:pt x="833" y="1008"/>
                    </a:cubicBezTo>
                    <a:cubicBezTo>
                      <a:pt x="852" y="995"/>
                      <a:pt x="870" y="982"/>
                      <a:pt x="888" y="967"/>
                    </a:cubicBezTo>
                    <a:cubicBezTo>
                      <a:pt x="888" y="968"/>
                      <a:pt x="887" y="968"/>
                      <a:pt x="886" y="968"/>
                    </a:cubicBezTo>
                    <a:cubicBezTo>
                      <a:pt x="925" y="937"/>
                      <a:pt x="962" y="904"/>
                      <a:pt x="998" y="869"/>
                    </a:cubicBezTo>
                    <a:cubicBezTo>
                      <a:pt x="1017" y="851"/>
                      <a:pt x="1036" y="834"/>
                      <a:pt x="1054" y="816"/>
                    </a:cubicBezTo>
                    <a:cubicBezTo>
                      <a:pt x="1072" y="799"/>
                      <a:pt x="1089" y="782"/>
                      <a:pt x="1106" y="765"/>
                    </a:cubicBezTo>
                    <a:cubicBezTo>
                      <a:pt x="1122" y="749"/>
                      <a:pt x="1139" y="733"/>
                      <a:pt x="1157" y="718"/>
                    </a:cubicBezTo>
                    <a:cubicBezTo>
                      <a:pt x="1175" y="702"/>
                      <a:pt x="1193" y="686"/>
                      <a:pt x="1211" y="670"/>
                    </a:cubicBezTo>
                    <a:cubicBezTo>
                      <a:pt x="1220" y="662"/>
                      <a:pt x="1229" y="655"/>
                      <a:pt x="1238" y="647"/>
                    </a:cubicBezTo>
                    <a:cubicBezTo>
                      <a:pt x="1248" y="639"/>
                      <a:pt x="1258" y="631"/>
                      <a:pt x="1269" y="623"/>
                    </a:cubicBezTo>
                    <a:cubicBezTo>
                      <a:pt x="1287" y="609"/>
                      <a:pt x="1306" y="594"/>
                      <a:pt x="1325" y="580"/>
                    </a:cubicBezTo>
                    <a:cubicBezTo>
                      <a:pt x="1324" y="580"/>
                      <a:pt x="1323" y="580"/>
                      <a:pt x="1323" y="581"/>
                    </a:cubicBezTo>
                    <a:cubicBezTo>
                      <a:pt x="1341" y="566"/>
                      <a:pt x="1359" y="549"/>
                      <a:pt x="1377" y="532"/>
                    </a:cubicBezTo>
                    <a:cubicBezTo>
                      <a:pt x="1394" y="516"/>
                      <a:pt x="1411" y="497"/>
                      <a:pt x="1428" y="481"/>
                    </a:cubicBezTo>
                    <a:cubicBezTo>
                      <a:pt x="1463" y="446"/>
                      <a:pt x="1498" y="411"/>
                      <a:pt x="1534" y="377"/>
                    </a:cubicBezTo>
                    <a:cubicBezTo>
                      <a:pt x="1552" y="360"/>
                      <a:pt x="1570" y="343"/>
                      <a:pt x="1588" y="327"/>
                    </a:cubicBezTo>
                    <a:cubicBezTo>
                      <a:pt x="1606" y="310"/>
                      <a:pt x="1623" y="294"/>
                      <a:pt x="1640" y="277"/>
                    </a:cubicBezTo>
                    <a:cubicBezTo>
                      <a:pt x="1657" y="260"/>
                      <a:pt x="1674" y="243"/>
                      <a:pt x="1692" y="228"/>
                    </a:cubicBezTo>
                    <a:cubicBezTo>
                      <a:pt x="1710" y="212"/>
                      <a:pt x="1729" y="199"/>
                      <a:pt x="1750" y="187"/>
                    </a:cubicBezTo>
                    <a:cubicBezTo>
                      <a:pt x="1772" y="176"/>
                      <a:pt x="1794" y="165"/>
                      <a:pt x="1816" y="154"/>
                    </a:cubicBezTo>
                    <a:cubicBezTo>
                      <a:pt x="1838" y="143"/>
                      <a:pt x="1861" y="134"/>
                      <a:pt x="1884" y="125"/>
                    </a:cubicBezTo>
                    <a:cubicBezTo>
                      <a:pt x="1908" y="115"/>
                      <a:pt x="1932" y="105"/>
                      <a:pt x="1956" y="95"/>
                    </a:cubicBezTo>
                    <a:cubicBezTo>
                      <a:pt x="1978" y="86"/>
                      <a:pt x="2001" y="77"/>
                      <a:pt x="2024" y="69"/>
                    </a:cubicBezTo>
                    <a:cubicBezTo>
                      <a:pt x="2050" y="59"/>
                      <a:pt x="2077" y="51"/>
                      <a:pt x="2104" y="42"/>
                    </a:cubicBezTo>
                    <a:cubicBezTo>
                      <a:pt x="2104" y="42"/>
                      <a:pt x="2103" y="43"/>
                      <a:pt x="2102" y="43"/>
                    </a:cubicBezTo>
                    <a:cubicBezTo>
                      <a:pt x="2126" y="36"/>
                      <a:pt x="2150" y="32"/>
                      <a:pt x="2175" y="28"/>
                    </a:cubicBezTo>
                    <a:cubicBezTo>
                      <a:pt x="2198" y="24"/>
                      <a:pt x="2223" y="21"/>
                      <a:pt x="2247" y="19"/>
                    </a:cubicBezTo>
                    <a:cubicBezTo>
                      <a:pt x="2296" y="13"/>
                      <a:pt x="2346" y="5"/>
                      <a:pt x="2395" y="2"/>
                    </a:cubicBezTo>
                    <a:cubicBezTo>
                      <a:pt x="2405" y="2"/>
                      <a:pt x="2414" y="0"/>
                      <a:pt x="2423" y="2"/>
                    </a:cubicBezTo>
                    <a:cubicBezTo>
                      <a:pt x="2433" y="3"/>
                      <a:pt x="2439" y="13"/>
                      <a:pt x="2438" y="22"/>
                    </a:cubicBezTo>
                    <a:cubicBezTo>
                      <a:pt x="2436" y="31"/>
                      <a:pt x="2427" y="38"/>
                      <a:pt x="2418" y="37"/>
                    </a:cubicBezTo>
                    <a:cubicBezTo>
                      <a:pt x="2416" y="37"/>
                      <a:pt x="2416" y="37"/>
                      <a:pt x="2415" y="36"/>
                    </a:cubicBezTo>
                    <a:cubicBezTo>
                      <a:pt x="2410" y="36"/>
                      <a:pt x="2406" y="36"/>
                      <a:pt x="2401" y="36"/>
                    </a:cubicBezTo>
                    <a:cubicBezTo>
                      <a:pt x="2361" y="38"/>
                      <a:pt x="2321" y="43"/>
                      <a:pt x="2281" y="48"/>
                    </a:cubicBezTo>
                    <a:cubicBezTo>
                      <a:pt x="2242" y="54"/>
                      <a:pt x="2202" y="59"/>
                      <a:pt x="2162" y="65"/>
                    </a:cubicBezTo>
                    <a:cubicBezTo>
                      <a:pt x="2147" y="68"/>
                      <a:pt x="2131" y="72"/>
                      <a:pt x="2115" y="76"/>
                    </a:cubicBezTo>
                    <a:cubicBezTo>
                      <a:pt x="2070" y="90"/>
                      <a:pt x="2025" y="106"/>
                      <a:pt x="1981" y="124"/>
                    </a:cubicBezTo>
                    <a:cubicBezTo>
                      <a:pt x="1935" y="142"/>
                      <a:pt x="1890" y="161"/>
                      <a:pt x="1845" y="180"/>
                    </a:cubicBezTo>
                    <a:cubicBezTo>
                      <a:pt x="1844" y="180"/>
                      <a:pt x="1844" y="180"/>
                      <a:pt x="1844" y="181"/>
                    </a:cubicBezTo>
                    <a:cubicBezTo>
                      <a:pt x="1844" y="180"/>
                      <a:pt x="1844" y="180"/>
                      <a:pt x="1845" y="180"/>
                    </a:cubicBezTo>
                    <a:cubicBezTo>
                      <a:pt x="1815" y="194"/>
                      <a:pt x="1786" y="208"/>
                      <a:pt x="1758" y="225"/>
                    </a:cubicBezTo>
                    <a:cubicBezTo>
                      <a:pt x="1747" y="232"/>
                      <a:pt x="1736" y="239"/>
                      <a:pt x="1727" y="247"/>
                    </a:cubicBezTo>
                    <a:cubicBezTo>
                      <a:pt x="1727" y="247"/>
                      <a:pt x="1727" y="246"/>
                      <a:pt x="1728" y="246"/>
                    </a:cubicBezTo>
                    <a:cubicBezTo>
                      <a:pt x="1726" y="247"/>
                      <a:pt x="1724" y="249"/>
                      <a:pt x="1723" y="250"/>
                    </a:cubicBezTo>
                    <a:lnTo>
                      <a:pt x="1724" y="249"/>
                    </a:lnTo>
                    <a:cubicBezTo>
                      <a:pt x="1705" y="264"/>
                      <a:pt x="1688" y="281"/>
                      <a:pt x="1671" y="298"/>
                    </a:cubicBezTo>
                    <a:cubicBezTo>
                      <a:pt x="1662" y="307"/>
                      <a:pt x="1654" y="315"/>
                      <a:pt x="1646" y="323"/>
                    </a:cubicBezTo>
                    <a:cubicBezTo>
                      <a:pt x="1637" y="331"/>
                      <a:pt x="1629" y="340"/>
                      <a:pt x="1620" y="348"/>
                    </a:cubicBezTo>
                    <a:cubicBezTo>
                      <a:pt x="1584" y="382"/>
                      <a:pt x="1548" y="415"/>
                      <a:pt x="1513" y="449"/>
                    </a:cubicBezTo>
                    <a:cubicBezTo>
                      <a:pt x="1488" y="474"/>
                      <a:pt x="1463" y="497"/>
                      <a:pt x="1439" y="523"/>
                    </a:cubicBezTo>
                    <a:cubicBezTo>
                      <a:pt x="1427" y="536"/>
                      <a:pt x="1414" y="549"/>
                      <a:pt x="1401" y="562"/>
                    </a:cubicBezTo>
                    <a:cubicBezTo>
                      <a:pt x="1388" y="575"/>
                      <a:pt x="1374" y="587"/>
                      <a:pt x="1359" y="599"/>
                    </a:cubicBezTo>
                    <a:cubicBezTo>
                      <a:pt x="1330" y="623"/>
                      <a:pt x="1299" y="647"/>
                      <a:pt x="1269" y="670"/>
                    </a:cubicBezTo>
                    <a:cubicBezTo>
                      <a:pt x="1250" y="686"/>
                      <a:pt x="1231" y="703"/>
                      <a:pt x="1212" y="719"/>
                    </a:cubicBezTo>
                    <a:cubicBezTo>
                      <a:pt x="1193" y="737"/>
                      <a:pt x="1173" y="754"/>
                      <a:pt x="1154" y="771"/>
                    </a:cubicBezTo>
                    <a:cubicBezTo>
                      <a:pt x="1136" y="787"/>
                      <a:pt x="1119" y="804"/>
                      <a:pt x="1102" y="821"/>
                    </a:cubicBezTo>
                    <a:cubicBezTo>
                      <a:pt x="1094" y="830"/>
                      <a:pt x="1086" y="838"/>
                      <a:pt x="1077" y="846"/>
                    </a:cubicBezTo>
                    <a:cubicBezTo>
                      <a:pt x="1068" y="855"/>
                      <a:pt x="1058" y="864"/>
                      <a:pt x="1048" y="873"/>
                    </a:cubicBezTo>
                    <a:cubicBezTo>
                      <a:pt x="1030" y="891"/>
                      <a:pt x="1011" y="908"/>
                      <a:pt x="992" y="925"/>
                    </a:cubicBezTo>
                    <a:cubicBezTo>
                      <a:pt x="975" y="942"/>
                      <a:pt x="958" y="959"/>
                      <a:pt x="939" y="974"/>
                    </a:cubicBezTo>
                    <a:cubicBezTo>
                      <a:pt x="900" y="1007"/>
                      <a:pt x="859" y="1036"/>
                      <a:pt x="817" y="1064"/>
                    </a:cubicBezTo>
                    <a:cubicBezTo>
                      <a:pt x="791" y="1081"/>
                      <a:pt x="766" y="1099"/>
                      <a:pt x="740" y="1116"/>
                    </a:cubicBezTo>
                    <a:cubicBezTo>
                      <a:pt x="715" y="1133"/>
                      <a:pt x="689" y="1149"/>
                      <a:pt x="663" y="1165"/>
                    </a:cubicBezTo>
                    <a:cubicBezTo>
                      <a:pt x="662" y="1166"/>
                      <a:pt x="662" y="1166"/>
                      <a:pt x="661" y="1166"/>
                    </a:cubicBezTo>
                    <a:lnTo>
                      <a:pt x="662" y="1166"/>
                    </a:lnTo>
                    <a:cubicBezTo>
                      <a:pt x="660" y="1167"/>
                      <a:pt x="659" y="1168"/>
                      <a:pt x="657" y="1169"/>
                    </a:cubicBezTo>
                    <a:lnTo>
                      <a:pt x="658" y="1168"/>
                    </a:lnTo>
                    <a:cubicBezTo>
                      <a:pt x="638" y="1181"/>
                      <a:pt x="617" y="1194"/>
                      <a:pt x="597" y="1208"/>
                    </a:cubicBezTo>
                    <a:cubicBezTo>
                      <a:pt x="588" y="1214"/>
                      <a:pt x="578" y="1221"/>
                      <a:pt x="567" y="1227"/>
                    </a:cubicBezTo>
                    <a:cubicBezTo>
                      <a:pt x="556" y="1234"/>
                      <a:pt x="544" y="1240"/>
                      <a:pt x="533" y="1247"/>
                    </a:cubicBezTo>
                    <a:cubicBezTo>
                      <a:pt x="487" y="1271"/>
                      <a:pt x="440" y="1290"/>
                      <a:pt x="392" y="1310"/>
                    </a:cubicBezTo>
                    <a:cubicBezTo>
                      <a:pt x="381" y="1314"/>
                      <a:pt x="369" y="1319"/>
                      <a:pt x="357" y="1324"/>
                    </a:cubicBezTo>
                    <a:cubicBezTo>
                      <a:pt x="353" y="1325"/>
                      <a:pt x="348" y="1328"/>
                      <a:pt x="343" y="1329"/>
                    </a:cubicBezTo>
                    <a:cubicBezTo>
                      <a:pt x="336" y="1332"/>
                      <a:pt x="330" y="1334"/>
                      <a:pt x="323" y="1336"/>
                    </a:cubicBezTo>
                    <a:cubicBezTo>
                      <a:pt x="311" y="1339"/>
                      <a:pt x="298" y="1341"/>
                      <a:pt x="286" y="1344"/>
                    </a:cubicBezTo>
                    <a:cubicBezTo>
                      <a:pt x="273" y="1346"/>
                      <a:pt x="260" y="1349"/>
                      <a:pt x="247" y="1352"/>
                    </a:cubicBezTo>
                    <a:cubicBezTo>
                      <a:pt x="223" y="1357"/>
                      <a:pt x="199" y="1361"/>
                      <a:pt x="176" y="1366"/>
                    </a:cubicBezTo>
                    <a:cubicBezTo>
                      <a:pt x="163" y="1368"/>
                      <a:pt x="151" y="1371"/>
                      <a:pt x="138" y="1373"/>
                    </a:cubicBezTo>
                    <a:cubicBezTo>
                      <a:pt x="131" y="1374"/>
                      <a:pt x="125" y="1374"/>
                      <a:pt x="119" y="1374"/>
                    </a:cubicBezTo>
                    <a:cubicBezTo>
                      <a:pt x="118" y="1374"/>
                      <a:pt x="118" y="1374"/>
                      <a:pt x="118" y="1374"/>
                    </a:cubicBezTo>
                    <a:cubicBezTo>
                      <a:pt x="112" y="1374"/>
                      <a:pt x="107" y="1374"/>
                      <a:pt x="101" y="1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" name="Google Shape;2395;p26"/>
              <p:cNvSpPr/>
              <p:nvPr/>
            </p:nvSpPr>
            <p:spPr>
              <a:xfrm>
                <a:off x="50400" y="2966040"/>
                <a:ext cx="754920" cy="353160"/>
              </a:xfrm>
              <a:custGeom>
                <a:rect b="b" l="l" r="r" t="t"/>
                <a:pathLst>
                  <a:path extrusionOk="0" h="981" w="2097">
                    <a:moveTo>
                      <a:pt x="9" y="976"/>
                    </a:moveTo>
                    <a:cubicBezTo>
                      <a:pt x="0" y="969"/>
                      <a:pt x="0" y="958"/>
                      <a:pt x="6" y="949"/>
                    </a:cubicBezTo>
                    <a:cubicBezTo>
                      <a:pt x="20" y="931"/>
                      <a:pt x="34" y="913"/>
                      <a:pt x="48" y="896"/>
                    </a:cubicBezTo>
                    <a:cubicBezTo>
                      <a:pt x="62" y="878"/>
                      <a:pt x="77" y="861"/>
                      <a:pt x="91" y="843"/>
                    </a:cubicBezTo>
                    <a:cubicBezTo>
                      <a:pt x="105" y="826"/>
                      <a:pt x="118" y="808"/>
                      <a:pt x="132" y="791"/>
                    </a:cubicBezTo>
                    <a:cubicBezTo>
                      <a:pt x="145" y="774"/>
                      <a:pt x="159" y="757"/>
                      <a:pt x="173" y="740"/>
                    </a:cubicBezTo>
                    <a:cubicBezTo>
                      <a:pt x="186" y="725"/>
                      <a:pt x="198" y="709"/>
                      <a:pt x="211" y="693"/>
                    </a:cubicBezTo>
                    <a:cubicBezTo>
                      <a:pt x="223" y="676"/>
                      <a:pt x="235" y="658"/>
                      <a:pt x="249" y="641"/>
                    </a:cubicBezTo>
                    <a:cubicBezTo>
                      <a:pt x="256" y="632"/>
                      <a:pt x="263" y="623"/>
                      <a:pt x="270" y="614"/>
                    </a:cubicBezTo>
                    <a:cubicBezTo>
                      <a:pt x="278" y="606"/>
                      <a:pt x="286" y="597"/>
                      <a:pt x="293" y="589"/>
                    </a:cubicBezTo>
                    <a:cubicBezTo>
                      <a:pt x="308" y="573"/>
                      <a:pt x="323" y="557"/>
                      <a:pt x="337" y="540"/>
                    </a:cubicBezTo>
                    <a:cubicBezTo>
                      <a:pt x="351" y="524"/>
                      <a:pt x="365" y="508"/>
                      <a:pt x="379" y="491"/>
                    </a:cubicBezTo>
                    <a:cubicBezTo>
                      <a:pt x="409" y="458"/>
                      <a:pt x="439" y="425"/>
                      <a:pt x="472" y="395"/>
                    </a:cubicBezTo>
                    <a:cubicBezTo>
                      <a:pt x="504" y="366"/>
                      <a:pt x="541" y="342"/>
                      <a:pt x="578" y="319"/>
                    </a:cubicBezTo>
                    <a:cubicBezTo>
                      <a:pt x="618" y="295"/>
                      <a:pt x="658" y="272"/>
                      <a:pt x="698" y="248"/>
                    </a:cubicBezTo>
                    <a:cubicBezTo>
                      <a:pt x="698" y="248"/>
                      <a:pt x="697" y="249"/>
                      <a:pt x="696" y="249"/>
                    </a:cubicBezTo>
                    <a:cubicBezTo>
                      <a:pt x="719" y="235"/>
                      <a:pt x="742" y="221"/>
                      <a:pt x="764" y="205"/>
                    </a:cubicBezTo>
                    <a:cubicBezTo>
                      <a:pt x="787" y="189"/>
                      <a:pt x="810" y="171"/>
                      <a:pt x="832" y="154"/>
                    </a:cubicBezTo>
                    <a:lnTo>
                      <a:pt x="831" y="154"/>
                    </a:lnTo>
                    <a:cubicBezTo>
                      <a:pt x="848" y="140"/>
                      <a:pt x="866" y="126"/>
                      <a:pt x="883" y="113"/>
                    </a:cubicBezTo>
                    <a:cubicBezTo>
                      <a:pt x="887" y="110"/>
                      <a:pt x="891" y="108"/>
                      <a:pt x="895" y="105"/>
                    </a:cubicBezTo>
                    <a:cubicBezTo>
                      <a:pt x="900" y="102"/>
                      <a:pt x="905" y="99"/>
                      <a:pt x="910" y="96"/>
                    </a:cubicBezTo>
                    <a:cubicBezTo>
                      <a:pt x="921" y="91"/>
                      <a:pt x="931" y="86"/>
                      <a:pt x="942" y="81"/>
                    </a:cubicBezTo>
                    <a:cubicBezTo>
                      <a:pt x="963" y="73"/>
                      <a:pt x="984" y="65"/>
                      <a:pt x="1005" y="58"/>
                    </a:cubicBezTo>
                    <a:cubicBezTo>
                      <a:pt x="1025" y="51"/>
                      <a:pt x="1044" y="45"/>
                      <a:pt x="1065" y="42"/>
                    </a:cubicBezTo>
                    <a:cubicBezTo>
                      <a:pt x="1079" y="39"/>
                      <a:pt x="1094" y="37"/>
                      <a:pt x="1109" y="35"/>
                    </a:cubicBezTo>
                    <a:cubicBezTo>
                      <a:pt x="1123" y="34"/>
                      <a:pt x="1137" y="32"/>
                      <a:pt x="1151" y="30"/>
                    </a:cubicBezTo>
                    <a:cubicBezTo>
                      <a:pt x="1151" y="30"/>
                      <a:pt x="1150" y="30"/>
                      <a:pt x="1149" y="31"/>
                    </a:cubicBezTo>
                    <a:cubicBezTo>
                      <a:pt x="1170" y="27"/>
                      <a:pt x="1191" y="22"/>
                      <a:pt x="1212" y="18"/>
                    </a:cubicBezTo>
                    <a:cubicBezTo>
                      <a:pt x="1233" y="13"/>
                      <a:pt x="1255" y="6"/>
                      <a:pt x="1277" y="3"/>
                    </a:cubicBezTo>
                    <a:cubicBezTo>
                      <a:pt x="1298" y="0"/>
                      <a:pt x="1321" y="0"/>
                      <a:pt x="1342" y="4"/>
                    </a:cubicBezTo>
                    <a:cubicBezTo>
                      <a:pt x="1364" y="7"/>
                      <a:pt x="1386" y="11"/>
                      <a:pt x="1407" y="17"/>
                    </a:cubicBezTo>
                    <a:cubicBezTo>
                      <a:pt x="1429" y="21"/>
                      <a:pt x="1451" y="27"/>
                      <a:pt x="1472" y="33"/>
                    </a:cubicBezTo>
                    <a:cubicBezTo>
                      <a:pt x="1494" y="39"/>
                      <a:pt x="1515" y="48"/>
                      <a:pt x="1536" y="57"/>
                    </a:cubicBezTo>
                    <a:cubicBezTo>
                      <a:pt x="1575" y="74"/>
                      <a:pt x="1614" y="93"/>
                      <a:pt x="1653" y="111"/>
                    </a:cubicBezTo>
                    <a:cubicBezTo>
                      <a:pt x="1692" y="129"/>
                      <a:pt x="1731" y="147"/>
                      <a:pt x="1770" y="165"/>
                    </a:cubicBezTo>
                    <a:cubicBezTo>
                      <a:pt x="1790" y="175"/>
                      <a:pt x="1809" y="186"/>
                      <a:pt x="1829" y="198"/>
                    </a:cubicBezTo>
                    <a:cubicBezTo>
                      <a:pt x="1837" y="203"/>
                      <a:pt x="1846" y="209"/>
                      <a:pt x="1855" y="216"/>
                    </a:cubicBezTo>
                    <a:cubicBezTo>
                      <a:pt x="1863" y="222"/>
                      <a:pt x="1871" y="228"/>
                      <a:pt x="1879" y="235"/>
                    </a:cubicBezTo>
                    <a:cubicBezTo>
                      <a:pt x="1881" y="236"/>
                      <a:pt x="1884" y="238"/>
                      <a:pt x="1886" y="240"/>
                    </a:cubicBezTo>
                    <a:cubicBezTo>
                      <a:pt x="1903" y="252"/>
                      <a:pt x="1920" y="264"/>
                      <a:pt x="1937" y="276"/>
                    </a:cubicBezTo>
                    <a:cubicBezTo>
                      <a:pt x="1955" y="289"/>
                      <a:pt x="1971" y="302"/>
                      <a:pt x="1989" y="315"/>
                    </a:cubicBezTo>
                    <a:cubicBezTo>
                      <a:pt x="1988" y="314"/>
                      <a:pt x="1988" y="314"/>
                      <a:pt x="1987" y="313"/>
                    </a:cubicBezTo>
                    <a:cubicBezTo>
                      <a:pt x="1998" y="321"/>
                      <a:pt x="2008" y="328"/>
                      <a:pt x="2019" y="336"/>
                    </a:cubicBezTo>
                    <a:cubicBezTo>
                      <a:pt x="2031" y="343"/>
                      <a:pt x="2042" y="352"/>
                      <a:pt x="2053" y="361"/>
                    </a:cubicBezTo>
                    <a:cubicBezTo>
                      <a:pt x="2062" y="370"/>
                      <a:pt x="2072" y="379"/>
                      <a:pt x="2080" y="388"/>
                    </a:cubicBezTo>
                    <a:cubicBezTo>
                      <a:pt x="2086" y="394"/>
                      <a:pt x="2091" y="400"/>
                      <a:pt x="2094" y="408"/>
                    </a:cubicBezTo>
                    <a:cubicBezTo>
                      <a:pt x="2096" y="414"/>
                      <a:pt x="2096" y="422"/>
                      <a:pt x="2093" y="428"/>
                    </a:cubicBezTo>
                    <a:cubicBezTo>
                      <a:pt x="2089" y="437"/>
                      <a:pt x="2078" y="441"/>
                      <a:pt x="2069" y="437"/>
                    </a:cubicBezTo>
                    <a:cubicBezTo>
                      <a:pt x="2062" y="434"/>
                      <a:pt x="2058" y="426"/>
                      <a:pt x="2059" y="419"/>
                    </a:cubicBezTo>
                    <a:cubicBezTo>
                      <a:pt x="2052" y="411"/>
                      <a:pt x="2044" y="403"/>
                      <a:pt x="2037" y="396"/>
                    </a:cubicBezTo>
                    <a:cubicBezTo>
                      <a:pt x="2030" y="389"/>
                      <a:pt x="2023" y="383"/>
                      <a:pt x="2015" y="377"/>
                    </a:cubicBezTo>
                    <a:cubicBezTo>
                      <a:pt x="1999" y="366"/>
                      <a:pt x="1982" y="355"/>
                      <a:pt x="1966" y="343"/>
                    </a:cubicBezTo>
                    <a:cubicBezTo>
                      <a:pt x="1949" y="331"/>
                      <a:pt x="1933" y="318"/>
                      <a:pt x="1917" y="306"/>
                    </a:cubicBezTo>
                    <a:cubicBezTo>
                      <a:pt x="1901" y="295"/>
                      <a:pt x="1885" y="285"/>
                      <a:pt x="1870" y="274"/>
                    </a:cubicBezTo>
                    <a:cubicBezTo>
                      <a:pt x="1854" y="263"/>
                      <a:pt x="1839" y="250"/>
                      <a:pt x="1822" y="238"/>
                    </a:cubicBezTo>
                    <a:cubicBezTo>
                      <a:pt x="1809" y="229"/>
                      <a:pt x="1795" y="220"/>
                      <a:pt x="1781" y="212"/>
                    </a:cubicBezTo>
                    <a:cubicBezTo>
                      <a:pt x="1762" y="202"/>
                      <a:pt x="1743" y="193"/>
                      <a:pt x="1723" y="183"/>
                    </a:cubicBezTo>
                    <a:cubicBezTo>
                      <a:pt x="1704" y="174"/>
                      <a:pt x="1684" y="165"/>
                      <a:pt x="1665" y="156"/>
                    </a:cubicBezTo>
                    <a:cubicBezTo>
                      <a:pt x="1625" y="138"/>
                      <a:pt x="1586" y="120"/>
                      <a:pt x="1547" y="102"/>
                    </a:cubicBezTo>
                    <a:cubicBezTo>
                      <a:pt x="1530" y="94"/>
                      <a:pt x="1512" y="87"/>
                      <a:pt x="1495" y="80"/>
                    </a:cubicBezTo>
                    <a:cubicBezTo>
                      <a:pt x="1495" y="79"/>
                      <a:pt x="1494" y="79"/>
                      <a:pt x="1494" y="79"/>
                    </a:cubicBezTo>
                    <a:lnTo>
                      <a:pt x="1494" y="78"/>
                    </a:lnTo>
                    <a:lnTo>
                      <a:pt x="1494" y="79"/>
                    </a:lnTo>
                    <a:cubicBezTo>
                      <a:pt x="1491" y="78"/>
                      <a:pt x="1488" y="77"/>
                      <a:pt x="1485" y="75"/>
                    </a:cubicBezTo>
                    <a:cubicBezTo>
                      <a:pt x="1486" y="75"/>
                      <a:pt x="1486" y="75"/>
                      <a:pt x="1486" y="76"/>
                    </a:cubicBezTo>
                    <a:cubicBezTo>
                      <a:pt x="1486" y="75"/>
                      <a:pt x="1484" y="75"/>
                      <a:pt x="1484" y="75"/>
                    </a:cubicBezTo>
                    <a:cubicBezTo>
                      <a:pt x="1470" y="70"/>
                      <a:pt x="1456" y="66"/>
                      <a:pt x="1441" y="62"/>
                    </a:cubicBezTo>
                    <a:cubicBezTo>
                      <a:pt x="1427" y="58"/>
                      <a:pt x="1413" y="54"/>
                      <a:pt x="1399" y="52"/>
                    </a:cubicBezTo>
                    <a:cubicBezTo>
                      <a:pt x="1376" y="46"/>
                      <a:pt x="1353" y="42"/>
                      <a:pt x="1329" y="39"/>
                    </a:cubicBezTo>
                    <a:cubicBezTo>
                      <a:pt x="1320" y="38"/>
                      <a:pt x="1312" y="38"/>
                      <a:pt x="1303" y="38"/>
                    </a:cubicBezTo>
                    <a:cubicBezTo>
                      <a:pt x="1295" y="38"/>
                      <a:pt x="1287" y="39"/>
                      <a:pt x="1279" y="40"/>
                    </a:cubicBezTo>
                    <a:cubicBezTo>
                      <a:pt x="1263" y="43"/>
                      <a:pt x="1247" y="47"/>
                      <a:pt x="1230" y="50"/>
                    </a:cubicBezTo>
                    <a:cubicBezTo>
                      <a:pt x="1213" y="54"/>
                      <a:pt x="1195" y="59"/>
                      <a:pt x="1177" y="62"/>
                    </a:cubicBezTo>
                    <a:cubicBezTo>
                      <a:pt x="1144" y="68"/>
                      <a:pt x="1111" y="71"/>
                      <a:pt x="1078" y="77"/>
                    </a:cubicBezTo>
                    <a:cubicBezTo>
                      <a:pt x="1066" y="79"/>
                      <a:pt x="1053" y="82"/>
                      <a:pt x="1041" y="85"/>
                    </a:cubicBezTo>
                    <a:cubicBezTo>
                      <a:pt x="1010" y="94"/>
                      <a:pt x="979" y="105"/>
                      <a:pt x="950" y="118"/>
                    </a:cubicBezTo>
                    <a:cubicBezTo>
                      <a:pt x="940" y="123"/>
                      <a:pt x="930" y="127"/>
                      <a:pt x="920" y="133"/>
                    </a:cubicBezTo>
                    <a:cubicBezTo>
                      <a:pt x="901" y="146"/>
                      <a:pt x="882" y="160"/>
                      <a:pt x="863" y="175"/>
                    </a:cubicBezTo>
                    <a:cubicBezTo>
                      <a:pt x="862" y="176"/>
                      <a:pt x="861" y="177"/>
                      <a:pt x="860" y="178"/>
                    </a:cubicBezTo>
                    <a:cubicBezTo>
                      <a:pt x="860" y="177"/>
                      <a:pt x="861" y="177"/>
                      <a:pt x="862" y="176"/>
                    </a:cubicBezTo>
                    <a:cubicBezTo>
                      <a:pt x="859" y="178"/>
                      <a:pt x="857" y="180"/>
                      <a:pt x="856" y="182"/>
                    </a:cubicBezTo>
                    <a:lnTo>
                      <a:pt x="856" y="181"/>
                    </a:lnTo>
                    <a:cubicBezTo>
                      <a:pt x="855" y="182"/>
                      <a:pt x="855" y="182"/>
                      <a:pt x="854" y="182"/>
                    </a:cubicBezTo>
                    <a:lnTo>
                      <a:pt x="854" y="183"/>
                    </a:lnTo>
                    <a:lnTo>
                      <a:pt x="854" y="182"/>
                    </a:lnTo>
                    <a:cubicBezTo>
                      <a:pt x="852" y="184"/>
                      <a:pt x="849" y="187"/>
                      <a:pt x="846" y="189"/>
                    </a:cubicBezTo>
                    <a:cubicBezTo>
                      <a:pt x="830" y="202"/>
                      <a:pt x="813" y="215"/>
                      <a:pt x="796" y="227"/>
                    </a:cubicBezTo>
                    <a:cubicBezTo>
                      <a:pt x="778" y="240"/>
                      <a:pt x="760" y="252"/>
                      <a:pt x="741" y="264"/>
                    </a:cubicBezTo>
                    <a:cubicBezTo>
                      <a:pt x="722" y="276"/>
                      <a:pt x="704" y="288"/>
                      <a:pt x="685" y="298"/>
                    </a:cubicBezTo>
                    <a:cubicBezTo>
                      <a:pt x="665" y="310"/>
                      <a:pt x="645" y="321"/>
                      <a:pt x="626" y="332"/>
                    </a:cubicBezTo>
                    <a:cubicBezTo>
                      <a:pt x="618" y="337"/>
                      <a:pt x="610" y="341"/>
                      <a:pt x="603" y="346"/>
                    </a:cubicBezTo>
                    <a:cubicBezTo>
                      <a:pt x="597" y="349"/>
                      <a:pt x="591" y="353"/>
                      <a:pt x="585" y="356"/>
                    </a:cubicBezTo>
                    <a:cubicBezTo>
                      <a:pt x="586" y="356"/>
                      <a:pt x="587" y="356"/>
                      <a:pt x="588" y="355"/>
                    </a:cubicBezTo>
                    <a:cubicBezTo>
                      <a:pt x="564" y="370"/>
                      <a:pt x="542" y="385"/>
                      <a:pt x="519" y="402"/>
                    </a:cubicBezTo>
                    <a:cubicBezTo>
                      <a:pt x="508" y="412"/>
                      <a:pt x="496" y="423"/>
                      <a:pt x="485" y="433"/>
                    </a:cubicBezTo>
                    <a:cubicBezTo>
                      <a:pt x="472" y="445"/>
                      <a:pt x="461" y="457"/>
                      <a:pt x="449" y="469"/>
                    </a:cubicBezTo>
                    <a:cubicBezTo>
                      <a:pt x="420" y="500"/>
                      <a:pt x="392" y="533"/>
                      <a:pt x="364" y="565"/>
                    </a:cubicBezTo>
                    <a:cubicBezTo>
                      <a:pt x="350" y="582"/>
                      <a:pt x="335" y="597"/>
                      <a:pt x="320" y="614"/>
                    </a:cubicBezTo>
                    <a:cubicBezTo>
                      <a:pt x="305" y="631"/>
                      <a:pt x="291" y="648"/>
                      <a:pt x="276" y="666"/>
                    </a:cubicBezTo>
                    <a:cubicBezTo>
                      <a:pt x="270" y="673"/>
                      <a:pt x="265" y="681"/>
                      <a:pt x="259" y="688"/>
                    </a:cubicBezTo>
                    <a:cubicBezTo>
                      <a:pt x="246" y="706"/>
                      <a:pt x="233" y="724"/>
                      <a:pt x="219" y="741"/>
                    </a:cubicBezTo>
                    <a:cubicBezTo>
                      <a:pt x="205" y="759"/>
                      <a:pt x="192" y="776"/>
                      <a:pt x="178" y="793"/>
                    </a:cubicBezTo>
                    <a:cubicBezTo>
                      <a:pt x="164" y="810"/>
                      <a:pt x="151" y="827"/>
                      <a:pt x="137" y="844"/>
                    </a:cubicBezTo>
                    <a:cubicBezTo>
                      <a:pt x="123" y="862"/>
                      <a:pt x="109" y="880"/>
                      <a:pt x="94" y="898"/>
                    </a:cubicBezTo>
                    <a:cubicBezTo>
                      <a:pt x="74" y="923"/>
                      <a:pt x="55" y="948"/>
                      <a:pt x="35" y="973"/>
                    </a:cubicBezTo>
                    <a:cubicBezTo>
                      <a:pt x="32" y="978"/>
                      <a:pt x="27" y="980"/>
                      <a:pt x="21" y="980"/>
                    </a:cubicBezTo>
                    <a:cubicBezTo>
                      <a:pt x="17" y="980"/>
                      <a:pt x="12" y="979"/>
                      <a:pt x="9" y="9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" name="Google Shape;2396;p26"/>
              <p:cNvSpPr/>
              <p:nvPr/>
            </p:nvSpPr>
            <p:spPr>
              <a:xfrm>
                <a:off x="713520" y="3533760"/>
                <a:ext cx="34560" cy="126000"/>
              </a:xfrm>
              <a:custGeom>
                <a:rect b="b" l="l" r="r" t="t"/>
                <a:pathLst>
                  <a:path extrusionOk="0" h="350" w="96">
                    <a:moveTo>
                      <a:pt x="11" y="349"/>
                    </a:moveTo>
                    <a:cubicBezTo>
                      <a:pt x="10" y="349"/>
                      <a:pt x="9" y="348"/>
                      <a:pt x="8" y="348"/>
                    </a:cubicBezTo>
                    <a:cubicBezTo>
                      <a:pt x="2" y="347"/>
                      <a:pt x="0" y="341"/>
                      <a:pt x="1" y="335"/>
                    </a:cubicBezTo>
                    <a:cubicBezTo>
                      <a:pt x="38" y="231"/>
                      <a:pt x="62" y="121"/>
                      <a:pt x="74" y="10"/>
                    </a:cubicBezTo>
                    <a:cubicBezTo>
                      <a:pt x="75" y="5"/>
                      <a:pt x="79" y="0"/>
                      <a:pt x="85" y="1"/>
                    </a:cubicBezTo>
                    <a:cubicBezTo>
                      <a:pt x="90" y="2"/>
                      <a:pt x="95" y="7"/>
                      <a:pt x="94" y="12"/>
                    </a:cubicBezTo>
                    <a:cubicBezTo>
                      <a:pt x="82" y="125"/>
                      <a:pt x="57" y="236"/>
                      <a:pt x="21" y="342"/>
                    </a:cubicBezTo>
                    <a:cubicBezTo>
                      <a:pt x="19" y="346"/>
                      <a:pt x="15" y="349"/>
                      <a:pt x="11" y="3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" name="Google Shape;2397;p26"/>
              <p:cNvSpPr/>
              <p:nvPr/>
            </p:nvSpPr>
            <p:spPr>
              <a:xfrm>
                <a:off x="754200" y="3541680"/>
                <a:ext cx="39240" cy="103680"/>
              </a:xfrm>
              <a:custGeom>
                <a:rect b="b" l="l" r="r" t="t"/>
                <a:pathLst>
                  <a:path extrusionOk="0" h="288" w="109">
                    <a:moveTo>
                      <a:pt x="11" y="287"/>
                    </a:moveTo>
                    <a:cubicBezTo>
                      <a:pt x="8" y="287"/>
                      <a:pt x="5" y="286"/>
                      <a:pt x="4" y="284"/>
                    </a:cubicBezTo>
                    <a:cubicBezTo>
                      <a:pt x="1" y="281"/>
                      <a:pt x="0" y="278"/>
                      <a:pt x="1" y="274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4"/>
                      <a:pt x="52" y="0"/>
                      <a:pt x="57" y="1"/>
                    </a:cubicBezTo>
                    <a:cubicBezTo>
                      <a:pt x="62" y="2"/>
                      <a:pt x="67" y="7"/>
                      <a:pt x="65" y="1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51" y="252"/>
                      <a:pt x="75" y="230"/>
                      <a:pt x="87" y="201"/>
                    </a:cubicBezTo>
                    <a:cubicBezTo>
                      <a:pt x="90" y="196"/>
                      <a:pt x="96" y="193"/>
                      <a:pt x="101" y="195"/>
                    </a:cubicBezTo>
                    <a:cubicBezTo>
                      <a:pt x="106" y="198"/>
                      <a:pt x="108" y="203"/>
                      <a:pt x="106" y="209"/>
                    </a:cubicBezTo>
                    <a:cubicBezTo>
                      <a:pt x="89" y="249"/>
                      <a:pt x="53" y="279"/>
                      <a:pt x="12" y="286"/>
                    </a:cubicBezTo>
                    <a:lnTo>
                      <a:pt x="11" y="28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" name="Google Shape;2398;p26"/>
              <p:cNvSpPr/>
              <p:nvPr/>
            </p:nvSpPr>
            <p:spPr>
              <a:xfrm>
                <a:off x="696240" y="3519360"/>
                <a:ext cx="141840" cy="47160"/>
              </a:xfrm>
              <a:custGeom>
                <a:rect b="b" l="l" r="r" t="t"/>
                <a:pathLst>
                  <a:path extrusionOk="0" h="131" w="394">
                    <a:moveTo>
                      <a:pt x="21" y="130"/>
                    </a:moveTo>
                    <a:cubicBezTo>
                      <a:pt x="18" y="130"/>
                      <a:pt x="16" y="129"/>
                      <a:pt x="14" y="127"/>
                    </a:cubicBezTo>
                    <a:cubicBezTo>
                      <a:pt x="4" y="117"/>
                      <a:pt x="0" y="104"/>
                      <a:pt x="0" y="88"/>
                    </a:cubicBezTo>
                    <a:cubicBezTo>
                      <a:pt x="1" y="69"/>
                      <a:pt x="11" y="49"/>
                      <a:pt x="25" y="36"/>
                    </a:cubicBezTo>
                    <a:cubicBezTo>
                      <a:pt x="49" y="17"/>
                      <a:pt x="79" y="12"/>
                      <a:pt x="108" y="10"/>
                    </a:cubicBezTo>
                    <a:cubicBezTo>
                      <a:pt x="199" y="2"/>
                      <a:pt x="292" y="0"/>
                      <a:pt x="383" y="4"/>
                    </a:cubicBezTo>
                    <a:cubicBezTo>
                      <a:pt x="389" y="4"/>
                      <a:pt x="393" y="9"/>
                      <a:pt x="393" y="14"/>
                    </a:cubicBezTo>
                    <a:cubicBezTo>
                      <a:pt x="392" y="20"/>
                      <a:pt x="388" y="24"/>
                      <a:pt x="383" y="24"/>
                    </a:cubicBezTo>
                    <a:cubicBezTo>
                      <a:pt x="292" y="20"/>
                      <a:pt x="200" y="22"/>
                      <a:pt x="110" y="30"/>
                    </a:cubicBezTo>
                    <a:cubicBezTo>
                      <a:pt x="83" y="32"/>
                      <a:pt x="57" y="36"/>
                      <a:pt x="38" y="52"/>
                    </a:cubicBezTo>
                    <a:cubicBezTo>
                      <a:pt x="28" y="61"/>
                      <a:pt x="21" y="75"/>
                      <a:pt x="20" y="89"/>
                    </a:cubicBezTo>
                    <a:cubicBezTo>
                      <a:pt x="20" y="96"/>
                      <a:pt x="21" y="106"/>
                      <a:pt x="28" y="113"/>
                    </a:cubicBezTo>
                    <a:cubicBezTo>
                      <a:pt x="32" y="117"/>
                      <a:pt x="32" y="123"/>
                      <a:pt x="28" y="127"/>
                    </a:cubicBezTo>
                    <a:cubicBezTo>
                      <a:pt x="26" y="129"/>
                      <a:pt x="24" y="130"/>
                      <a:pt x="21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" name="Google Shape;2399;p26"/>
              <p:cNvSpPr/>
              <p:nvPr/>
            </p:nvSpPr>
            <p:spPr>
              <a:xfrm>
                <a:off x="815040" y="3573720"/>
                <a:ext cx="60120" cy="18000"/>
              </a:xfrm>
              <a:custGeom>
                <a:rect b="b" l="l" r="r" t="t"/>
                <a:pathLst>
                  <a:path extrusionOk="0" h="50" w="167">
                    <a:moveTo>
                      <a:pt x="11" y="49"/>
                    </a:moveTo>
                    <a:cubicBezTo>
                      <a:pt x="6" y="49"/>
                      <a:pt x="2" y="46"/>
                      <a:pt x="1" y="41"/>
                    </a:cubicBezTo>
                    <a:cubicBezTo>
                      <a:pt x="0" y="35"/>
                      <a:pt x="4" y="30"/>
                      <a:pt x="9" y="29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8" y="0"/>
                      <a:pt x="163" y="3"/>
                      <a:pt x="164" y="9"/>
                    </a:cubicBezTo>
                    <a:cubicBezTo>
                      <a:pt x="166" y="14"/>
                      <a:pt x="162" y="19"/>
                      <a:pt x="156" y="2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1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" name="Google Shape;2400;p26"/>
              <p:cNvSpPr/>
              <p:nvPr/>
            </p:nvSpPr>
            <p:spPr>
              <a:xfrm>
                <a:off x="819720" y="3591720"/>
                <a:ext cx="61920" cy="10440"/>
              </a:xfrm>
              <a:custGeom>
                <a:rect b="b" l="l" r="r" t="t"/>
                <a:pathLst>
                  <a:path extrusionOk="0" h="29" w="172">
                    <a:moveTo>
                      <a:pt x="11" y="28"/>
                    </a:moveTo>
                    <a:cubicBezTo>
                      <a:pt x="5" y="28"/>
                      <a:pt x="1" y="24"/>
                      <a:pt x="0" y="19"/>
                    </a:cubicBezTo>
                    <a:cubicBezTo>
                      <a:pt x="0" y="13"/>
                      <a:pt x="5" y="8"/>
                      <a:pt x="10" y="8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5" y="0"/>
                      <a:pt x="170" y="4"/>
                      <a:pt x="171" y="9"/>
                    </a:cubicBezTo>
                    <a:cubicBezTo>
                      <a:pt x="171" y="15"/>
                      <a:pt x="167" y="19"/>
                      <a:pt x="161" y="20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" name="Google Shape;2401;p26"/>
              <p:cNvSpPr/>
              <p:nvPr/>
            </p:nvSpPr>
            <p:spPr>
              <a:xfrm>
                <a:off x="899280" y="3545280"/>
                <a:ext cx="45360" cy="99000"/>
              </a:xfrm>
              <a:custGeom>
                <a:rect b="b" l="l" r="r" t="t"/>
                <a:pathLst>
                  <a:path extrusionOk="0" h="275" w="126">
                    <a:moveTo>
                      <a:pt x="20" y="274"/>
                    </a:moveTo>
                    <a:cubicBezTo>
                      <a:pt x="16" y="274"/>
                      <a:pt x="12" y="272"/>
                      <a:pt x="10" y="269"/>
                    </a:cubicBezTo>
                    <a:cubicBezTo>
                      <a:pt x="8" y="263"/>
                      <a:pt x="10" y="257"/>
                      <a:pt x="15" y="255"/>
                    </a:cubicBezTo>
                    <a:cubicBezTo>
                      <a:pt x="37" y="243"/>
                      <a:pt x="63" y="231"/>
                      <a:pt x="79" y="210"/>
                    </a:cubicBezTo>
                    <a:cubicBezTo>
                      <a:pt x="94" y="192"/>
                      <a:pt x="102" y="162"/>
                      <a:pt x="89" y="142"/>
                    </a:cubicBezTo>
                    <a:cubicBezTo>
                      <a:pt x="84" y="133"/>
                      <a:pt x="73" y="128"/>
                      <a:pt x="61" y="128"/>
                    </a:cubicBezTo>
                    <a:cubicBezTo>
                      <a:pt x="60" y="129"/>
                      <a:pt x="58" y="129"/>
                      <a:pt x="56" y="129"/>
                    </a:cubicBezTo>
                    <a:cubicBezTo>
                      <a:pt x="50" y="135"/>
                      <a:pt x="45" y="140"/>
                      <a:pt x="38" y="146"/>
                    </a:cubicBezTo>
                    <a:cubicBezTo>
                      <a:pt x="35" y="148"/>
                      <a:pt x="29" y="148"/>
                      <a:pt x="26" y="146"/>
                    </a:cubicBezTo>
                    <a:cubicBezTo>
                      <a:pt x="22" y="143"/>
                      <a:pt x="21" y="138"/>
                      <a:pt x="22" y="134"/>
                    </a:cubicBezTo>
                    <a:cubicBezTo>
                      <a:pt x="27" y="123"/>
                      <a:pt x="35" y="116"/>
                      <a:pt x="45" y="112"/>
                    </a:cubicBezTo>
                    <a:cubicBezTo>
                      <a:pt x="66" y="88"/>
                      <a:pt x="81" y="57"/>
                      <a:pt x="86" y="24"/>
                    </a:cubicBezTo>
                    <a:cubicBezTo>
                      <a:pt x="60" y="33"/>
                      <a:pt x="37" y="49"/>
                      <a:pt x="19" y="70"/>
                    </a:cubicBezTo>
                    <a:cubicBezTo>
                      <a:pt x="15" y="74"/>
                      <a:pt x="9" y="74"/>
                      <a:pt x="4" y="71"/>
                    </a:cubicBezTo>
                    <a:cubicBezTo>
                      <a:pt x="0" y="67"/>
                      <a:pt x="0" y="61"/>
                      <a:pt x="4" y="56"/>
                    </a:cubicBezTo>
                    <a:cubicBezTo>
                      <a:pt x="28" y="29"/>
                      <a:pt x="60" y="9"/>
                      <a:pt x="95" y="1"/>
                    </a:cubicBezTo>
                    <a:cubicBezTo>
                      <a:pt x="98" y="0"/>
                      <a:pt x="102" y="1"/>
                      <a:pt x="104" y="3"/>
                    </a:cubicBezTo>
                    <a:cubicBezTo>
                      <a:pt x="106" y="5"/>
                      <a:pt x="108" y="8"/>
                      <a:pt x="108" y="12"/>
                    </a:cubicBezTo>
                    <a:cubicBezTo>
                      <a:pt x="105" y="47"/>
                      <a:pt x="92" y="81"/>
                      <a:pt x="73" y="109"/>
                    </a:cubicBezTo>
                    <a:cubicBezTo>
                      <a:pt x="87" y="111"/>
                      <a:pt x="99" y="119"/>
                      <a:pt x="106" y="131"/>
                    </a:cubicBezTo>
                    <a:cubicBezTo>
                      <a:pt x="125" y="161"/>
                      <a:pt x="113" y="200"/>
                      <a:pt x="95" y="223"/>
                    </a:cubicBezTo>
                    <a:cubicBezTo>
                      <a:pt x="75" y="247"/>
                      <a:pt x="48" y="261"/>
                      <a:pt x="24" y="273"/>
                    </a:cubicBezTo>
                    <a:cubicBezTo>
                      <a:pt x="22" y="274"/>
                      <a:pt x="21" y="274"/>
                      <a:pt x="20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" name="Google Shape;2402;p26"/>
              <p:cNvSpPr/>
              <p:nvPr/>
            </p:nvSpPr>
            <p:spPr>
              <a:xfrm>
                <a:off x="922320" y="3636360"/>
                <a:ext cx="35640" cy="44640"/>
              </a:xfrm>
              <a:custGeom>
                <a:rect b="b" l="l" r="r" t="t"/>
                <a:pathLst>
                  <a:path extrusionOk="0" h="124" w="99">
                    <a:moveTo>
                      <a:pt x="11" y="123"/>
                    </a:moveTo>
                    <a:cubicBezTo>
                      <a:pt x="9" y="123"/>
                      <a:pt x="7" y="123"/>
                      <a:pt x="5" y="121"/>
                    </a:cubicBezTo>
                    <a:cubicBezTo>
                      <a:pt x="1" y="118"/>
                      <a:pt x="0" y="111"/>
                      <a:pt x="3" y="107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1"/>
                      <a:pt x="88" y="0"/>
                      <a:pt x="93" y="4"/>
                    </a:cubicBezTo>
                    <a:cubicBezTo>
                      <a:pt x="98" y="7"/>
                      <a:pt x="98" y="13"/>
                      <a:pt x="95" y="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22"/>
                      <a:pt x="14" y="123"/>
                      <a:pt x="11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" name="Google Shape;2403;p26"/>
              <p:cNvSpPr/>
              <p:nvPr/>
            </p:nvSpPr>
            <p:spPr>
              <a:xfrm>
                <a:off x="978840" y="3534120"/>
                <a:ext cx="41040" cy="87120"/>
              </a:xfrm>
              <a:custGeom>
                <a:rect b="b" l="l" r="r" t="t"/>
                <a:pathLst>
                  <a:path extrusionOk="0" h="242" w="114">
                    <a:moveTo>
                      <a:pt x="14" y="241"/>
                    </a:moveTo>
                    <a:cubicBezTo>
                      <a:pt x="14" y="241"/>
                      <a:pt x="13" y="241"/>
                      <a:pt x="12" y="241"/>
                    </a:cubicBezTo>
                    <a:cubicBezTo>
                      <a:pt x="7" y="240"/>
                      <a:pt x="3" y="235"/>
                      <a:pt x="4" y="229"/>
                    </a:cubicBezTo>
                    <a:cubicBezTo>
                      <a:pt x="8" y="202"/>
                      <a:pt x="14" y="174"/>
                      <a:pt x="22" y="148"/>
                    </a:cubicBezTo>
                    <a:cubicBezTo>
                      <a:pt x="21" y="150"/>
                      <a:pt x="19" y="151"/>
                      <a:pt x="18" y="153"/>
                    </a:cubicBezTo>
                    <a:cubicBezTo>
                      <a:pt x="14" y="157"/>
                      <a:pt x="7" y="157"/>
                      <a:pt x="4" y="153"/>
                    </a:cubicBezTo>
                    <a:cubicBezTo>
                      <a:pt x="0" y="149"/>
                      <a:pt x="0" y="142"/>
                      <a:pt x="4" y="138"/>
                    </a:cubicBezTo>
                    <a:cubicBezTo>
                      <a:pt x="18" y="124"/>
                      <a:pt x="31" y="109"/>
                      <a:pt x="43" y="93"/>
                    </a:cubicBezTo>
                    <a:cubicBezTo>
                      <a:pt x="57" y="62"/>
                      <a:pt x="74" y="33"/>
                      <a:pt x="93" y="5"/>
                    </a:cubicBezTo>
                    <a:cubicBezTo>
                      <a:pt x="96" y="1"/>
                      <a:pt x="102" y="0"/>
                      <a:pt x="106" y="2"/>
                    </a:cubicBezTo>
                    <a:cubicBezTo>
                      <a:pt x="111" y="5"/>
                      <a:pt x="113" y="11"/>
                      <a:pt x="110" y="15"/>
                    </a:cubicBezTo>
                    <a:cubicBezTo>
                      <a:pt x="97" y="46"/>
                      <a:pt x="81" y="76"/>
                      <a:pt x="60" y="103"/>
                    </a:cubicBezTo>
                    <a:cubicBezTo>
                      <a:pt x="43" y="144"/>
                      <a:pt x="30" y="188"/>
                      <a:pt x="24" y="232"/>
                    </a:cubicBezTo>
                    <a:cubicBezTo>
                      <a:pt x="23" y="237"/>
                      <a:pt x="19" y="241"/>
                      <a:pt x="14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" name="Google Shape;2404;p26"/>
              <p:cNvSpPr/>
              <p:nvPr/>
            </p:nvSpPr>
            <p:spPr>
              <a:xfrm>
                <a:off x="1025280" y="3535200"/>
                <a:ext cx="43200" cy="83880"/>
              </a:xfrm>
              <a:custGeom>
                <a:rect b="b" l="l" r="r" t="t"/>
                <a:pathLst>
                  <a:path extrusionOk="0" h="233" w="120">
                    <a:moveTo>
                      <a:pt x="28" y="232"/>
                    </a:moveTo>
                    <a:cubicBezTo>
                      <a:pt x="26" y="232"/>
                      <a:pt x="24" y="231"/>
                      <a:pt x="23" y="231"/>
                    </a:cubicBezTo>
                    <a:cubicBezTo>
                      <a:pt x="18" y="228"/>
                      <a:pt x="16" y="223"/>
                      <a:pt x="19" y="21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45" y="142"/>
                      <a:pt x="29" y="146"/>
                      <a:pt x="13" y="146"/>
                    </a:cubicBezTo>
                    <a:cubicBezTo>
                      <a:pt x="7" y="147"/>
                      <a:pt x="3" y="142"/>
                      <a:pt x="2" y="137"/>
                    </a:cubicBezTo>
                    <a:cubicBezTo>
                      <a:pt x="0" y="87"/>
                      <a:pt x="19" y="37"/>
                      <a:pt x="54" y="3"/>
                    </a:cubicBezTo>
                    <a:cubicBezTo>
                      <a:pt x="58" y="0"/>
                      <a:pt x="64" y="0"/>
                      <a:pt x="68" y="4"/>
                    </a:cubicBezTo>
                    <a:cubicBezTo>
                      <a:pt x="72" y="8"/>
                      <a:pt x="72" y="15"/>
                      <a:pt x="68" y="18"/>
                    </a:cubicBezTo>
                    <a:cubicBezTo>
                      <a:pt x="40" y="45"/>
                      <a:pt x="23" y="86"/>
                      <a:pt x="22" y="125"/>
                    </a:cubicBezTo>
                    <a:cubicBezTo>
                      <a:pt x="45" y="122"/>
                      <a:pt x="65" y="109"/>
                      <a:pt x="80" y="90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2" y="45"/>
                      <a:pt x="107" y="43"/>
                      <a:pt x="112" y="45"/>
                    </a:cubicBezTo>
                    <a:cubicBezTo>
                      <a:pt x="117" y="47"/>
                      <a:pt x="119" y="52"/>
                      <a:pt x="118" y="57"/>
                    </a:cubicBezTo>
                    <a:cubicBezTo>
                      <a:pt x="115" y="73"/>
                      <a:pt x="107" y="87"/>
                      <a:pt x="98" y="100"/>
                    </a:cubicBezTo>
                    <a:cubicBezTo>
                      <a:pt x="37" y="226"/>
                      <a:pt x="37" y="226"/>
                      <a:pt x="37" y="226"/>
                    </a:cubicBezTo>
                    <a:cubicBezTo>
                      <a:pt x="35" y="230"/>
                      <a:pt x="31" y="232"/>
                      <a:pt x="28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" name="Google Shape;2405;p26"/>
              <p:cNvSpPr/>
              <p:nvPr/>
            </p:nvSpPr>
            <p:spPr>
              <a:xfrm>
                <a:off x="1081080" y="3540960"/>
                <a:ext cx="42120" cy="84240"/>
              </a:xfrm>
              <a:custGeom>
                <a:rect b="b" l="l" r="r" t="t"/>
                <a:pathLst>
                  <a:path extrusionOk="0" h="234" w="117">
                    <a:moveTo>
                      <a:pt x="11" y="233"/>
                    </a:move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32"/>
                      <a:pt x="0" y="227"/>
                      <a:pt x="1" y="221"/>
                    </a:cubicBezTo>
                    <a:cubicBezTo>
                      <a:pt x="6" y="182"/>
                      <a:pt x="16" y="145"/>
                      <a:pt x="31" y="109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0" y="122"/>
                      <a:pt x="13" y="123"/>
                      <a:pt x="9" y="120"/>
                    </a:cubicBezTo>
                    <a:cubicBezTo>
                      <a:pt x="5" y="115"/>
                      <a:pt x="5" y="109"/>
                      <a:pt x="8" y="10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101" y="1"/>
                      <a:pt x="107" y="0"/>
                      <a:pt x="111" y="4"/>
                    </a:cubicBezTo>
                    <a:cubicBezTo>
                      <a:pt x="115" y="8"/>
                      <a:pt x="116" y="14"/>
                      <a:pt x="112" y="18"/>
                    </a:cubicBezTo>
                    <a:cubicBezTo>
                      <a:pt x="63" y="75"/>
                      <a:pt x="31" y="148"/>
                      <a:pt x="21" y="224"/>
                    </a:cubicBezTo>
                    <a:cubicBezTo>
                      <a:pt x="20" y="229"/>
                      <a:pt x="16" y="233"/>
                      <a:pt x="11" y="2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" name="Google Shape;2406;p26"/>
              <p:cNvSpPr/>
              <p:nvPr/>
            </p:nvSpPr>
            <p:spPr>
              <a:xfrm>
                <a:off x="1105200" y="3552120"/>
                <a:ext cx="40680" cy="77040"/>
              </a:xfrm>
              <a:custGeom>
                <a:rect b="b" l="l" r="r" t="t"/>
                <a:pathLst>
                  <a:path extrusionOk="0" h="214" w="113">
                    <a:moveTo>
                      <a:pt x="24" y="213"/>
                    </a:moveTo>
                    <a:cubicBezTo>
                      <a:pt x="19" y="213"/>
                      <a:pt x="13" y="212"/>
                      <a:pt x="9" y="211"/>
                    </a:cubicBezTo>
                    <a:cubicBezTo>
                      <a:pt x="3" y="210"/>
                      <a:pt x="0" y="205"/>
                      <a:pt x="1" y="199"/>
                    </a:cubicBezTo>
                    <a:cubicBezTo>
                      <a:pt x="2" y="194"/>
                      <a:pt x="7" y="190"/>
                      <a:pt x="13" y="191"/>
                    </a:cubicBezTo>
                    <a:cubicBezTo>
                      <a:pt x="37" y="197"/>
                      <a:pt x="64" y="184"/>
                      <a:pt x="77" y="161"/>
                    </a:cubicBezTo>
                    <a:cubicBezTo>
                      <a:pt x="90" y="140"/>
                      <a:pt x="89" y="111"/>
                      <a:pt x="77" y="90"/>
                    </a:cubicBezTo>
                    <a:cubicBezTo>
                      <a:pt x="66" y="93"/>
                      <a:pt x="56" y="100"/>
                      <a:pt x="50" y="109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5"/>
                      <a:pt x="34" y="127"/>
                      <a:pt x="30" y="125"/>
                    </a:cubicBezTo>
                    <a:cubicBezTo>
                      <a:pt x="24" y="123"/>
                      <a:pt x="23" y="117"/>
                      <a:pt x="24" y="112"/>
                    </a:cubicBezTo>
                    <a:cubicBezTo>
                      <a:pt x="27" y="107"/>
                      <a:pt x="30" y="102"/>
                      <a:pt x="33" y="9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8" y="1"/>
                      <a:pt x="95" y="0"/>
                      <a:pt x="99" y="2"/>
                    </a:cubicBezTo>
                    <a:cubicBezTo>
                      <a:pt x="105" y="5"/>
                      <a:pt x="106" y="11"/>
                      <a:pt x="104" y="16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4" y="70"/>
                      <a:pt x="77" y="69"/>
                      <a:pt x="80" y="69"/>
                    </a:cubicBezTo>
                    <a:cubicBezTo>
                      <a:pt x="84" y="68"/>
                      <a:pt x="87" y="70"/>
                      <a:pt x="90" y="73"/>
                    </a:cubicBezTo>
                    <a:cubicBezTo>
                      <a:pt x="110" y="100"/>
                      <a:pt x="112" y="141"/>
                      <a:pt x="95" y="171"/>
                    </a:cubicBezTo>
                    <a:cubicBezTo>
                      <a:pt x="80" y="197"/>
                      <a:pt x="52" y="213"/>
                      <a:pt x="24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" name="Google Shape;2407;p26"/>
              <p:cNvSpPr/>
              <p:nvPr/>
            </p:nvSpPr>
            <p:spPr>
              <a:xfrm>
                <a:off x="1138680" y="3542400"/>
                <a:ext cx="43560" cy="14040"/>
              </a:xfrm>
              <a:custGeom>
                <a:rect b="b" l="l" r="r" t="t"/>
                <a:pathLst>
                  <a:path extrusionOk="0" h="39" w="121">
                    <a:moveTo>
                      <a:pt x="11" y="38"/>
                    </a:moveTo>
                    <a:cubicBezTo>
                      <a:pt x="6" y="38"/>
                      <a:pt x="2" y="34"/>
                      <a:pt x="1" y="29"/>
                    </a:cubicBezTo>
                    <a:cubicBezTo>
                      <a:pt x="0" y="24"/>
                      <a:pt x="4" y="18"/>
                      <a:pt x="9" y="17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13" y="0"/>
                      <a:pt x="118" y="4"/>
                      <a:pt x="119" y="10"/>
                    </a:cubicBezTo>
                    <a:cubicBezTo>
                      <a:pt x="120" y="15"/>
                      <a:pt x="116" y="20"/>
                      <a:pt x="111" y="21"/>
                    </a:cubicBezTo>
                    <a:cubicBezTo>
                      <a:pt x="12" y="38"/>
                      <a:pt x="12" y="38"/>
                      <a:pt x="12" y="38"/>
                    </a:cubicBezTo>
                    <a:lnTo>
                      <a:pt x="11" y="3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" name="Google Shape;2408;p26"/>
              <p:cNvSpPr/>
              <p:nvPr/>
            </p:nvSpPr>
            <p:spPr>
              <a:xfrm>
                <a:off x="1162800" y="3545640"/>
                <a:ext cx="59040" cy="89280"/>
              </a:xfrm>
              <a:custGeom>
                <a:rect b="b" l="l" r="r" t="t"/>
                <a:pathLst>
                  <a:path extrusionOk="0" h="248" w="164">
                    <a:moveTo>
                      <a:pt x="40" y="247"/>
                    </a:moveTo>
                    <a:cubicBezTo>
                      <a:pt x="38" y="247"/>
                      <a:pt x="36" y="246"/>
                      <a:pt x="35" y="246"/>
                    </a:cubicBezTo>
                    <a:cubicBezTo>
                      <a:pt x="20" y="245"/>
                      <a:pt x="9" y="238"/>
                      <a:pt x="2" y="226"/>
                    </a:cubicBezTo>
                    <a:cubicBezTo>
                      <a:pt x="0" y="221"/>
                      <a:pt x="1" y="216"/>
                      <a:pt x="6" y="213"/>
                    </a:cubicBezTo>
                    <a:cubicBezTo>
                      <a:pt x="11" y="210"/>
                      <a:pt x="16" y="211"/>
                      <a:pt x="19" y="216"/>
                    </a:cubicBezTo>
                    <a:cubicBezTo>
                      <a:pt x="24" y="223"/>
                      <a:pt x="32" y="226"/>
                      <a:pt x="37" y="226"/>
                    </a:cubicBezTo>
                    <a:cubicBezTo>
                      <a:pt x="48" y="227"/>
                      <a:pt x="61" y="221"/>
                      <a:pt x="69" y="213"/>
                    </a:cubicBezTo>
                    <a:cubicBezTo>
                      <a:pt x="85" y="195"/>
                      <a:pt x="89" y="170"/>
                      <a:pt x="94" y="145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7" y="131"/>
                      <a:pt x="100" y="119"/>
                      <a:pt x="104" y="107"/>
                    </a:cubicBezTo>
                    <a:cubicBezTo>
                      <a:pt x="79" y="116"/>
                      <a:pt x="50" y="115"/>
                      <a:pt x="26" y="101"/>
                    </a:cubicBezTo>
                    <a:cubicBezTo>
                      <a:pt x="22" y="99"/>
                      <a:pt x="20" y="94"/>
                      <a:pt x="22" y="89"/>
                    </a:cubicBezTo>
                    <a:cubicBezTo>
                      <a:pt x="40" y="34"/>
                      <a:pt x="103" y="0"/>
                      <a:pt x="155" y="17"/>
                    </a:cubicBezTo>
                    <a:cubicBezTo>
                      <a:pt x="160" y="18"/>
                      <a:pt x="163" y="22"/>
                      <a:pt x="162" y="27"/>
                    </a:cubicBezTo>
                    <a:cubicBezTo>
                      <a:pt x="161" y="43"/>
                      <a:pt x="156" y="57"/>
                      <a:pt x="146" y="69"/>
                    </a:cubicBezTo>
                    <a:cubicBezTo>
                      <a:pt x="148" y="72"/>
                      <a:pt x="147" y="76"/>
                      <a:pt x="145" y="79"/>
                    </a:cubicBezTo>
                    <a:cubicBezTo>
                      <a:pt x="142" y="82"/>
                      <a:pt x="139" y="85"/>
                      <a:pt x="136" y="87"/>
                    </a:cubicBezTo>
                    <a:cubicBezTo>
                      <a:pt x="124" y="103"/>
                      <a:pt x="118" y="125"/>
                      <a:pt x="114" y="146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09" y="175"/>
                      <a:pt x="103" y="205"/>
                      <a:pt x="85" y="226"/>
                    </a:cubicBezTo>
                    <a:cubicBezTo>
                      <a:pt x="73" y="238"/>
                      <a:pt x="56" y="247"/>
                      <a:pt x="40" y="247"/>
                    </a:cubicBezTo>
                    <a:moveTo>
                      <a:pt x="44" y="87"/>
                    </a:moveTo>
                    <a:cubicBezTo>
                      <a:pt x="65" y="96"/>
                      <a:pt x="91" y="93"/>
                      <a:pt x="111" y="81"/>
                    </a:cubicBezTo>
                    <a:cubicBezTo>
                      <a:pt x="109" y="76"/>
                      <a:pt x="111" y="71"/>
                      <a:pt x="116" y="68"/>
                    </a:cubicBezTo>
                    <a:cubicBezTo>
                      <a:pt x="128" y="62"/>
                      <a:pt x="138" y="48"/>
                      <a:pt x="141" y="34"/>
                    </a:cubicBezTo>
                    <a:cubicBezTo>
                      <a:pt x="103" y="27"/>
                      <a:pt x="61" y="50"/>
                      <a:pt x="44" y="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" name="Google Shape;2409;p26"/>
              <p:cNvSpPr/>
              <p:nvPr/>
            </p:nvSpPr>
            <p:spPr>
              <a:xfrm>
                <a:off x="1214640" y="3568680"/>
                <a:ext cx="52920" cy="76680"/>
              </a:xfrm>
              <a:custGeom>
                <a:rect b="b" l="l" r="r" t="t"/>
                <a:pathLst>
                  <a:path extrusionOk="0" h="213" w="147">
                    <a:moveTo>
                      <a:pt x="113" y="212"/>
                    </a:move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" y="205"/>
                      <a:pt x="11" y="205"/>
                      <a:pt x="11" y="205"/>
                    </a:cubicBezTo>
                    <a:cubicBezTo>
                      <a:pt x="6" y="205"/>
                      <a:pt x="2" y="202"/>
                      <a:pt x="1" y="198"/>
                    </a:cubicBezTo>
                    <a:cubicBezTo>
                      <a:pt x="0" y="193"/>
                      <a:pt x="2" y="189"/>
                      <a:pt x="6" y="187"/>
                    </a:cubicBezTo>
                    <a:cubicBezTo>
                      <a:pt x="48" y="163"/>
                      <a:pt x="82" y="125"/>
                      <a:pt x="104" y="81"/>
                    </a:cubicBezTo>
                    <a:cubicBezTo>
                      <a:pt x="89" y="70"/>
                      <a:pt x="82" y="47"/>
                      <a:pt x="90" y="29"/>
                    </a:cubicBezTo>
                    <a:cubicBezTo>
                      <a:pt x="98" y="10"/>
                      <a:pt x="121" y="0"/>
                      <a:pt x="139" y="7"/>
                    </a:cubicBezTo>
                    <a:cubicBezTo>
                      <a:pt x="144" y="8"/>
                      <a:pt x="146" y="13"/>
                      <a:pt x="146" y="18"/>
                    </a:cubicBezTo>
                    <a:cubicBezTo>
                      <a:pt x="134" y="85"/>
                      <a:pt x="95" y="148"/>
                      <a:pt x="42" y="187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9" y="192"/>
                      <a:pt x="124" y="197"/>
                      <a:pt x="123" y="202"/>
                    </a:cubicBezTo>
                    <a:cubicBezTo>
                      <a:pt x="122" y="208"/>
                      <a:pt x="118" y="212"/>
                      <a:pt x="113" y="212"/>
                    </a:cubicBezTo>
                    <a:moveTo>
                      <a:pt x="124" y="25"/>
                    </a:moveTo>
                    <a:cubicBezTo>
                      <a:pt x="117" y="26"/>
                      <a:pt x="111" y="30"/>
                      <a:pt x="108" y="37"/>
                    </a:cubicBezTo>
                    <a:cubicBezTo>
                      <a:pt x="105" y="44"/>
                      <a:pt x="107" y="55"/>
                      <a:pt x="112" y="61"/>
                    </a:cubicBezTo>
                    <a:cubicBezTo>
                      <a:pt x="117" y="49"/>
                      <a:pt x="121" y="37"/>
                      <a:pt x="12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10" name="Google Shape;2410;p26"/>
            <p:cNvGrpSpPr/>
            <p:nvPr/>
          </p:nvGrpSpPr>
          <p:grpSpPr>
            <a:xfrm>
              <a:off x="-474161" y="-575678"/>
              <a:ext cx="1094323" cy="1490076"/>
              <a:chOff x="4084200" y="3439800"/>
              <a:chExt cx="508680" cy="692640"/>
            </a:xfrm>
          </p:grpSpPr>
          <p:sp>
            <p:nvSpPr>
              <p:cNvPr id="2411" name="Google Shape;2411;p26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" name="Google Shape;2412;p26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" name="Google Shape;2413;p26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" name="Google Shape;2414;p26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" name="Google Shape;2415;p26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6" name="Google Shape;2416;p26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7" name="Google Shape;2417;p26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" name="Google Shape;2418;p26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" name="Google Shape;2419;p26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" name="Google Shape;2420;p26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rect b="b" l="l" r="r" t="t"/>
                <a:pathLst>
                  <a:path extrusionOk="0" h="1379" w="1379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" name="Google Shape;2421;p26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rect b="b" l="l" r="r" t="t"/>
                <a:pathLst>
                  <a:path extrusionOk="0" h="382" w="406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" name="Google Shape;2422;p26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rect b="b" l="l" r="r" t="t"/>
                <a:pathLst>
                  <a:path extrusionOk="0" h="66" w="88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" name="Google Shape;2423;p26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rect b="b" l="l" r="r" t="t"/>
                <a:pathLst>
                  <a:path extrusionOk="0" h="58" w="479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" name="Google Shape;2424;p26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rect b="b" l="l" r="r" t="t"/>
                <a:pathLst>
                  <a:path extrusionOk="0" h="143" w="126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25" name="Google Shape;2425;p26"/>
            <p:cNvGrpSpPr/>
            <p:nvPr/>
          </p:nvGrpSpPr>
          <p:grpSpPr>
            <a:xfrm>
              <a:off x="128496" y="4759715"/>
              <a:ext cx="1169447" cy="374068"/>
              <a:chOff x="1605960" y="528480"/>
              <a:chExt cx="543600" cy="173880"/>
            </a:xfrm>
          </p:grpSpPr>
          <p:sp>
            <p:nvSpPr>
              <p:cNvPr id="2426" name="Google Shape;2426;p26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" name="Google Shape;2427;p26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" name="Google Shape;2428;p26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" name="Google Shape;2429;p26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" name="Google Shape;2430;p26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" name="Google Shape;2431;p26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" name="Google Shape;2432;p26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" name="Google Shape;2433;p26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2434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27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436" name="Google Shape;2436;p2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437" name="Google Shape;2437;p27"/>
          <p:cNvSpPr txBox="1"/>
          <p:nvPr>
            <p:ph idx="1" type="subTitle"/>
          </p:nvPr>
        </p:nvSpPr>
        <p:spPr>
          <a:xfrm>
            <a:off x="1214700" y="1940938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38" name="Google Shape;2438;p27"/>
          <p:cNvSpPr txBox="1"/>
          <p:nvPr>
            <p:ph idx="2" type="subTitle"/>
          </p:nvPr>
        </p:nvSpPr>
        <p:spPr>
          <a:xfrm>
            <a:off x="3579900" y="1940938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39" name="Google Shape;2439;p27"/>
          <p:cNvSpPr txBox="1"/>
          <p:nvPr>
            <p:ph idx="3" type="subTitle"/>
          </p:nvPr>
        </p:nvSpPr>
        <p:spPr>
          <a:xfrm>
            <a:off x="1214700" y="3577266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0" name="Google Shape;2440;p27"/>
          <p:cNvSpPr txBox="1"/>
          <p:nvPr>
            <p:ph idx="4" type="subTitle"/>
          </p:nvPr>
        </p:nvSpPr>
        <p:spPr>
          <a:xfrm>
            <a:off x="3579900" y="3577263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1" name="Google Shape;2441;p27"/>
          <p:cNvSpPr txBox="1"/>
          <p:nvPr>
            <p:ph idx="5" type="subTitle"/>
          </p:nvPr>
        </p:nvSpPr>
        <p:spPr>
          <a:xfrm>
            <a:off x="5945100" y="1940938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2" name="Google Shape;2442;p27"/>
          <p:cNvSpPr txBox="1"/>
          <p:nvPr>
            <p:ph idx="6" type="subTitle"/>
          </p:nvPr>
        </p:nvSpPr>
        <p:spPr>
          <a:xfrm>
            <a:off x="5945100" y="3577263"/>
            <a:ext cx="1984200" cy="8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3" name="Google Shape;2443;p27"/>
          <p:cNvSpPr txBox="1"/>
          <p:nvPr>
            <p:ph idx="7" type="subTitle"/>
          </p:nvPr>
        </p:nvSpPr>
        <p:spPr>
          <a:xfrm>
            <a:off x="1214702" y="1666139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444" name="Google Shape;2444;p27"/>
          <p:cNvSpPr txBox="1"/>
          <p:nvPr>
            <p:ph idx="8" type="subTitle"/>
          </p:nvPr>
        </p:nvSpPr>
        <p:spPr>
          <a:xfrm>
            <a:off x="3579900" y="1666139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445" name="Google Shape;2445;p27"/>
          <p:cNvSpPr txBox="1"/>
          <p:nvPr>
            <p:ph idx="9" type="subTitle"/>
          </p:nvPr>
        </p:nvSpPr>
        <p:spPr>
          <a:xfrm>
            <a:off x="5945098" y="1666139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446" name="Google Shape;2446;p27"/>
          <p:cNvSpPr txBox="1"/>
          <p:nvPr>
            <p:ph idx="13" type="subTitle"/>
          </p:nvPr>
        </p:nvSpPr>
        <p:spPr>
          <a:xfrm>
            <a:off x="1214702" y="3302437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447" name="Google Shape;2447;p27"/>
          <p:cNvSpPr txBox="1"/>
          <p:nvPr>
            <p:ph idx="14" type="subTitle"/>
          </p:nvPr>
        </p:nvSpPr>
        <p:spPr>
          <a:xfrm>
            <a:off x="3579900" y="3302437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2448" name="Google Shape;2448;p27"/>
          <p:cNvSpPr txBox="1"/>
          <p:nvPr>
            <p:ph idx="15" type="subTitle"/>
          </p:nvPr>
        </p:nvSpPr>
        <p:spPr>
          <a:xfrm>
            <a:off x="5945098" y="3302437"/>
            <a:ext cx="1984200" cy="427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2449" name="Google Shape;2449;p27"/>
          <p:cNvGrpSpPr/>
          <p:nvPr/>
        </p:nvGrpSpPr>
        <p:grpSpPr>
          <a:xfrm>
            <a:off x="-1858863" y="-970321"/>
            <a:ext cx="11214832" cy="6519945"/>
            <a:chOff x="-1858863" y="-970321"/>
            <a:chExt cx="11214832" cy="6519945"/>
          </a:xfrm>
        </p:grpSpPr>
        <p:grpSp>
          <p:nvGrpSpPr>
            <p:cNvPr id="2450" name="Google Shape;2450;p27"/>
            <p:cNvGrpSpPr/>
            <p:nvPr/>
          </p:nvGrpSpPr>
          <p:grpSpPr>
            <a:xfrm>
              <a:off x="-1858863" y="-970321"/>
              <a:ext cx="3149761" cy="2128238"/>
              <a:chOff x="3131640" y="4042440"/>
              <a:chExt cx="1464120" cy="989280"/>
            </a:xfrm>
          </p:grpSpPr>
          <p:sp>
            <p:nvSpPr>
              <p:cNvPr id="2451" name="Google Shape;2451;p27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rect b="b" l="l" r="r" t="t"/>
                <a:pathLst>
                  <a:path extrusionOk="0" h="2279" w="37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" name="Google Shape;2452;p27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rect b="b" l="l" r="r" t="t"/>
                <a:pathLst>
                  <a:path extrusionOk="0" h="228" w="87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" name="Google Shape;2453;p27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rect b="b" l="l" r="r" t="t"/>
                <a:pathLst>
                  <a:path extrusionOk="0" h="35" w="3626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" name="Google Shape;2454;p27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rect b="b" l="l" r="r" t="t"/>
                <a:pathLst>
                  <a:path extrusionOk="0" h="81" w="187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" name="Google Shape;2455;p27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rect b="b" l="l" r="r" t="t"/>
                <a:pathLst>
                  <a:path extrusionOk="0" h="116" w="6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" name="Google Shape;2456;p27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rect b="b" l="l" r="r" t="t"/>
                <a:pathLst>
                  <a:path extrusionOk="0" h="167" w="175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" name="Google Shape;2457;p27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rect b="b" l="l" r="r" t="t"/>
                <a:pathLst>
                  <a:path extrusionOk="0" h="381" w="151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" name="Google Shape;2458;p27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rect b="b" l="l" r="r" t="t"/>
                <a:pathLst>
                  <a:path extrusionOk="0" h="170" w="98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" name="Google Shape;2459;p27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rect b="b" l="l" r="r" t="t"/>
                <a:pathLst>
                  <a:path extrusionOk="0" h="200" w="122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" name="Google Shape;2460;p27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rect b="b" l="l" r="r" t="t"/>
                <a:pathLst>
                  <a:path extrusionOk="0" h="70" w="59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" name="Google Shape;2461;p27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rect b="b" l="l" r="r" t="t"/>
                <a:pathLst>
                  <a:path extrusionOk="0" h="26" w="7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" name="Google Shape;2462;p27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rect b="b" l="l" r="r" t="t"/>
                <a:pathLst>
                  <a:path extrusionOk="0" h="38" w="115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" name="Google Shape;2463;p27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rect b="b" l="l" r="r" t="t"/>
                <a:pathLst>
                  <a:path extrusionOk="0" h="161" w="198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" name="Google Shape;2464;p27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rect b="b" l="l" r="r" t="t"/>
                <a:pathLst>
                  <a:path extrusionOk="0" h="148" w="93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" name="Google Shape;2465;p27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rect b="b" l="l" r="r" t="t"/>
                <a:pathLst>
                  <a:path extrusionOk="0" h="163" w="126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" name="Google Shape;2466;p27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rect b="b" l="l" r="r" t="t"/>
                <a:pathLst>
                  <a:path extrusionOk="0" h="77" w="43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" name="Google Shape;2467;p27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rect b="b" l="l" r="r" t="t"/>
                <a:pathLst>
                  <a:path extrusionOk="0" h="107" w="107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rect b="b" l="l" r="r" t="t"/>
                <a:pathLst>
                  <a:path extrusionOk="0" h="96" w="153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rect b="b" l="l" r="r" t="t"/>
                <a:pathLst>
                  <a:path extrusionOk="0" h="306" w="164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rect b="b" l="l" r="r" t="t"/>
                <a:pathLst>
                  <a:path extrusionOk="0" h="23" w="66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" name="Google Shape;2471;p27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rect b="b" l="l" r="r" t="t"/>
                <a:pathLst>
                  <a:path extrusionOk="0" h="36" w="125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" name="Google Shape;2472;p27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rect b="b" l="l" r="r" t="t"/>
                <a:pathLst>
                  <a:path extrusionOk="0" h="208" w="136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" name="Google Shape;2473;p27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rect b="b" l="l" r="r" t="t"/>
                <a:pathLst>
                  <a:path extrusionOk="0" h="120" w="176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rect b="b" l="l" r="r" t="t"/>
                <a:pathLst>
                  <a:path extrusionOk="0" h="139" w="75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rect b="b" l="l" r="r" t="t"/>
                <a:pathLst>
                  <a:path extrusionOk="0" h="253" w="95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rect b="b" l="l" r="r" t="t"/>
                <a:pathLst>
                  <a:path extrusionOk="0" h="155" w="92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rect b="b" l="l" r="r" t="t"/>
                <a:pathLst>
                  <a:path extrusionOk="0" h="117" w="63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rect b="b" l="l" r="r" t="t"/>
                <a:pathLst>
                  <a:path extrusionOk="0" h="142" w="106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rect b="b" l="l" r="r" t="t"/>
                <a:pathLst>
                  <a:path extrusionOk="0" h="37" w="139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rect b="b" l="l" r="r" t="t"/>
                <a:pathLst>
                  <a:path extrusionOk="0" h="188" w="68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rect b="b" l="l" r="r" t="t"/>
                <a:pathLst>
                  <a:path extrusionOk="0" h="133" w="51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" name="Google Shape;2482;p27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rect b="b" l="l" r="r" t="t"/>
                <a:pathLst>
                  <a:path extrusionOk="0" h="67" w="23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" name="Google Shape;2483;p27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rect b="b" l="l" r="r" t="t"/>
                <a:pathLst>
                  <a:path extrusionOk="0" h="286" w="131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" name="Google Shape;2484;p27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" name="Google Shape;2485;p27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rect b="b" l="l" r="r" t="t"/>
                <a:pathLst>
                  <a:path extrusionOk="0" h="355" w="63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" name="Google Shape;2486;p27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rect b="b" l="l" r="r" t="t"/>
                <a:pathLst>
                  <a:path extrusionOk="0" h="28" w="76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" name="Google Shape;2487;p27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rect b="b" l="l" r="r" t="t"/>
                <a:pathLst>
                  <a:path extrusionOk="0" h="125" w="33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" name="Google Shape;2488;p27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rect b="b" l="l" r="r" t="t"/>
                <a:pathLst>
                  <a:path extrusionOk="0" h="218" w="84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" name="Google Shape;2489;p27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rect b="b" l="l" r="r" t="t"/>
                <a:pathLst>
                  <a:path extrusionOk="0" h="33" w="2141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" name="Google Shape;2490;p27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rect b="b" l="l" r="r" t="t"/>
                <a:pathLst>
                  <a:path extrusionOk="0" h="762" w="599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" name="Google Shape;2491;p27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rect b="b" l="l" r="r" t="t"/>
                <a:pathLst>
                  <a:path extrusionOk="0" h="43" w="932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" name="Google Shape;2492;p27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rect b="b" l="l" r="r" t="t"/>
                <a:pathLst>
                  <a:path extrusionOk="0" h="483" w="173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" name="Google Shape;2493;p27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rect b="b" l="l" r="r" t="t"/>
                <a:pathLst>
                  <a:path extrusionOk="0" h="1664" w="2953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" name="Google Shape;2494;p27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rect b="b" l="l" r="r" t="t"/>
                <a:pathLst>
                  <a:path extrusionOk="0" h="25" w="26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" name="Google Shape;2495;p27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rect b="b" l="l" r="r" t="t"/>
                <a:pathLst>
                  <a:path extrusionOk="0" h="32" w="144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" name="Google Shape;2496;p27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rect b="b" l="l" r="r" t="t"/>
                <a:pathLst>
                  <a:path extrusionOk="0" h="33" w="216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" name="Google Shape;2497;p27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rect b="b" l="l" r="r" t="t"/>
                <a:pathLst>
                  <a:path extrusionOk="0" h="22" w="205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" name="Google Shape;2498;p27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rect b="b" l="l" r="r" t="t"/>
                <a:pathLst>
                  <a:path extrusionOk="0" h="23" w="162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" name="Google Shape;2499;p27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rect b="b" l="l" r="r" t="t"/>
                <a:pathLst>
                  <a:path extrusionOk="0" h="23" w="238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" name="Google Shape;2500;p27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rect b="b" l="l" r="r" t="t"/>
                <a:pathLst>
                  <a:path extrusionOk="0" h="22" w="179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" name="Google Shape;2501;p27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rect b="b" l="l" r="r" t="t"/>
                <a:pathLst>
                  <a:path extrusionOk="0" h="24" w="202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" name="Google Shape;2502;p27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rect b="b" l="l" r="r" t="t"/>
                <a:pathLst>
                  <a:path extrusionOk="0" h="24" w="213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" name="Google Shape;2503;p27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rect b="b" l="l" r="r" t="t"/>
                <a:pathLst>
                  <a:path extrusionOk="0" h="22" w="189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" name="Google Shape;2504;p27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rect b="b" l="l" r="r" t="t"/>
                <a:pathLst>
                  <a:path extrusionOk="0" h="27" w="171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" name="Google Shape;2505;p27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rect b="b" l="l" r="r" t="t"/>
                <a:pathLst>
                  <a:path extrusionOk="0" h="32" w="175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" name="Google Shape;2506;p27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rect b="b" l="l" r="r" t="t"/>
                <a:pathLst>
                  <a:path extrusionOk="0" h="94" w="183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" name="Google Shape;2507;p27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rect b="b" l="l" r="r" t="t"/>
                <a:pathLst>
                  <a:path extrusionOk="0" h="140" w="61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" name="Google Shape;2508;p27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rect b="b" l="l" r="r" t="t"/>
                <a:pathLst>
                  <a:path extrusionOk="0" h="78" w="132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" name="Google Shape;2509;p27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rect b="b" l="l" r="r" t="t"/>
                <a:pathLst>
                  <a:path extrusionOk="0" h="81" w="84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" name="Google Shape;2510;p27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rect b="b" l="l" r="r" t="t"/>
                <a:pathLst>
                  <a:path extrusionOk="0" h="143" w="22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" name="Google Shape;2511;p27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rect b="b" l="l" r="r" t="t"/>
                <a:pathLst>
                  <a:path extrusionOk="0" h="168" w="25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" name="Google Shape;2512;p27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rect b="b" l="l" r="r" t="t"/>
                <a:pathLst>
                  <a:path extrusionOk="0" h="134" w="32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" name="Google Shape;2513;p27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rect b="b" l="l" r="r" t="t"/>
                <a:pathLst>
                  <a:path extrusionOk="0" h="156" w="26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" name="Google Shape;2514;p27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rect b="b" l="l" r="r" t="t"/>
                <a:pathLst>
                  <a:path extrusionOk="0" h="176" w="27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" name="Google Shape;2515;p27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rect b="b" l="l" r="r" t="t"/>
                <a:pathLst>
                  <a:path extrusionOk="0" h="180" w="28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" name="Google Shape;2516;p27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rect b="b" l="l" r="r" t="t"/>
                <a:pathLst>
                  <a:path extrusionOk="0" h="173" w="22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" name="Google Shape;2517;p27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rect b="b" l="l" r="r" t="t"/>
                <a:pathLst>
                  <a:path extrusionOk="0" h="124" w="27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" name="Google Shape;2518;p27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rect b="b" l="l" r="r" t="t"/>
                <a:pathLst>
                  <a:path extrusionOk="0" h="173" w="26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" name="Google Shape;2519;p27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rect b="b" l="l" r="r" t="t"/>
                <a:pathLst>
                  <a:path extrusionOk="0" h="131" w="6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" name="Google Shape;2520;p27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rect b="b" l="l" r="r" t="t"/>
                <a:pathLst>
                  <a:path extrusionOk="0" h="268" w="78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" name="Google Shape;2521;p27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rect b="b" l="l" r="r" t="t"/>
                <a:pathLst>
                  <a:path extrusionOk="0" h="88" w="69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" name="Google Shape;2522;p27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rect b="b" l="l" r="r" t="t"/>
                <a:pathLst>
                  <a:path extrusionOk="0" h="69" w="47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" name="Google Shape;2523;p27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rect b="b" l="l" r="r" t="t"/>
                <a:pathLst>
                  <a:path extrusionOk="0" h="59" w="83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" name="Google Shape;2524;p27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rect b="b" l="l" r="r" t="t"/>
                <a:pathLst>
                  <a:path extrusionOk="0" h="44" w="103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" name="Google Shape;2525;p27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rect b="b" l="l" r="r" t="t"/>
                <a:pathLst>
                  <a:path extrusionOk="0" h="64" w="142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" name="Google Shape;2526;p27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rect b="b" l="l" r="r" t="t"/>
                <a:pathLst>
                  <a:path extrusionOk="0" h="93" w="121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" name="Google Shape;2527;p27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rect b="b" l="l" r="r" t="t"/>
                <a:pathLst>
                  <a:path extrusionOk="0" h="138" w="114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" name="Google Shape;2528;p27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rect b="b" l="l" r="r" t="t"/>
                <a:pathLst>
                  <a:path extrusionOk="0" h="111" w="102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" name="Google Shape;2529;p27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rect b="b" l="l" r="r" t="t"/>
                <a:pathLst>
                  <a:path extrusionOk="0" h="93" w="123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" name="Google Shape;2530;p27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rect b="b" l="l" r="r" t="t"/>
                <a:pathLst>
                  <a:path extrusionOk="0" h="36" w="12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" name="Google Shape;2531;p27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rect b="b" l="l" r="r" t="t"/>
                <a:pathLst>
                  <a:path extrusionOk="0" h="55" w="98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" name="Google Shape;2532;p27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rect b="b" l="l" r="r" t="t"/>
                <a:pathLst>
                  <a:path extrusionOk="0" h="143" w="17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" name="Google Shape;2533;p27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rect b="b" l="l" r="r" t="t"/>
                <a:pathLst>
                  <a:path extrusionOk="0" h="128" w="147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" name="Google Shape;2534;p27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rect b="b" l="l" r="r" t="t"/>
                <a:pathLst>
                  <a:path extrusionOk="0" h="77" w="63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" name="Google Shape;2535;p27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rect b="b" l="l" r="r" t="t"/>
                <a:pathLst>
                  <a:path extrusionOk="0" h="49" w="83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" name="Google Shape;2536;p27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rect b="b" l="l" r="r" t="t"/>
                <a:pathLst>
                  <a:path extrusionOk="0" h="53" w="126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" name="Google Shape;2537;p27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rect b="b" l="l" r="r" t="t"/>
                <a:pathLst>
                  <a:path extrusionOk="0" h="62" w="66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" name="Google Shape;2538;p27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rect b="b" l="l" r="r" t="t"/>
                <a:pathLst>
                  <a:path extrusionOk="0" h="89" w="96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" name="Google Shape;2539;p27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rect b="b" l="l" r="r" t="t"/>
                <a:pathLst>
                  <a:path extrusionOk="0" h="107" w="103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" name="Google Shape;2540;p27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rect b="b" l="l" r="r" t="t"/>
                <a:pathLst>
                  <a:path extrusionOk="0" h="169" w="138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" name="Google Shape;2541;p27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rect b="b" l="l" r="r" t="t"/>
                <a:pathLst>
                  <a:path extrusionOk="0" h="64" w="81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" name="Google Shape;2542;p27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rect b="b" l="l" r="r" t="t"/>
                <a:pathLst>
                  <a:path extrusionOk="0" h="119" w="86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" name="Google Shape;2543;p27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rect b="b" l="l" r="r" t="t"/>
                <a:pathLst>
                  <a:path extrusionOk="0" h="128" w="75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" name="Google Shape;2544;p27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rect b="b" l="l" r="r" t="t"/>
                <a:pathLst>
                  <a:path extrusionOk="0" h="125" w="85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" name="Google Shape;2545;p27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rect b="b" l="l" r="r" t="t"/>
                <a:pathLst>
                  <a:path extrusionOk="0" h="54" w="71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" name="Google Shape;2546;p27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rect b="b" l="l" r="r" t="t"/>
                <a:pathLst>
                  <a:path extrusionOk="0" h="68" w="82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" name="Google Shape;2547;p27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rect b="b" l="l" r="r" t="t"/>
                <a:pathLst>
                  <a:path extrusionOk="0" h="85" w="57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" name="Google Shape;2548;p27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rect b="b" l="l" r="r" t="t"/>
                <a:pathLst>
                  <a:path extrusionOk="0" h="86" w="63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" name="Google Shape;2549;p27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rect b="b" l="l" r="r" t="t"/>
                <a:pathLst>
                  <a:path extrusionOk="0" h="102" w="61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" name="Google Shape;2550;p27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rect b="b" l="l" r="r" t="t"/>
                <a:pathLst>
                  <a:path extrusionOk="0" h="63" w="45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" name="Google Shape;2551;p27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rect b="b" l="l" r="r" t="t"/>
                <a:pathLst>
                  <a:path extrusionOk="0" h="52" w="53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" name="Google Shape;2552;p27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rect b="b" l="l" r="r" t="t"/>
                <a:pathLst>
                  <a:path extrusionOk="0" h="77" w="55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" name="Google Shape;2553;p27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rect b="b" l="l" r="r" t="t"/>
                <a:pathLst>
                  <a:path extrusionOk="0" h="86" w="49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" name="Google Shape;2554;p27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rect b="b" l="l" r="r" t="t"/>
                <a:pathLst>
                  <a:path extrusionOk="0" h="51" w="36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" name="Google Shape;2555;p27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rect b="b" l="l" r="r" t="t"/>
                <a:pathLst>
                  <a:path extrusionOk="0" h="78" w="84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" name="Google Shape;2556;p27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rect b="b" l="l" r="r" t="t"/>
                <a:pathLst>
                  <a:path extrusionOk="0" h="22" w="54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" name="Google Shape;2557;p27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rect b="b" l="l" r="r" t="t"/>
                <a:pathLst>
                  <a:path extrusionOk="0" h="51" w="49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" name="Google Shape;2558;p27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rect b="b" l="l" r="r" t="t"/>
                <a:pathLst>
                  <a:path extrusionOk="0" h="76" w="51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" name="Google Shape;2559;p27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rect b="b" l="l" r="r" t="t"/>
                <a:pathLst>
                  <a:path extrusionOk="0" h="78" w="49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" name="Google Shape;2560;p27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rect b="b" l="l" r="r" t="t"/>
                <a:pathLst>
                  <a:path extrusionOk="0" h="22" w="22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" name="Google Shape;2561;p27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rect b="b" l="l" r="r" t="t"/>
                <a:pathLst>
                  <a:path extrusionOk="0" h="46" w="106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" name="Google Shape;2562;p27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rect b="b" l="l" r="r" t="t"/>
                <a:pathLst>
                  <a:path extrusionOk="0" h="120" w="71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" name="Google Shape;2563;p27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rect b="b" l="l" r="r" t="t"/>
                <a:pathLst>
                  <a:path extrusionOk="0" h="66" w="117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" name="Google Shape;2564;p27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rect b="b" l="l" r="r" t="t"/>
                <a:pathLst>
                  <a:path extrusionOk="0" h="77" w="47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" name="Google Shape;2565;p27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rect b="b" l="l" r="r" t="t"/>
                <a:pathLst>
                  <a:path extrusionOk="0" h="113" w="59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" name="Google Shape;2566;p27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rect b="b" l="l" r="r" t="t"/>
                <a:pathLst>
                  <a:path extrusionOk="0" h="87" w="51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" name="Google Shape;2567;p27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rect b="b" l="l" r="r" t="t"/>
                <a:pathLst>
                  <a:path extrusionOk="0" h="83" w="63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" name="Google Shape;2568;p27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rect b="b" l="l" r="r" t="t"/>
                <a:pathLst>
                  <a:path extrusionOk="0" h="34" w="67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" name="Google Shape;2569;p27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rect b="b" l="l" r="r" t="t"/>
                <a:pathLst>
                  <a:path extrusionOk="0" h="116" w="103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" name="Google Shape;2570;p27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rect b="b" l="l" r="r" t="t"/>
                <a:pathLst>
                  <a:path extrusionOk="0" h="127" w="74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" name="Google Shape;2571;p27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rect b="b" l="l" r="r" t="t"/>
                <a:pathLst>
                  <a:path extrusionOk="0" h="75" w="51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" name="Google Shape;2572;p27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rect b="b" l="l" r="r" t="t"/>
                <a:pathLst>
                  <a:path extrusionOk="0" h="533" w="25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" name="Google Shape;2573;p27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rect b="b" l="l" r="r" t="t"/>
                <a:pathLst>
                  <a:path extrusionOk="0" h="31" w="1155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" name="Google Shape;2574;p27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rect b="b" l="l" r="r" t="t"/>
                <a:pathLst>
                  <a:path extrusionOk="0" h="184" w="91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" name="Google Shape;2575;p27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rect b="b" l="l" r="r" t="t"/>
                <a:pathLst>
                  <a:path extrusionOk="0" h="104" w="47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" name="Google Shape;2576;p27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rect b="b" l="l" r="r" t="t"/>
                <a:pathLst>
                  <a:path extrusionOk="0" h="22" w="11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" name="Google Shape;2577;p27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rect b="b" l="l" r="r" t="t"/>
                <a:pathLst>
                  <a:path extrusionOk="0" h="25" w="119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" name="Google Shape;2578;p27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rect b="b" l="l" r="r" t="t"/>
                <a:pathLst>
                  <a:path extrusionOk="0" h="129" w="208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" name="Google Shape;2579;p27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rect b="b" l="l" r="r" t="t"/>
                <a:pathLst>
                  <a:path extrusionOk="0" h="144" w="63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" name="Google Shape;2580;p27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rect b="b" l="l" r="r" t="t"/>
                <a:pathLst>
                  <a:path extrusionOk="0" h="83" w="54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" name="Google Shape;2581;p27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rect b="b" l="l" r="r" t="t"/>
                <a:pathLst>
                  <a:path extrusionOk="0" h="71" w="87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" name="Google Shape;2582;p27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rect b="b" l="l" r="r" t="t"/>
                <a:pathLst>
                  <a:path extrusionOk="0" h="96" w="4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" name="Google Shape;2583;p27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rect b="b" l="l" r="r" t="t"/>
                <a:pathLst>
                  <a:path extrusionOk="0" h="1649" w="156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" name="Google Shape;2584;p27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rect b="b" l="l" r="r" t="t"/>
                <a:pathLst>
                  <a:path extrusionOk="0" h="1622" w="1482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85" name="Google Shape;2585;p27"/>
            <p:cNvGrpSpPr/>
            <p:nvPr/>
          </p:nvGrpSpPr>
          <p:grpSpPr>
            <a:xfrm>
              <a:off x="8002974" y="4603998"/>
              <a:ext cx="1352996" cy="945625"/>
              <a:chOff x="2379960" y="470880"/>
              <a:chExt cx="628920" cy="439560"/>
            </a:xfrm>
          </p:grpSpPr>
          <p:sp>
            <p:nvSpPr>
              <p:cNvPr id="2586" name="Google Shape;2586;p27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" name="Google Shape;2587;p27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" name="Google Shape;2588;p27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" name="Google Shape;2589;p27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" name="Google Shape;2590;p27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" name="Google Shape;2591;p27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" name="Google Shape;2592;p27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" name="Google Shape;2593;p27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" name="Google Shape;2594;p27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" name="Google Shape;2595;p27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" name="Google Shape;2596;p27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" name="Google Shape;2597;p27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" name="Google Shape;2598;p27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" name="Google Shape;2599;p27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" name="Google Shape;2600;p27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" name="Google Shape;2601;p27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" name="Google Shape;2602;p27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" name="Google Shape;2603;p27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" name="Google Shape;2604;p27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" name="Google Shape;2605;p27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" name="Google Shape;2606;p27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" name="Google Shape;2607;p27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" name="Google Shape;2608;p27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" name="Google Shape;2609;p27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" name="Google Shape;2610;p27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1" name="Google Shape;2611;p27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2" name="Google Shape;2612;p27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3" name="Google Shape;2613;p27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4" name="Google Shape;2614;p27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5" name="Google Shape;2615;p27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6" name="Google Shape;2616;p27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7" name="Google Shape;2617;p27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8" name="Google Shape;2618;p27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9" name="Google Shape;2619;p27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0" name="Google Shape;2620;p27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1" name="Google Shape;2621;p27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2" name="Google Shape;2622;p27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3" name="Google Shape;2623;p27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4" name="Google Shape;2624;p27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5" name="Google Shape;2625;p27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6" name="Google Shape;2626;p27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7" name="Google Shape;2627;p27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8" name="Google Shape;2628;p27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9" name="Google Shape;2629;p27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0" name="Google Shape;2630;p27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1" name="Google Shape;2631;p27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2" name="Google Shape;2632;p27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3" name="Google Shape;2633;p27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4" name="Google Shape;2634;p27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5" name="Google Shape;2635;p27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6" name="Google Shape;2636;p27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2637" name="Shape 2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8" name="Google Shape;2638;p28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639" name="Google Shape;2639;p28"/>
          <p:cNvSpPr txBox="1"/>
          <p:nvPr>
            <p:ph hasCustomPrompt="1" type="title"/>
          </p:nvPr>
        </p:nvSpPr>
        <p:spPr>
          <a:xfrm>
            <a:off x="3717100" y="758425"/>
            <a:ext cx="3676800" cy="7212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0" name="Google Shape;2640;p28"/>
          <p:cNvSpPr txBox="1"/>
          <p:nvPr>
            <p:ph idx="1" type="subTitle"/>
          </p:nvPr>
        </p:nvSpPr>
        <p:spPr>
          <a:xfrm>
            <a:off x="3717100" y="1399651"/>
            <a:ext cx="3676800" cy="36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641" name="Google Shape;2641;p28"/>
          <p:cNvSpPr txBox="1"/>
          <p:nvPr>
            <p:ph hasCustomPrompt="1" idx="2" type="title"/>
          </p:nvPr>
        </p:nvSpPr>
        <p:spPr>
          <a:xfrm>
            <a:off x="3717100" y="2068952"/>
            <a:ext cx="3676800" cy="7212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2" name="Google Shape;2642;p28"/>
          <p:cNvSpPr txBox="1"/>
          <p:nvPr>
            <p:ph idx="3" type="subTitle"/>
          </p:nvPr>
        </p:nvSpPr>
        <p:spPr>
          <a:xfrm>
            <a:off x="3717100" y="2710180"/>
            <a:ext cx="3676800" cy="36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643" name="Google Shape;2643;p28"/>
          <p:cNvSpPr txBox="1"/>
          <p:nvPr>
            <p:ph hasCustomPrompt="1" idx="4" type="title"/>
          </p:nvPr>
        </p:nvSpPr>
        <p:spPr>
          <a:xfrm>
            <a:off x="3717100" y="3379478"/>
            <a:ext cx="3676800" cy="7212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4" name="Google Shape;2644;p28"/>
          <p:cNvSpPr txBox="1"/>
          <p:nvPr>
            <p:ph idx="5" type="subTitle"/>
          </p:nvPr>
        </p:nvSpPr>
        <p:spPr>
          <a:xfrm>
            <a:off x="3717100" y="4020575"/>
            <a:ext cx="3676800" cy="36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2645" name="Google Shape;2645;p28"/>
          <p:cNvGrpSpPr/>
          <p:nvPr/>
        </p:nvGrpSpPr>
        <p:grpSpPr>
          <a:xfrm>
            <a:off x="7754274" y="-492002"/>
            <a:ext cx="2116338" cy="5649842"/>
            <a:chOff x="7754274" y="-492002"/>
            <a:chExt cx="2116338" cy="5649842"/>
          </a:xfrm>
        </p:grpSpPr>
        <p:grpSp>
          <p:nvGrpSpPr>
            <p:cNvPr id="2646" name="Google Shape;2646;p28"/>
            <p:cNvGrpSpPr/>
            <p:nvPr/>
          </p:nvGrpSpPr>
          <p:grpSpPr>
            <a:xfrm>
              <a:off x="8229514" y="4717168"/>
              <a:ext cx="1641098" cy="440672"/>
              <a:chOff x="283320" y="440280"/>
              <a:chExt cx="762840" cy="204840"/>
            </a:xfrm>
          </p:grpSpPr>
          <p:sp>
            <p:nvSpPr>
              <p:cNvPr id="2647" name="Google Shape;2647;p28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rect b="b" l="l" r="r" t="t"/>
                <a:pathLst>
                  <a:path extrusionOk="0" h="435" w="114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8" name="Google Shape;2648;p28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rect b="b" l="l" r="r" t="t"/>
                <a:pathLst>
                  <a:path extrusionOk="0" h="419" w="112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9" name="Google Shape;2649;p28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rect b="b" l="l" r="r" t="t"/>
                <a:pathLst>
                  <a:path extrusionOk="0" h="404" w="11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0" name="Google Shape;2650;p28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rect b="b" l="l" r="r" t="t"/>
                <a:pathLst>
                  <a:path extrusionOk="0" h="137" w="152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1" name="Google Shape;2651;p28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rect b="b" l="l" r="r" t="t"/>
                <a:pathLst>
                  <a:path extrusionOk="0" h="149" w="55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2" name="Google Shape;2652;p28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rect b="b" l="l" r="r" t="t"/>
                <a:pathLst>
                  <a:path extrusionOk="0" h="138" w="86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3" name="Google Shape;2653;p28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rect b="b" l="l" r="r" t="t"/>
                <a:pathLst>
                  <a:path extrusionOk="0" h="120" w="108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4" name="Google Shape;2654;p28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rect b="b" l="l" r="r" t="t"/>
                <a:pathLst>
                  <a:path extrusionOk="0" h="247" w="157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5" name="Google Shape;2655;p28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rect b="b" l="l" r="r" t="t"/>
                <a:pathLst>
                  <a:path extrusionOk="0" h="118" w="67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6" name="Google Shape;2656;p28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rect b="b" l="l" r="r" t="t"/>
                <a:pathLst>
                  <a:path extrusionOk="0" h="146" w="108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7" name="Google Shape;2657;p28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rect b="b" l="l" r="r" t="t"/>
                <a:pathLst>
                  <a:path extrusionOk="0" h="220" w="145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8" name="Google Shape;2658;p28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rect b="b" l="l" r="r" t="t"/>
                <a:pathLst>
                  <a:path extrusionOk="0" h="327" w="149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9" name="Google Shape;2659;p28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rect b="b" l="l" r="r" t="t"/>
                <a:pathLst>
                  <a:path extrusionOk="0" h="256" w="18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0" name="Google Shape;2660;p28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rect b="b" l="l" r="r" t="t"/>
                <a:pathLst>
                  <a:path extrusionOk="0" h="153" w="107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1" name="Google Shape;2661;p28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rect b="b" l="l" r="r" t="t"/>
                <a:pathLst>
                  <a:path extrusionOk="0" h="42" w="123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2" name="Google Shape;2662;p28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rect b="b" l="l" r="r" t="t"/>
                <a:pathLst>
                  <a:path extrusionOk="0" h="28" w="72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3" name="Google Shape;2663;p28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rect b="b" l="l" r="r" t="t"/>
                <a:pathLst>
                  <a:path extrusionOk="0" h="35" w="111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64" name="Google Shape;2664;p28"/>
            <p:cNvGrpSpPr/>
            <p:nvPr/>
          </p:nvGrpSpPr>
          <p:grpSpPr>
            <a:xfrm>
              <a:off x="7754274" y="-492002"/>
              <a:ext cx="1352996" cy="945625"/>
              <a:chOff x="2379960" y="470880"/>
              <a:chExt cx="628920" cy="439560"/>
            </a:xfrm>
          </p:grpSpPr>
          <p:sp>
            <p:nvSpPr>
              <p:cNvPr id="2665" name="Google Shape;2665;p28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rect b="b" l="l" r="r" t="t"/>
                <a:pathLst>
                  <a:path extrusionOk="0" h="190" w="8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6" name="Google Shape;2666;p28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rect b="b" l="l" r="r" t="t"/>
                <a:pathLst>
                  <a:path extrusionOk="0" h="189" w="169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7" name="Google Shape;2667;p28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rect b="b" l="l" r="r" t="t"/>
                <a:pathLst>
                  <a:path extrusionOk="0" h="31" w="77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8" name="Google Shape;2668;p28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rect b="b" l="l" r="r" t="t"/>
                <a:pathLst>
                  <a:path extrusionOk="0" h="62" w="101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9" name="Google Shape;2669;p28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rect b="b" l="l" r="r" t="t"/>
                <a:pathLst>
                  <a:path extrusionOk="0" h="238" w="154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0" name="Google Shape;2670;p28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rect b="b" l="l" r="r" t="t"/>
                <a:pathLst>
                  <a:path extrusionOk="0" h="288" w="114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1" name="Google Shape;2671;p28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rect b="b" l="l" r="r" t="t"/>
                <a:pathLst>
                  <a:path extrusionOk="0" h="125" w="106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2" name="Google Shape;2672;p28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rect b="b" l="l" r="r" t="t"/>
                <a:pathLst>
                  <a:path extrusionOk="0" h="26" w="91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3" name="Google Shape;2673;p28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rect b="b" l="l" r="r" t="t"/>
                <a:pathLst>
                  <a:path extrusionOk="0" h="95" w="68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4" name="Google Shape;2674;p28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rect b="b" l="l" r="r" t="t"/>
                <a:pathLst>
                  <a:path extrusionOk="0" h="236" w="111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5" name="Google Shape;2675;p28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rect b="b" l="l" r="r" t="t"/>
                <a:pathLst>
                  <a:path extrusionOk="0" h="115" w="86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6" name="Google Shape;2676;p28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rect b="b" l="l" r="r" t="t"/>
                <a:pathLst>
                  <a:path extrusionOk="0" h="148" w="77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7" name="Google Shape;2677;p28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rect b="b" l="l" r="r" t="t"/>
                <a:pathLst>
                  <a:path extrusionOk="0" h="153" w="157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8" name="Google Shape;2678;p28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rect b="b" l="l" r="r" t="t"/>
                <a:pathLst>
                  <a:path extrusionOk="0" h="27" w="53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9" name="Google Shape;2679;p28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rect b="b" l="l" r="r" t="t"/>
                <a:pathLst>
                  <a:path extrusionOk="0" h="36" w="10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0" name="Google Shape;2680;p28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rect b="b" l="l" r="r" t="t"/>
                <a:pathLst>
                  <a:path extrusionOk="0" h="223" w="97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1" name="Google Shape;2681;p28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rect b="b" l="l" r="r" t="t"/>
                <a:pathLst>
                  <a:path extrusionOk="0" h="106" w="212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2" name="Google Shape;2682;p28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rect b="b" l="l" r="r" t="t"/>
                <a:pathLst>
                  <a:path extrusionOk="0" h="200" w="154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3" name="Google Shape;2683;p28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rect b="b" l="l" r="r" t="t"/>
                <a:pathLst>
                  <a:path extrusionOk="0" h="44" w="145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4" name="Google Shape;2684;p28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rect b="b" l="l" r="r" t="t"/>
                <a:pathLst>
                  <a:path extrusionOk="0" h="30" w="85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5" name="Google Shape;2685;p28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rect b="b" l="l" r="r" t="t"/>
                <a:pathLst>
                  <a:path extrusionOk="0" h="33" w="108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" name="Google Shape;2686;p28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rect b="b" l="l" r="r" t="t"/>
                <a:pathLst>
                  <a:path extrusionOk="0" h="262" w="109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" name="Google Shape;2687;p28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rect b="b" l="l" r="r" t="t"/>
                <a:pathLst>
                  <a:path extrusionOk="0" h="31" w="89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" name="Google Shape;2688;p28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rect b="b" l="l" r="r" t="t"/>
                <a:pathLst>
                  <a:path extrusionOk="0" h="135" w="51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" name="Google Shape;2689;p28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rect b="b" l="l" r="r" t="t"/>
                <a:pathLst>
                  <a:path extrusionOk="0" h="371" w="1043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0" name="Google Shape;2690;p28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rect b="b" l="l" r="r" t="t"/>
                <a:pathLst>
                  <a:path extrusionOk="0" h="213" w="135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28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rect b="b" l="l" r="r" t="t"/>
                <a:pathLst>
                  <a:path extrusionOk="0" h="112" w="46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28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rect b="b" l="l" r="r" t="t"/>
                <a:pathLst>
                  <a:path extrusionOk="0" h="141" w="127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3" name="Google Shape;2693;p28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rect b="b" l="l" r="r" t="t"/>
                <a:pathLst>
                  <a:path extrusionOk="0" h="106" w="112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4" name="Google Shape;2694;p28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rect b="b" l="l" r="r" t="t"/>
                <a:pathLst>
                  <a:path extrusionOk="0" h="33" w="7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28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rect b="b" l="l" r="r" t="t"/>
                <a:pathLst>
                  <a:path extrusionOk="0" h="157" w="91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6" name="Google Shape;2696;p28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rect b="b" l="l" r="r" t="t"/>
                <a:pathLst>
                  <a:path extrusionOk="0" h="174" w="116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7" name="Google Shape;2697;p28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rect b="b" l="l" r="r" t="t"/>
                <a:pathLst>
                  <a:path extrusionOk="0" h="258" w="143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8" name="Google Shape;2698;p28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rect b="b" l="l" r="r" t="t"/>
                <a:pathLst>
                  <a:path extrusionOk="0" h="98" w="72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9" name="Google Shape;2699;p28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rect b="b" l="l" r="r" t="t"/>
                <a:pathLst>
                  <a:path extrusionOk="0" h="224" w="161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0" name="Google Shape;2700;p28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rect b="b" l="l" r="r" t="t"/>
                <a:pathLst>
                  <a:path extrusionOk="0" h="44" w="189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28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rect b="b" l="l" r="r" t="t"/>
                <a:pathLst>
                  <a:path extrusionOk="0" h="25" w="25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28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rect b="b" l="l" r="r" t="t"/>
                <a:pathLst>
                  <a:path extrusionOk="0" h="49" w="122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28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rect b="b" l="l" r="r" t="t"/>
                <a:pathLst>
                  <a:path extrusionOk="0" h="282" w="124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28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rect b="b" l="l" r="r" t="t"/>
                <a:pathLst>
                  <a:path extrusionOk="0" h="44" w="77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5" name="Google Shape;2705;p28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rect b="b" l="l" r="r" t="t"/>
                <a:pathLst>
                  <a:path extrusionOk="0" h="190" w="55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6" name="Google Shape;2706;p28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rect b="b" l="l" r="r" t="t"/>
                <a:pathLst>
                  <a:path extrusionOk="0" h="344" w="1063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7" name="Google Shape;2707;p28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rect b="b" l="l" r="r" t="t"/>
                <a:pathLst>
                  <a:path extrusionOk="0" h="207" w="113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8" name="Google Shape;2708;p28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rect b="b" l="l" r="r" t="t"/>
                <a:pathLst>
                  <a:path extrusionOk="0" h="85" w="4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9" name="Google Shape;2709;p28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rect b="b" l="l" r="r" t="t"/>
                <a:pathLst>
                  <a:path extrusionOk="0" h="135" w="119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0" name="Google Shape;2710;p28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rect b="b" l="l" r="r" t="t"/>
                <a:pathLst>
                  <a:path extrusionOk="0" h="99" w="48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1" name="Google Shape;2711;p28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rect b="b" l="l" r="r" t="t"/>
                <a:pathLst>
                  <a:path extrusionOk="0" h="38" w="69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2" name="Google Shape;2712;p28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rect b="b" l="l" r="r" t="t"/>
                <a:pathLst>
                  <a:path extrusionOk="0" h="131" w="35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3" name="Google Shape;2713;p28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4" name="Google Shape;2714;p28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rect b="b" l="l" r="r" t="t"/>
                <a:pathLst>
                  <a:path extrusionOk="0" h="349" w="17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5" name="Google Shape;2715;p28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rect b="b" l="l" r="r" t="t"/>
                <a:pathLst>
                  <a:path extrusionOk="0" h="95" w="115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2716" name="Shape 2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" name="Google Shape;2717;p29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718" name="Google Shape;2718;p29"/>
          <p:cNvSpPr txBox="1"/>
          <p:nvPr>
            <p:ph type="title"/>
          </p:nvPr>
        </p:nvSpPr>
        <p:spPr>
          <a:xfrm>
            <a:off x="2347950" y="925600"/>
            <a:ext cx="4448100" cy="918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2719" name="Google Shape;2719;p29"/>
          <p:cNvSpPr txBox="1"/>
          <p:nvPr>
            <p:ph idx="1" type="subTitle"/>
          </p:nvPr>
        </p:nvSpPr>
        <p:spPr>
          <a:xfrm>
            <a:off x="2347950" y="1682450"/>
            <a:ext cx="4448100" cy="124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720" name="Google Shape;2720;p29"/>
          <p:cNvGrpSpPr/>
          <p:nvPr/>
        </p:nvGrpSpPr>
        <p:grpSpPr>
          <a:xfrm>
            <a:off x="2874146" y="4777965"/>
            <a:ext cx="1169447" cy="374068"/>
            <a:chOff x="1605960" y="528480"/>
            <a:chExt cx="543600" cy="173880"/>
          </a:xfrm>
        </p:grpSpPr>
        <p:sp>
          <p:nvSpPr>
            <p:cNvPr id="2721" name="Google Shape;2721;p29"/>
            <p:cNvSpPr/>
            <p:nvPr/>
          </p:nvSpPr>
          <p:spPr>
            <a:xfrm>
              <a:off x="1732680" y="531720"/>
              <a:ext cx="416880" cy="128880"/>
            </a:xfrm>
            <a:custGeom>
              <a:rect b="b" l="l" r="r" t="t"/>
              <a:pathLst>
                <a:path extrusionOk="0" h="358" w="1158">
                  <a:moveTo>
                    <a:pt x="124" y="357"/>
                  </a:moveTo>
                  <a:cubicBezTo>
                    <a:pt x="119" y="357"/>
                    <a:pt x="115" y="353"/>
                    <a:pt x="114" y="349"/>
                  </a:cubicBezTo>
                  <a:cubicBezTo>
                    <a:pt x="106" y="268"/>
                    <a:pt x="65" y="192"/>
                    <a:pt x="4" y="140"/>
                  </a:cubicBezTo>
                  <a:cubicBezTo>
                    <a:pt x="0" y="135"/>
                    <a:pt x="0" y="129"/>
                    <a:pt x="4" y="125"/>
                  </a:cubicBezTo>
                  <a:cubicBezTo>
                    <a:pt x="7" y="121"/>
                    <a:pt x="14" y="120"/>
                    <a:pt x="18" y="124"/>
                  </a:cubicBezTo>
                  <a:cubicBezTo>
                    <a:pt x="64" y="164"/>
                    <a:pt x="99" y="218"/>
                    <a:pt x="119" y="276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18"/>
                    <a:pt x="141" y="14"/>
                    <a:pt x="146" y="14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8" y="0"/>
                    <a:pt x="1150" y="1"/>
                    <a:pt x="1152" y="3"/>
                  </a:cubicBezTo>
                  <a:cubicBezTo>
                    <a:pt x="1154" y="5"/>
                    <a:pt x="1155" y="7"/>
                    <a:pt x="1156" y="10"/>
                  </a:cubicBezTo>
                  <a:cubicBezTo>
                    <a:pt x="1157" y="167"/>
                    <a:pt x="1157" y="167"/>
                    <a:pt x="1157" y="167"/>
                  </a:cubicBezTo>
                  <a:cubicBezTo>
                    <a:pt x="1157" y="173"/>
                    <a:pt x="1152" y="178"/>
                    <a:pt x="1146" y="178"/>
                  </a:cubicBezTo>
                  <a:cubicBezTo>
                    <a:pt x="1141" y="178"/>
                    <a:pt x="1136" y="173"/>
                    <a:pt x="1136" y="167"/>
                  </a:cubicBezTo>
                  <a:cubicBezTo>
                    <a:pt x="1135" y="20"/>
                    <a:pt x="1135" y="20"/>
                    <a:pt x="1135" y="20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4" y="353"/>
                    <a:pt x="129" y="357"/>
                    <a:pt x="124" y="3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605960" y="528480"/>
              <a:ext cx="128160" cy="121680"/>
            </a:xfrm>
            <a:custGeom>
              <a:rect b="b" l="l" r="r" t="t"/>
              <a:pathLst>
                <a:path extrusionOk="0" h="338" w="356">
                  <a:moveTo>
                    <a:pt x="53" y="337"/>
                  </a:moveTo>
                  <a:cubicBezTo>
                    <a:pt x="49" y="337"/>
                    <a:pt x="46" y="334"/>
                    <a:pt x="44" y="331"/>
                  </a:cubicBezTo>
                  <a:cubicBezTo>
                    <a:pt x="42" y="327"/>
                    <a:pt x="44" y="323"/>
                    <a:pt x="46" y="320"/>
                  </a:cubicBezTo>
                  <a:cubicBezTo>
                    <a:pt x="118" y="241"/>
                    <a:pt x="148" y="128"/>
                    <a:pt x="128" y="23"/>
                  </a:cubicBezTo>
                  <a:cubicBezTo>
                    <a:pt x="84" y="38"/>
                    <a:pt x="45" y="69"/>
                    <a:pt x="21" y="109"/>
                  </a:cubicBezTo>
                  <a:cubicBezTo>
                    <a:pt x="18" y="114"/>
                    <a:pt x="11" y="115"/>
                    <a:pt x="7" y="112"/>
                  </a:cubicBezTo>
                  <a:cubicBezTo>
                    <a:pt x="2" y="109"/>
                    <a:pt x="0" y="103"/>
                    <a:pt x="3" y="98"/>
                  </a:cubicBezTo>
                  <a:cubicBezTo>
                    <a:pt x="32" y="51"/>
                    <a:pt x="80" y="16"/>
                    <a:pt x="133" y="1"/>
                  </a:cubicBezTo>
                  <a:cubicBezTo>
                    <a:pt x="135" y="0"/>
                    <a:pt x="138" y="1"/>
                    <a:pt x="140" y="2"/>
                  </a:cubicBezTo>
                  <a:cubicBezTo>
                    <a:pt x="143" y="3"/>
                    <a:pt x="144" y="5"/>
                    <a:pt x="145" y="8"/>
                  </a:cubicBezTo>
                  <a:cubicBezTo>
                    <a:pt x="170" y="115"/>
                    <a:pt x="143" y="231"/>
                    <a:pt x="76" y="316"/>
                  </a:cubicBezTo>
                  <a:cubicBezTo>
                    <a:pt x="345" y="315"/>
                    <a:pt x="345" y="315"/>
                    <a:pt x="345" y="315"/>
                  </a:cubicBezTo>
                  <a:cubicBezTo>
                    <a:pt x="350" y="315"/>
                    <a:pt x="355" y="320"/>
                    <a:pt x="355" y="326"/>
                  </a:cubicBezTo>
                  <a:cubicBezTo>
                    <a:pt x="355" y="331"/>
                    <a:pt x="350" y="336"/>
                    <a:pt x="345" y="336"/>
                  </a:cubicBezTo>
                  <a:cubicBezTo>
                    <a:pt x="53" y="337"/>
                    <a:pt x="53" y="337"/>
                    <a:pt x="53" y="3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826640" y="581400"/>
              <a:ext cx="48600" cy="120960"/>
            </a:xfrm>
            <a:custGeom>
              <a:rect b="b" l="l" r="r" t="t"/>
              <a:pathLst>
                <a:path extrusionOk="0" h="336" w="135">
                  <a:moveTo>
                    <a:pt x="99" y="335"/>
                  </a:moveTo>
                  <a:cubicBezTo>
                    <a:pt x="98" y="335"/>
                    <a:pt x="98" y="335"/>
                    <a:pt x="98" y="335"/>
                  </a:cubicBezTo>
                  <a:cubicBezTo>
                    <a:pt x="71" y="335"/>
                    <a:pt x="45" y="317"/>
                    <a:pt x="31" y="288"/>
                  </a:cubicBezTo>
                  <a:cubicBezTo>
                    <a:pt x="18" y="259"/>
                    <a:pt x="20" y="228"/>
                    <a:pt x="37" y="207"/>
                  </a:cubicBezTo>
                  <a:cubicBezTo>
                    <a:pt x="41" y="202"/>
                    <a:pt x="47" y="201"/>
                    <a:pt x="51" y="205"/>
                  </a:cubicBezTo>
                  <a:cubicBezTo>
                    <a:pt x="56" y="208"/>
                    <a:pt x="57" y="215"/>
                    <a:pt x="53" y="219"/>
                  </a:cubicBezTo>
                  <a:cubicBezTo>
                    <a:pt x="38" y="237"/>
                    <a:pt x="42" y="263"/>
                    <a:pt x="50" y="279"/>
                  </a:cubicBezTo>
                  <a:cubicBezTo>
                    <a:pt x="57" y="294"/>
                    <a:pt x="70" y="310"/>
                    <a:pt x="89" y="314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1" y="141"/>
                    <a:pt x="100" y="142"/>
                    <a:pt x="100" y="143"/>
                  </a:cubicBezTo>
                  <a:cubicBezTo>
                    <a:pt x="73" y="168"/>
                    <a:pt x="37" y="177"/>
                    <a:pt x="7" y="166"/>
                  </a:cubicBezTo>
                  <a:cubicBezTo>
                    <a:pt x="2" y="165"/>
                    <a:pt x="0" y="160"/>
                    <a:pt x="0" y="155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4"/>
                    <a:pt x="19" y="0"/>
                    <a:pt x="25" y="0"/>
                  </a:cubicBezTo>
                  <a:cubicBezTo>
                    <a:pt x="30" y="1"/>
                    <a:pt x="35" y="6"/>
                    <a:pt x="34" y="1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46" y="155"/>
                    <a:pt x="71" y="143"/>
                    <a:pt x="86" y="128"/>
                  </a:cubicBezTo>
                  <a:cubicBezTo>
                    <a:pt x="93" y="121"/>
                    <a:pt x="99" y="113"/>
                    <a:pt x="104" y="10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48"/>
                    <a:pt x="112" y="44"/>
                    <a:pt x="117" y="43"/>
                  </a:cubicBezTo>
                  <a:cubicBezTo>
                    <a:pt x="121" y="43"/>
                    <a:pt x="126" y="46"/>
                    <a:pt x="127" y="50"/>
                  </a:cubicBezTo>
                  <a:cubicBezTo>
                    <a:pt x="134" y="69"/>
                    <a:pt x="132" y="89"/>
                    <a:pt x="124" y="108"/>
                  </a:cubicBezTo>
                  <a:cubicBezTo>
                    <a:pt x="109" y="326"/>
                    <a:pt x="109" y="326"/>
                    <a:pt x="109" y="326"/>
                  </a:cubicBezTo>
                  <a:cubicBezTo>
                    <a:pt x="108" y="331"/>
                    <a:pt x="104" y="335"/>
                    <a:pt x="99" y="3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889280" y="572040"/>
              <a:ext cx="46440" cy="44280"/>
            </a:xfrm>
            <a:custGeom>
              <a:rect b="b" l="l" r="r" t="t"/>
              <a:pathLst>
                <a:path extrusionOk="0" h="123" w="129">
                  <a:moveTo>
                    <a:pt x="37" y="122"/>
                  </a:moveTo>
                  <a:cubicBezTo>
                    <a:pt x="27" y="122"/>
                    <a:pt x="17" y="121"/>
                    <a:pt x="8" y="118"/>
                  </a:cubicBezTo>
                  <a:cubicBezTo>
                    <a:pt x="3" y="117"/>
                    <a:pt x="0" y="113"/>
                    <a:pt x="0" y="108"/>
                  </a:cubicBezTo>
                  <a:cubicBezTo>
                    <a:pt x="1" y="103"/>
                    <a:pt x="4" y="99"/>
                    <a:pt x="9" y="99"/>
                  </a:cubicBezTo>
                  <a:cubicBezTo>
                    <a:pt x="42" y="92"/>
                    <a:pt x="68" y="62"/>
                    <a:pt x="70" y="29"/>
                  </a:cubicBezTo>
                  <a:cubicBezTo>
                    <a:pt x="56" y="24"/>
                    <a:pt x="38" y="29"/>
                    <a:pt x="29" y="41"/>
                  </a:cubicBezTo>
                  <a:cubicBezTo>
                    <a:pt x="26" y="46"/>
                    <a:pt x="20" y="46"/>
                    <a:pt x="15" y="43"/>
                  </a:cubicBezTo>
                  <a:cubicBezTo>
                    <a:pt x="10" y="40"/>
                    <a:pt x="10" y="33"/>
                    <a:pt x="13" y="29"/>
                  </a:cubicBezTo>
                  <a:cubicBezTo>
                    <a:pt x="29" y="7"/>
                    <a:pt x="61" y="0"/>
                    <a:pt x="85" y="14"/>
                  </a:cubicBezTo>
                  <a:cubicBezTo>
                    <a:pt x="88" y="15"/>
                    <a:pt x="90" y="18"/>
                    <a:pt x="90" y="22"/>
                  </a:cubicBezTo>
                  <a:cubicBezTo>
                    <a:pt x="91" y="52"/>
                    <a:pt x="76" y="82"/>
                    <a:pt x="52" y="100"/>
                  </a:cubicBezTo>
                  <a:cubicBezTo>
                    <a:pt x="74" y="97"/>
                    <a:pt x="95" y="85"/>
                    <a:pt x="109" y="68"/>
                  </a:cubicBezTo>
                  <a:cubicBezTo>
                    <a:pt x="113" y="64"/>
                    <a:pt x="119" y="63"/>
                    <a:pt x="123" y="67"/>
                  </a:cubicBezTo>
                  <a:cubicBezTo>
                    <a:pt x="127" y="71"/>
                    <a:pt x="128" y="77"/>
                    <a:pt x="124" y="81"/>
                  </a:cubicBezTo>
                  <a:cubicBezTo>
                    <a:pt x="103" y="107"/>
                    <a:pt x="70" y="122"/>
                    <a:pt x="37" y="1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947240" y="627480"/>
              <a:ext cx="48240" cy="14760"/>
            </a:xfrm>
            <a:custGeom>
              <a:rect b="b" l="l" r="r" t="t"/>
              <a:pathLst>
                <a:path extrusionOk="0" h="41" w="134">
                  <a:moveTo>
                    <a:pt x="11" y="40"/>
                  </a:moveTo>
                  <a:cubicBezTo>
                    <a:pt x="6" y="40"/>
                    <a:pt x="2" y="37"/>
                    <a:pt x="1" y="31"/>
                  </a:cubicBezTo>
                  <a:cubicBezTo>
                    <a:pt x="0" y="26"/>
                    <a:pt x="4" y="21"/>
                    <a:pt x="9" y="20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6" y="0"/>
                    <a:pt x="131" y="3"/>
                    <a:pt x="132" y="9"/>
                  </a:cubicBezTo>
                  <a:cubicBezTo>
                    <a:pt x="133" y="15"/>
                    <a:pt x="130" y="20"/>
                    <a:pt x="124" y="20"/>
                  </a:cubicBezTo>
                  <a:cubicBezTo>
                    <a:pt x="12" y="40"/>
                    <a:pt x="12" y="40"/>
                    <a:pt x="12" y="40"/>
                  </a:cubicBezTo>
                  <a:lnTo>
                    <a:pt x="11" y="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995480" y="606960"/>
              <a:ext cx="73800" cy="43560"/>
            </a:xfrm>
            <a:custGeom>
              <a:rect b="b" l="l" r="r" t="t"/>
              <a:pathLst>
                <a:path extrusionOk="0" h="121" w="205">
                  <a:moveTo>
                    <a:pt x="193" y="120"/>
                  </a:moveTo>
                  <a:lnTo>
                    <a:pt x="192" y="120"/>
                  </a:lnTo>
                  <a:cubicBezTo>
                    <a:pt x="118" y="116"/>
                    <a:pt x="47" y="78"/>
                    <a:pt x="2" y="18"/>
                  </a:cubicBezTo>
                  <a:cubicBezTo>
                    <a:pt x="0" y="13"/>
                    <a:pt x="0" y="7"/>
                    <a:pt x="5" y="4"/>
                  </a:cubicBezTo>
                  <a:cubicBezTo>
                    <a:pt x="9" y="0"/>
                    <a:pt x="16" y="2"/>
                    <a:pt x="19" y="6"/>
                  </a:cubicBezTo>
                  <a:cubicBezTo>
                    <a:pt x="60" y="62"/>
                    <a:pt x="125" y="97"/>
                    <a:pt x="194" y="101"/>
                  </a:cubicBezTo>
                  <a:cubicBezTo>
                    <a:pt x="199" y="101"/>
                    <a:pt x="204" y="105"/>
                    <a:pt x="203" y="111"/>
                  </a:cubicBezTo>
                  <a:cubicBezTo>
                    <a:pt x="203" y="116"/>
                    <a:pt x="198" y="120"/>
                    <a:pt x="193" y="12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994040" y="603000"/>
              <a:ext cx="49320" cy="65160"/>
            </a:xfrm>
            <a:custGeom>
              <a:rect b="b" l="l" r="r" t="t"/>
              <a:pathLst>
                <a:path extrusionOk="0" h="181" w="137">
                  <a:moveTo>
                    <a:pt x="24" y="180"/>
                  </a:moveTo>
                  <a:cubicBezTo>
                    <a:pt x="22" y="180"/>
                    <a:pt x="20" y="180"/>
                    <a:pt x="19" y="179"/>
                  </a:cubicBezTo>
                  <a:cubicBezTo>
                    <a:pt x="14" y="176"/>
                    <a:pt x="12" y="170"/>
                    <a:pt x="15" y="165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6" y="34"/>
                    <a:pt x="1" y="29"/>
                    <a:pt x="1" y="24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8" y="0"/>
                    <a:pt x="132" y="3"/>
                    <a:pt x="134" y="6"/>
                  </a:cubicBezTo>
                  <a:cubicBezTo>
                    <a:pt x="136" y="9"/>
                    <a:pt x="136" y="13"/>
                    <a:pt x="134" y="17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9"/>
                    <a:pt x="27" y="180"/>
                    <a:pt x="24" y="1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2088360" y="596880"/>
              <a:ext cx="24840" cy="40680"/>
            </a:xfrm>
            <a:custGeom>
              <a:rect b="b" l="l" r="r" t="t"/>
              <a:pathLst>
                <a:path extrusionOk="0" h="113" w="69">
                  <a:moveTo>
                    <a:pt x="11" y="112"/>
                  </a:moveTo>
                  <a:cubicBezTo>
                    <a:pt x="7" y="112"/>
                    <a:pt x="3" y="109"/>
                    <a:pt x="2" y="105"/>
                  </a:cubicBezTo>
                  <a:cubicBezTo>
                    <a:pt x="0" y="101"/>
                    <a:pt x="2" y="94"/>
                    <a:pt x="7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7"/>
                    <a:pt x="32" y="28"/>
                    <a:pt x="31" y="29"/>
                  </a:cubicBezTo>
                  <a:cubicBezTo>
                    <a:pt x="31" y="31"/>
                    <a:pt x="29" y="37"/>
                    <a:pt x="32" y="39"/>
                  </a:cubicBezTo>
                  <a:cubicBezTo>
                    <a:pt x="37" y="41"/>
                    <a:pt x="39" y="47"/>
                    <a:pt x="37" y="52"/>
                  </a:cubicBezTo>
                  <a:cubicBezTo>
                    <a:pt x="35" y="57"/>
                    <a:pt x="28" y="59"/>
                    <a:pt x="24" y="57"/>
                  </a:cubicBezTo>
                  <a:cubicBezTo>
                    <a:pt x="11" y="51"/>
                    <a:pt x="7" y="36"/>
                    <a:pt x="13" y="21"/>
                  </a:cubicBezTo>
                  <a:cubicBezTo>
                    <a:pt x="18" y="7"/>
                    <a:pt x="32" y="0"/>
                    <a:pt x="45" y="4"/>
                  </a:cubicBezTo>
                  <a:cubicBezTo>
                    <a:pt x="48" y="5"/>
                    <a:pt x="51" y="8"/>
                    <a:pt x="52" y="12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8" y="84"/>
                    <a:pt x="66" y="88"/>
                    <a:pt x="61" y="9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2"/>
                    <a:pt x="11" y="11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9" name="Google Shape;2729;p29"/>
          <p:cNvSpPr txBox="1"/>
          <p:nvPr/>
        </p:nvSpPr>
        <p:spPr>
          <a:xfrm>
            <a:off x="2496150" y="3752134"/>
            <a:ext cx="4151700" cy="260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b="1" lang="en" sz="1000" u="sng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includes icons by </a:t>
            </a:r>
            <a:r>
              <a:rPr b="1" lang="en" sz="1000" u="sng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 and infographics &amp; images by </a:t>
            </a:r>
            <a:r>
              <a:rPr b="1" lang="en" sz="1000" u="sng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 u="sng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2730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p30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2732" name="Google Shape;2732;p30"/>
          <p:cNvGrpSpPr/>
          <p:nvPr/>
        </p:nvGrpSpPr>
        <p:grpSpPr>
          <a:xfrm>
            <a:off x="4183727" y="3964681"/>
            <a:ext cx="5871235" cy="2167323"/>
            <a:chOff x="4183727" y="3964681"/>
            <a:chExt cx="5871235" cy="2167323"/>
          </a:xfrm>
        </p:grpSpPr>
        <p:grpSp>
          <p:nvGrpSpPr>
            <p:cNvPr id="2733" name="Google Shape;2733;p30"/>
            <p:cNvGrpSpPr/>
            <p:nvPr/>
          </p:nvGrpSpPr>
          <p:grpSpPr>
            <a:xfrm>
              <a:off x="4183727" y="4270183"/>
              <a:ext cx="2304042" cy="1861821"/>
              <a:chOff x="1245600" y="2050920"/>
              <a:chExt cx="1071000" cy="865440"/>
            </a:xfrm>
          </p:grpSpPr>
          <p:sp>
            <p:nvSpPr>
              <p:cNvPr id="2734" name="Google Shape;2734;p30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rect b="b" l="l" r="r" t="t"/>
                <a:pathLst>
                  <a:path extrusionOk="0" h="60" w="2894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5" name="Google Shape;2735;p30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rect b="b" l="l" r="r" t="t"/>
                <a:pathLst>
                  <a:path extrusionOk="0" h="122" w="187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6" name="Google Shape;2736;p30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rect b="b" l="l" r="r" t="t"/>
                <a:pathLst>
                  <a:path extrusionOk="0" h="2379" w="53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7" name="Google Shape;2737;p30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rect b="b" l="l" r="r" t="t"/>
                <a:pathLst>
                  <a:path extrusionOk="0" h="209" w="117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8" name="Google Shape;2738;p30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rect b="b" l="l" r="r" t="t"/>
                <a:pathLst>
                  <a:path extrusionOk="0" h="732" w="2094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9" name="Google Shape;2739;p30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rect b="b" l="l" r="r" t="t"/>
                <a:pathLst>
                  <a:path extrusionOk="0" h="415" w="553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0" name="Google Shape;2740;p30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rect b="b" l="l" r="r" t="t"/>
                <a:pathLst>
                  <a:path extrusionOk="0" h="1512" w="2351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1" name="Google Shape;2741;p30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rect b="b" l="l" r="r" t="t"/>
                <a:pathLst>
                  <a:path extrusionOk="0" h="82" w="41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2" name="Google Shape;2742;p30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rect b="b" l="l" r="r" t="t"/>
                <a:pathLst>
                  <a:path extrusionOk="0" h="201" w="118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3" name="Google Shape;2743;p30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rect b="b" l="l" r="r" t="t"/>
                <a:pathLst>
                  <a:path extrusionOk="0" h="180" w="103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4" name="Google Shape;2744;p30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rect b="b" l="l" r="r" t="t"/>
                <a:pathLst>
                  <a:path extrusionOk="0" h="109" w="44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5" name="Google Shape;2745;p30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rect b="b" l="l" r="r" t="t"/>
                <a:pathLst>
                  <a:path extrusionOk="0" h="107" w="56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6" name="Google Shape;2746;p30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rect b="b" l="l" r="r" t="t"/>
                <a:pathLst>
                  <a:path extrusionOk="0" h="89" w="227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7" name="Google Shape;2747;p30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rect b="b" l="l" r="r" t="t"/>
                <a:pathLst>
                  <a:path extrusionOk="0" h="255" w="173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8" name="Google Shape;2748;p30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rect b="b" l="l" r="r" t="t"/>
                <a:pathLst>
                  <a:path extrusionOk="0" h="200" w="112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9" name="Google Shape;2749;p30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rect b="b" l="l" r="r" t="t"/>
                <a:pathLst>
                  <a:path extrusionOk="0" h="77" w="34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0" name="Google Shape;2750;p30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rect b="b" l="l" r="r" t="t"/>
                <a:pathLst>
                  <a:path extrusionOk="0" h="72" w="45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1" name="Google Shape;2751;p30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rect b="b" l="l" r="r" t="t"/>
                <a:pathLst>
                  <a:path extrusionOk="0" h="68" w="185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2" name="Google Shape;2752;p30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rect b="b" l="l" r="r" t="t"/>
                <a:pathLst>
                  <a:path extrusionOk="0" h="201" w="146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3" name="Google Shape;2753;p30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rect b="b" l="l" r="r" t="t"/>
                <a:pathLst>
                  <a:path extrusionOk="0" h="138" w="133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4" name="Google Shape;2754;p30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rect b="b" l="l" r="r" t="t"/>
                <a:pathLst>
                  <a:path extrusionOk="0" h="154" w="156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5" name="Google Shape;2755;p30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rect b="b" l="l" r="r" t="t"/>
                <a:pathLst>
                  <a:path extrusionOk="0" h="171" w="167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6" name="Google Shape;2756;p30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rect b="b" l="l" r="r" t="t"/>
                <a:pathLst>
                  <a:path extrusionOk="0" h="281" w="124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7" name="Google Shape;2757;p30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rect b="b" l="l" r="r" t="t"/>
                <a:pathLst>
                  <a:path extrusionOk="0" h="25" w="68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8" name="Google Shape;2758;p30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rect b="b" l="l" r="r" t="t"/>
                <a:pathLst>
                  <a:path extrusionOk="0" h="33" w="144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9" name="Google Shape;2759;p30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rect b="b" l="l" r="r" t="t"/>
                <a:pathLst>
                  <a:path extrusionOk="0" h="161" w="261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0" name="Google Shape;2760;p30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rect b="b" l="l" r="r" t="t"/>
                <a:pathLst>
                  <a:path extrusionOk="0" h="155" w="113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1" name="Google Shape;2761;p30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rect b="b" l="l" r="r" t="t"/>
                <a:pathLst>
                  <a:path extrusionOk="0" h="140" w="68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2" name="Google Shape;2762;p30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rect b="b" l="l" r="r" t="t"/>
                <a:pathLst>
                  <a:path extrusionOk="0" h="147" w="153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3" name="Google Shape;2763;p30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rect b="b" l="l" r="r" t="t"/>
                <a:pathLst>
                  <a:path extrusionOk="0" h="235" w="125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4" name="Google Shape;2764;p30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rect b="b" l="l" r="r" t="t"/>
                <a:pathLst>
                  <a:path extrusionOk="0" h="28" w="5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5" name="Google Shape;2765;p30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rect b="b" l="l" r="r" t="t"/>
                <a:pathLst>
                  <a:path extrusionOk="0" h="33" w="109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6" name="Google Shape;2766;p30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rect b="b" l="l" r="r" t="t"/>
                <a:pathLst>
                  <a:path extrusionOk="0" h="212" w="172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7" name="Google Shape;2767;p30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rect b="b" l="l" r="r" t="t"/>
                <a:pathLst>
                  <a:path extrusionOk="0" h="51" w="34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8" name="Google Shape;2768;p30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rect b="b" l="l" r="r" t="t"/>
                <a:pathLst>
                  <a:path extrusionOk="0" h="173" w="114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9" name="Google Shape;2769;p30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rect b="b" l="l" r="r" t="t"/>
                <a:pathLst>
                  <a:path extrusionOk="0" h="171" w="91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0" name="Google Shape;2770;p30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rect b="b" l="l" r="r" t="t"/>
                <a:pathLst>
                  <a:path extrusionOk="0" h="168" w="178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1" name="Google Shape;2771;p30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rect b="b" l="l" r="r" t="t"/>
                <a:pathLst>
                  <a:path extrusionOk="0" h="633" w="4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2" name="Google Shape;2772;p30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rect b="b" l="l" r="r" t="t"/>
                <a:pathLst>
                  <a:path extrusionOk="0" h="90" w="84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3" name="Google Shape;2773;p30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rect b="b" l="l" r="r" t="t"/>
                <a:pathLst>
                  <a:path extrusionOk="0" h="542" w="34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4" name="Google Shape;2774;p30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rect b="b" l="l" r="r" t="t"/>
                <a:pathLst>
                  <a:path extrusionOk="0" h="96" w="102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5" name="Google Shape;2775;p30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rect b="b" l="l" r="r" t="t"/>
                <a:pathLst>
                  <a:path extrusionOk="0" h="390" w="29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6" name="Google Shape;2776;p30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rect b="b" l="l" r="r" t="t"/>
                <a:pathLst>
                  <a:path extrusionOk="0" h="114" w="88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7" name="Google Shape;2777;p30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rect b="b" l="l" r="r" t="t"/>
                <a:pathLst>
                  <a:path extrusionOk="0" h="214" w="42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8" name="Google Shape;2778;p30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rect b="b" l="l" r="r" t="t"/>
                <a:pathLst>
                  <a:path extrusionOk="0" h="98" w="102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9" name="Google Shape;2779;p30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rect b="b" l="l" r="r" t="t"/>
                <a:pathLst>
                  <a:path extrusionOk="0" h="415" w="199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0" name="Google Shape;2780;p30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rect b="b" l="l" r="r" t="t"/>
                <a:pathLst>
                  <a:path extrusionOk="0" h="1535" w="2366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1" name="Google Shape;2781;p30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rect b="b" l="l" r="r" t="t"/>
                <a:pathLst>
                  <a:path extrusionOk="0" h="1100" w="2624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82" name="Google Shape;2782;p30"/>
            <p:cNvGrpSpPr/>
            <p:nvPr/>
          </p:nvGrpSpPr>
          <p:grpSpPr>
            <a:xfrm>
              <a:off x="7396987" y="3964681"/>
              <a:ext cx="2657974" cy="1278647"/>
              <a:chOff x="3368880" y="572760"/>
              <a:chExt cx="1235520" cy="594360"/>
            </a:xfrm>
          </p:grpSpPr>
          <p:sp>
            <p:nvSpPr>
              <p:cNvPr id="2783" name="Google Shape;2783;p30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rect b="b" l="l" r="r" t="t"/>
                <a:pathLst>
                  <a:path extrusionOk="0" h="1651" w="38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4" name="Google Shape;2784;p30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rect b="b" l="l" r="r" t="t"/>
                <a:pathLst>
                  <a:path extrusionOk="0" h="205" w="148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5" name="Google Shape;2785;p30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rect b="b" l="l" r="r" t="t"/>
                <a:pathLst>
                  <a:path extrusionOk="0" h="369" w="123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6" name="Google Shape;2786;p30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rect b="b" l="l" r="r" t="t"/>
                <a:pathLst>
                  <a:path extrusionOk="0" h="224" w="69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7" name="Google Shape;2787;p30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rect b="b" l="l" r="r" t="t"/>
                <a:pathLst>
                  <a:path extrusionOk="0" h="107" w="109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8" name="Google Shape;2788;p30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rect b="b" l="l" r="r" t="t"/>
                <a:pathLst>
                  <a:path extrusionOk="0" h="41" w="112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9" name="Google Shape;2789;p30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rect b="b" l="l" r="r" t="t"/>
                <a:pathLst>
                  <a:path extrusionOk="0" h="254" w="57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0" name="Google Shape;2790;p30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rect b="b" l="l" r="r" t="t"/>
                <a:pathLst>
                  <a:path extrusionOk="0" h="40" w="2878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1" name="Google Shape;2791;p30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rect b="b" l="l" r="r" t="t"/>
                <a:pathLst>
                  <a:path extrusionOk="0" h="89" w="263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2" name="Google Shape;2792;p30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rect b="b" l="l" r="r" t="t"/>
                <a:pathLst>
                  <a:path extrusionOk="0" h="1443" w="64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3" name="Google Shape;2793;p30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rect b="b" l="l" r="r" t="t"/>
                <a:pathLst>
                  <a:path extrusionOk="0" h="832" w="1059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4" name="Google Shape;2794;p30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rect b="b" l="l" r="r" t="t"/>
                <a:pathLst>
                  <a:path extrusionOk="0" h="143" w="95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5" name="Google Shape;2795;p30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rect b="b" l="l" r="r" t="t"/>
                <a:pathLst>
                  <a:path extrusionOk="0" h="204" w="127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6" name="Google Shape;2796;p30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rect b="b" l="l" r="r" t="t"/>
                <a:pathLst>
                  <a:path extrusionOk="0" h="196" w="92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7" name="Google Shape;2797;p30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rect b="b" l="l" r="r" t="t"/>
                <a:pathLst>
                  <a:path extrusionOk="0" h="90" w="165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8" name="Google Shape;2798;p30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rect b="b" l="l" r="r" t="t"/>
                <a:pathLst>
                  <a:path extrusionOk="0" h="142" w="11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9" name="Google Shape;2799;p30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rect b="b" l="l" r="r" t="t"/>
                <a:pathLst>
                  <a:path extrusionOk="0" h="181" w="122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0" name="Google Shape;2800;p30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rect b="b" l="l" r="r" t="t"/>
                <a:pathLst>
                  <a:path extrusionOk="0" h="33" w="76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1" name="Google Shape;2801;p30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rect b="b" l="l" r="r" t="t"/>
                <a:pathLst>
                  <a:path extrusionOk="0" h="45" w="134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2" name="Google Shape;2802;p30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rect b="b" l="l" r="r" t="t"/>
                <a:pathLst>
                  <a:path extrusionOk="0" h="241" w="162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3" name="Google Shape;2803;p30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rect b="b" l="l" r="r" t="t"/>
                <a:pathLst>
                  <a:path extrusionOk="0" h="412" w="145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4" name="Google Shape;2804;p30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rect b="b" l="l" r="r" t="t"/>
                <a:pathLst>
                  <a:path extrusionOk="0" h="158" w="81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5" name="Google Shape;2805;p30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rect b="b" l="l" r="r" t="t"/>
                <a:pathLst>
                  <a:path extrusionOk="0" h="28" w="81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6" name="Google Shape;2806;p30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rect b="b" l="l" r="r" t="t"/>
                <a:pathLst>
                  <a:path extrusionOk="0" h="137" w="36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7" name="Google Shape;2807;p30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rect b="b" l="l" r="r" t="t"/>
                <a:pathLst>
                  <a:path extrusionOk="0" h="291" w="13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8" name="Google Shape;2808;p30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rect b="b" l="l" r="r" t="t"/>
                <a:pathLst>
                  <a:path extrusionOk="0" h="115" w="114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9" name="Google Shape;2809;p30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rect b="b" l="l" r="r" t="t"/>
                <a:pathLst>
                  <a:path extrusionOk="0" h="227" w="186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0" name="Google Shape;2810;p30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rect b="b" l="l" r="r" t="t"/>
                <a:pathLst>
                  <a:path extrusionOk="0" h="348" w="345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1" name="Google Shape;2811;p30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rect b="b" l="l" r="r" t="t"/>
                <a:pathLst>
                  <a:path extrusionOk="0" h="495" w="473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2" name="Google Shape;2812;p30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rect b="b" l="l" r="r" t="t"/>
                <a:pathLst>
                  <a:path extrusionOk="0" h="541" w="483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3" name="Google Shape;2813;p30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rect b="b" l="l" r="r" t="t"/>
                <a:pathLst>
                  <a:path extrusionOk="0" h="611" w="53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4" name="Google Shape;2814;p30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rect b="b" l="l" r="r" t="t"/>
                <a:pathLst>
                  <a:path extrusionOk="0" h="556" w="464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5" name="Google Shape;2815;p30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rect b="b" l="l" r="r" t="t"/>
                <a:pathLst>
                  <a:path extrusionOk="0" h="469" w="407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6" name="Google Shape;2816;p30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rect b="b" l="l" r="r" t="t"/>
                <a:pathLst>
                  <a:path extrusionOk="0" h="380" w="344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7" name="Google Shape;2817;p30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rect b="b" l="l" r="r" t="t"/>
                <a:pathLst>
                  <a:path extrusionOk="0" h="233" w="219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8" name="Google Shape;2818;p30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rect b="b" l="l" r="r" t="t"/>
                <a:pathLst>
                  <a:path extrusionOk="0" h="149" w="148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9" name="Google Shape;2819;p30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rect b="b" l="l" r="r" t="t"/>
                <a:pathLst>
                  <a:path extrusionOk="0" h="61" w="64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0" name="Google Shape;2820;p30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rect b="b" l="l" r="r" t="t"/>
                <a:pathLst>
                  <a:path extrusionOk="0" h="838" w="116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24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4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426" name="Google Shape;426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427" name="Google Shape;427;p4"/>
          <p:cNvSpPr txBox="1"/>
          <p:nvPr>
            <p:ph idx="1" type="body"/>
          </p:nvPr>
        </p:nvSpPr>
        <p:spPr>
          <a:xfrm>
            <a:off x="720000" y="953039"/>
            <a:ext cx="7704000" cy="91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Barlow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428" name="Google Shape;428;p4"/>
          <p:cNvGrpSpPr/>
          <p:nvPr/>
        </p:nvGrpSpPr>
        <p:grpSpPr>
          <a:xfrm>
            <a:off x="-1131394" y="-10"/>
            <a:ext cx="10275387" cy="5212752"/>
            <a:chOff x="-1131394" y="-10"/>
            <a:chExt cx="10275387" cy="5212752"/>
          </a:xfrm>
        </p:grpSpPr>
        <p:grpSp>
          <p:nvGrpSpPr>
            <p:cNvPr id="429" name="Google Shape;429;p4"/>
            <p:cNvGrpSpPr/>
            <p:nvPr/>
          </p:nvGrpSpPr>
          <p:grpSpPr>
            <a:xfrm>
              <a:off x="-1131394" y="4604011"/>
              <a:ext cx="2216527" cy="608732"/>
              <a:chOff x="35640" y="924840"/>
              <a:chExt cx="1030320" cy="282960"/>
            </a:xfrm>
          </p:grpSpPr>
          <p:sp>
            <p:nvSpPr>
              <p:cNvPr id="430" name="Google Shape;430;p4"/>
              <p:cNvSpPr/>
              <p:nvPr/>
            </p:nvSpPr>
            <p:spPr>
              <a:xfrm>
                <a:off x="119520" y="1041840"/>
                <a:ext cx="51120" cy="132120"/>
              </a:xfrm>
              <a:custGeom>
                <a:rect b="b" l="l" r="r" t="t"/>
                <a:pathLst>
                  <a:path extrusionOk="0" h="367" w="142">
                    <a:moveTo>
                      <a:pt x="57" y="366"/>
                    </a:moveTo>
                    <a:cubicBezTo>
                      <a:pt x="49" y="365"/>
                      <a:pt x="41" y="363"/>
                      <a:pt x="35" y="358"/>
                    </a:cubicBezTo>
                    <a:cubicBezTo>
                      <a:pt x="29" y="355"/>
                      <a:pt x="25" y="349"/>
                      <a:pt x="20" y="343"/>
                    </a:cubicBezTo>
                    <a:cubicBezTo>
                      <a:pt x="16" y="337"/>
                      <a:pt x="13" y="330"/>
                      <a:pt x="12" y="322"/>
                    </a:cubicBezTo>
                    <a:cubicBezTo>
                      <a:pt x="12" y="318"/>
                      <a:pt x="11" y="315"/>
                      <a:pt x="12" y="311"/>
                    </a:cubicBezTo>
                    <a:cubicBezTo>
                      <a:pt x="12" y="307"/>
                      <a:pt x="13" y="304"/>
                      <a:pt x="15" y="300"/>
                    </a:cubicBezTo>
                    <a:cubicBezTo>
                      <a:pt x="18" y="294"/>
                      <a:pt x="25" y="292"/>
                      <a:pt x="31" y="294"/>
                    </a:cubicBezTo>
                    <a:cubicBezTo>
                      <a:pt x="37" y="297"/>
                      <a:pt x="40" y="304"/>
                      <a:pt x="37" y="310"/>
                    </a:cubicBezTo>
                    <a:cubicBezTo>
                      <a:pt x="37" y="311"/>
                      <a:pt x="36" y="312"/>
                      <a:pt x="36" y="313"/>
                    </a:cubicBezTo>
                    <a:lnTo>
                      <a:pt x="36" y="314"/>
                    </a:lnTo>
                    <a:lnTo>
                      <a:pt x="36" y="315"/>
                    </a:lnTo>
                    <a:cubicBezTo>
                      <a:pt x="36" y="316"/>
                      <a:pt x="36" y="317"/>
                      <a:pt x="36" y="318"/>
                    </a:cubicBezTo>
                    <a:cubicBezTo>
                      <a:pt x="36" y="320"/>
                      <a:pt x="37" y="321"/>
                      <a:pt x="37" y="322"/>
                    </a:cubicBezTo>
                    <a:cubicBezTo>
                      <a:pt x="38" y="324"/>
                      <a:pt x="39" y="325"/>
                      <a:pt x="39" y="326"/>
                    </a:cubicBezTo>
                    <a:cubicBezTo>
                      <a:pt x="40" y="328"/>
                      <a:pt x="40" y="329"/>
                      <a:pt x="41" y="330"/>
                    </a:cubicBezTo>
                    <a:cubicBezTo>
                      <a:pt x="42" y="331"/>
                      <a:pt x="43" y="332"/>
                      <a:pt x="44" y="334"/>
                    </a:cubicBezTo>
                    <a:cubicBezTo>
                      <a:pt x="44" y="335"/>
                      <a:pt x="46" y="335"/>
                      <a:pt x="47" y="337"/>
                    </a:cubicBezTo>
                    <a:lnTo>
                      <a:pt x="48" y="338"/>
                    </a:lnTo>
                    <a:cubicBezTo>
                      <a:pt x="50" y="339"/>
                      <a:pt x="50" y="339"/>
                      <a:pt x="51" y="339"/>
                    </a:cubicBezTo>
                    <a:cubicBezTo>
                      <a:pt x="52" y="340"/>
                      <a:pt x="53" y="341"/>
                      <a:pt x="53" y="341"/>
                    </a:cubicBezTo>
                    <a:cubicBezTo>
                      <a:pt x="54" y="341"/>
                      <a:pt x="54" y="341"/>
                      <a:pt x="55" y="341"/>
                    </a:cubicBezTo>
                    <a:cubicBezTo>
                      <a:pt x="57" y="341"/>
                      <a:pt x="58" y="342"/>
                      <a:pt x="60" y="342"/>
                    </a:cubicBezTo>
                    <a:cubicBezTo>
                      <a:pt x="61" y="342"/>
                      <a:pt x="62" y="342"/>
                      <a:pt x="64" y="342"/>
                    </a:cubicBezTo>
                    <a:cubicBezTo>
                      <a:pt x="64" y="342"/>
                      <a:pt x="65" y="342"/>
                      <a:pt x="66" y="342"/>
                    </a:cubicBezTo>
                    <a:lnTo>
                      <a:pt x="66" y="341"/>
                    </a:lnTo>
                    <a:cubicBezTo>
                      <a:pt x="68" y="341"/>
                      <a:pt x="70" y="340"/>
                      <a:pt x="72" y="339"/>
                    </a:cubicBezTo>
                    <a:cubicBezTo>
                      <a:pt x="73" y="339"/>
                      <a:pt x="74" y="338"/>
                      <a:pt x="75" y="337"/>
                    </a:cubicBezTo>
                    <a:cubicBezTo>
                      <a:pt x="76" y="337"/>
                      <a:pt x="76" y="337"/>
                      <a:pt x="76" y="337"/>
                    </a:cubicBezTo>
                    <a:cubicBezTo>
                      <a:pt x="77" y="336"/>
                      <a:pt x="78" y="335"/>
                      <a:pt x="79" y="335"/>
                    </a:cubicBezTo>
                    <a:cubicBezTo>
                      <a:pt x="78" y="335"/>
                      <a:pt x="78" y="335"/>
                      <a:pt x="78" y="335"/>
                    </a:cubicBezTo>
                    <a:lnTo>
                      <a:pt x="79" y="334"/>
                    </a:lnTo>
                    <a:cubicBezTo>
                      <a:pt x="79" y="334"/>
                      <a:pt x="79" y="333"/>
                      <a:pt x="80" y="332"/>
                    </a:cubicBezTo>
                    <a:cubicBezTo>
                      <a:pt x="79" y="333"/>
                      <a:pt x="79" y="333"/>
                      <a:pt x="79" y="333"/>
                    </a:cubicBezTo>
                    <a:cubicBezTo>
                      <a:pt x="79" y="333"/>
                      <a:pt x="80" y="333"/>
                      <a:pt x="80" y="332"/>
                    </a:cubicBezTo>
                    <a:lnTo>
                      <a:pt x="80" y="331"/>
                    </a:lnTo>
                    <a:cubicBezTo>
                      <a:pt x="81" y="330"/>
                      <a:pt x="81" y="328"/>
                      <a:pt x="82" y="327"/>
                    </a:cubicBezTo>
                    <a:cubicBezTo>
                      <a:pt x="82" y="322"/>
                      <a:pt x="83" y="317"/>
                      <a:pt x="83" y="313"/>
                    </a:cubicBezTo>
                    <a:cubicBezTo>
                      <a:pt x="83" y="310"/>
                      <a:pt x="83" y="307"/>
                      <a:pt x="83" y="304"/>
                    </a:cubicBezTo>
                    <a:cubicBezTo>
                      <a:pt x="83" y="300"/>
                      <a:pt x="83" y="297"/>
                      <a:pt x="82" y="293"/>
                    </a:cubicBezTo>
                    <a:cubicBezTo>
                      <a:pt x="81" y="287"/>
                      <a:pt x="79" y="280"/>
                      <a:pt x="78" y="274"/>
                    </a:cubicBezTo>
                    <a:cubicBezTo>
                      <a:pt x="76" y="268"/>
                      <a:pt x="73" y="264"/>
                      <a:pt x="71" y="259"/>
                    </a:cubicBezTo>
                    <a:cubicBezTo>
                      <a:pt x="68" y="253"/>
                      <a:pt x="65" y="247"/>
                      <a:pt x="62" y="242"/>
                    </a:cubicBezTo>
                    <a:cubicBezTo>
                      <a:pt x="55" y="232"/>
                      <a:pt x="48" y="222"/>
                      <a:pt x="42" y="212"/>
                    </a:cubicBezTo>
                    <a:cubicBezTo>
                      <a:pt x="34" y="200"/>
                      <a:pt x="27" y="189"/>
                      <a:pt x="21" y="176"/>
                    </a:cubicBezTo>
                    <a:cubicBezTo>
                      <a:pt x="13" y="160"/>
                      <a:pt x="7" y="144"/>
                      <a:pt x="4" y="127"/>
                    </a:cubicBezTo>
                    <a:cubicBezTo>
                      <a:pt x="1" y="110"/>
                      <a:pt x="0" y="92"/>
                      <a:pt x="3" y="75"/>
                    </a:cubicBezTo>
                    <a:cubicBezTo>
                      <a:pt x="4" y="68"/>
                      <a:pt x="6" y="60"/>
                      <a:pt x="9" y="53"/>
                    </a:cubicBezTo>
                    <a:cubicBezTo>
                      <a:pt x="13" y="45"/>
                      <a:pt x="18" y="38"/>
                      <a:pt x="23" y="32"/>
                    </a:cubicBezTo>
                    <a:cubicBezTo>
                      <a:pt x="28" y="26"/>
                      <a:pt x="33" y="22"/>
                      <a:pt x="40" y="18"/>
                    </a:cubicBezTo>
                    <a:cubicBezTo>
                      <a:pt x="48" y="14"/>
                      <a:pt x="57" y="11"/>
                      <a:pt x="65" y="9"/>
                    </a:cubicBezTo>
                    <a:cubicBezTo>
                      <a:pt x="81" y="4"/>
                      <a:pt x="99" y="5"/>
                      <a:pt x="114" y="11"/>
                    </a:cubicBezTo>
                    <a:cubicBezTo>
                      <a:pt x="114" y="11"/>
                      <a:pt x="114" y="12"/>
                      <a:pt x="115" y="12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7" y="4"/>
                      <a:pt x="124" y="0"/>
                      <a:pt x="131" y="2"/>
                    </a:cubicBezTo>
                    <a:cubicBezTo>
                      <a:pt x="136" y="4"/>
                      <a:pt x="141" y="11"/>
                      <a:pt x="139" y="18"/>
                    </a:cubicBezTo>
                    <a:cubicBezTo>
                      <a:pt x="137" y="23"/>
                      <a:pt x="135" y="28"/>
                      <a:pt x="134" y="33"/>
                    </a:cubicBezTo>
                    <a:cubicBezTo>
                      <a:pt x="134" y="37"/>
                      <a:pt x="134" y="40"/>
                      <a:pt x="132" y="43"/>
                    </a:cubicBezTo>
                    <a:cubicBezTo>
                      <a:pt x="131" y="47"/>
                      <a:pt x="127" y="50"/>
                      <a:pt x="122" y="50"/>
                    </a:cubicBezTo>
                    <a:cubicBezTo>
                      <a:pt x="115" y="51"/>
                      <a:pt x="109" y="47"/>
                      <a:pt x="108" y="40"/>
                    </a:cubicBezTo>
                    <a:cubicBezTo>
                      <a:pt x="108" y="39"/>
                      <a:pt x="108" y="38"/>
                      <a:pt x="108" y="36"/>
                    </a:cubicBezTo>
                    <a:lnTo>
                      <a:pt x="107" y="36"/>
                    </a:lnTo>
                    <a:cubicBezTo>
                      <a:pt x="107" y="35"/>
                      <a:pt x="106" y="35"/>
                      <a:pt x="104" y="34"/>
                    </a:cubicBezTo>
                    <a:cubicBezTo>
                      <a:pt x="103" y="33"/>
                      <a:pt x="102" y="33"/>
                      <a:pt x="101" y="32"/>
                    </a:cubicBezTo>
                    <a:cubicBezTo>
                      <a:pt x="99" y="32"/>
                      <a:pt x="97" y="32"/>
                      <a:pt x="96" y="31"/>
                    </a:cubicBezTo>
                    <a:cubicBezTo>
                      <a:pt x="93" y="31"/>
                      <a:pt x="91" y="31"/>
                      <a:pt x="89" y="30"/>
                    </a:cubicBezTo>
                    <a:cubicBezTo>
                      <a:pt x="87" y="30"/>
                      <a:pt x="85" y="30"/>
                      <a:pt x="82" y="30"/>
                    </a:cubicBezTo>
                    <a:cubicBezTo>
                      <a:pt x="79" y="31"/>
                      <a:pt x="76" y="31"/>
                      <a:pt x="72" y="31"/>
                    </a:cubicBezTo>
                    <a:cubicBezTo>
                      <a:pt x="69" y="32"/>
                      <a:pt x="66" y="33"/>
                      <a:pt x="64" y="33"/>
                    </a:cubicBezTo>
                    <a:cubicBezTo>
                      <a:pt x="60" y="35"/>
                      <a:pt x="57" y="36"/>
                      <a:pt x="54" y="38"/>
                    </a:cubicBezTo>
                    <a:cubicBezTo>
                      <a:pt x="52" y="39"/>
                      <a:pt x="50" y="39"/>
                      <a:pt x="48" y="40"/>
                    </a:cubicBezTo>
                    <a:cubicBezTo>
                      <a:pt x="47" y="41"/>
                      <a:pt x="47" y="42"/>
                      <a:pt x="46" y="43"/>
                    </a:cubicBezTo>
                    <a:cubicBezTo>
                      <a:pt x="44" y="44"/>
                      <a:pt x="43" y="45"/>
                      <a:pt x="42" y="46"/>
                    </a:cubicBezTo>
                    <a:cubicBezTo>
                      <a:pt x="40" y="49"/>
                      <a:pt x="37" y="51"/>
                      <a:pt x="36" y="54"/>
                    </a:cubicBezTo>
                    <a:cubicBezTo>
                      <a:pt x="34" y="56"/>
                      <a:pt x="33" y="57"/>
                      <a:pt x="33" y="59"/>
                    </a:cubicBezTo>
                    <a:cubicBezTo>
                      <a:pt x="32" y="61"/>
                      <a:pt x="30" y="63"/>
                      <a:pt x="30" y="65"/>
                    </a:cubicBezTo>
                    <a:cubicBezTo>
                      <a:pt x="28" y="70"/>
                      <a:pt x="27" y="74"/>
                      <a:pt x="26" y="78"/>
                    </a:cubicBezTo>
                    <a:lnTo>
                      <a:pt x="26" y="77"/>
                    </a:lnTo>
                    <a:cubicBezTo>
                      <a:pt x="26" y="81"/>
                      <a:pt x="25" y="86"/>
                      <a:pt x="25" y="91"/>
                    </a:cubicBezTo>
                    <a:cubicBezTo>
                      <a:pt x="25" y="96"/>
                      <a:pt x="24" y="101"/>
                      <a:pt x="25" y="106"/>
                    </a:cubicBezTo>
                    <a:cubicBezTo>
                      <a:pt x="25" y="112"/>
                      <a:pt x="26" y="118"/>
                      <a:pt x="27" y="124"/>
                    </a:cubicBezTo>
                    <a:cubicBezTo>
                      <a:pt x="28" y="130"/>
                      <a:pt x="29" y="135"/>
                      <a:pt x="31" y="141"/>
                    </a:cubicBezTo>
                    <a:cubicBezTo>
                      <a:pt x="34" y="150"/>
                      <a:pt x="37" y="159"/>
                      <a:pt x="41" y="167"/>
                    </a:cubicBezTo>
                    <a:cubicBezTo>
                      <a:pt x="46" y="176"/>
                      <a:pt x="51" y="185"/>
                      <a:pt x="57" y="194"/>
                    </a:cubicBezTo>
                    <a:cubicBezTo>
                      <a:pt x="56" y="193"/>
                      <a:pt x="56" y="193"/>
                      <a:pt x="55" y="193"/>
                    </a:cubicBezTo>
                    <a:cubicBezTo>
                      <a:pt x="61" y="198"/>
                      <a:pt x="65" y="206"/>
                      <a:pt x="70" y="213"/>
                    </a:cubicBezTo>
                    <a:cubicBezTo>
                      <a:pt x="75" y="219"/>
                      <a:pt x="79" y="226"/>
                      <a:pt x="83" y="233"/>
                    </a:cubicBezTo>
                    <a:cubicBezTo>
                      <a:pt x="92" y="247"/>
                      <a:pt x="100" y="263"/>
                      <a:pt x="103" y="279"/>
                    </a:cubicBezTo>
                    <a:cubicBezTo>
                      <a:pt x="104" y="285"/>
                      <a:pt x="106" y="292"/>
                      <a:pt x="107" y="298"/>
                    </a:cubicBezTo>
                    <a:cubicBezTo>
                      <a:pt x="108" y="306"/>
                      <a:pt x="107" y="314"/>
                      <a:pt x="106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6" y="325"/>
                      <a:pt x="106" y="329"/>
                      <a:pt x="105" y="333"/>
                    </a:cubicBezTo>
                    <a:cubicBezTo>
                      <a:pt x="103" y="340"/>
                      <a:pt x="100" y="346"/>
                      <a:pt x="96" y="352"/>
                    </a:cubicBezTo>
                    <a:cubicBezTo>
                      <a:pt x="91" y="357"/>
                      <a:pt x="85" y="360"/>
                      <a:pt x="78" y="363"/>
                    </a:cubicBezTo>
                    <a:cubicBezTo>
                      <a:pt x="75" y="365"/>
                      <a:pt x="71" y="365"/>
                      <a:pt x="68" y="366"/>
                    </a:cubicBezTo>
                    <a:cubicBezTo>
                      <a:pt x="66" y="366"/>
                      <a:pt x="65" y="366"/>
                      <a:pt x="64" y="366"/>
                    </a:cubicBezTo>
                    <a:cubicBezTo>
                      <a:pt x="61" y="366"/>
                      <a:pt x="59" y="366"/>
                      <a:pt x="5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" name="Google Shape;431;p4"/>
              <p:cNvSpPr/>
              <p:nvPr/>
            </p:nvSpPr>
            <p:spPr>
              <a:xfrm>
                <a:off x="184320" y="1054440"/>
                <a:ext cx="62640" cy="94680"/>
              </a:xfrm>
              <a:custGeom>
                <a:rect b="b" l="l" r="r" t="t"/>
                <a:pathLst>
                  <a:path extrusionOk="0" h="263" w="174">
                    <a:moveTo>
                      <a:pt x="54" y="260"/>
                    </a:moveTo>
                    <a:cubicBezTo>
                      <a:pt x="50" y="259"/>
                      <a:pt x="46" y="258"/>
                      <a:pt x="43" y="256"/>
                    </a:cubicBezTo>
                    <a:cubicBezTo>
                      <a:pt x="39" y="254"/>
                      <a:pt x="36" y="251"/>
                      <a:pt x="33" y="248"/>
                    </a:cubicBezTo>
                    <a:cubicBezTo>
                      <a:pt x="22" y="237"/>
                      <a:pt x="12" y="223"/>
                      <a:pt x="6" y="209"/>
                    </a:cubicBezTo>
                    <a:cubicBezTo>
                      <a:pt x="3" y="201"/>
                      <a:pt x="2" y="193"/>
                      <a:pt x="1" y="185"/>
                    </a:cubicBezTo>
                    <a:cubicBezTo>
                      <a:pt x="0" y="176"/>
                      <a:pt x="1" y="167"/>
                      <a:pt x="4" y="159"/>
                    </a:cubicBezTo>
                    <a:cubicBezTo>
                      <a:pt x="5" y="152"/>
                      <a:pt x="9" y="145"/>
                      <a:pt x="12" y="138"/>
                    </a:cubicBezTo>
                    <a:cubicBezTo>
                      <a:pt x="16" y="131"/>
                      <a:pt x="21" y="124"/>
                      <a:pt x="27" y="117"/>
                    </a:cubicBezTo>
                    <a:cubicBezTo>
                      <a:pt x="37" y="106"/>
                      <a:pt x="51" y="97"/>
                      <a:pt x="66" y="97"/>
                    </a:cubicBezTo>
                    <a:cubicBezTo>
                      <a:pt x="75" y="97"/>
                      <a:pt x="82" y="99"/>
                      <a:pt x="89" y="103"/>
                    </a:cubicBezTo>
                    <a:cubicBezTo>
                      <a:pt x="93" y="105"/>
                      <a:pt x="95" y="108"/>
                      <a:pt x="98" y="110"/>
                    </a:cubicBezTo>
                    <a:cubicBezTo>
                      <a:pt x="101" y="113"/>
                      <a:pt x="103" y="116"/>
                      <a:pt x="106" y="120"/>
                    </a:cubicBezTo>
                    <a:cubicBezTo>
                      <a:pt x="109" y="127"/>
                      <a:pt x="110" y="135"/>
                      <a:pt x="110" y="142"/>
                    </a:cubicBezTo>
                    <a:cubicBezTo>
                      <a:pt x="110" y="151"/>
                      <a:pt x="107" y="158"/>
                      <a:pt x="105" y="165"/>
                    </a:cubicBezTo>
                    <a:cubicBezTo>
                      <a:pt x="103" y="171"/>
                      <a:pt x="101" y="176"/>
                      <a:pt x="99" y="181"/>
                    </a:cubicBezTo>
                    <a:cubicBezTo>
                      <a:pt x="100" y="184"/>
                      <a:pt x="99" y="187"/>
                      <a:pt x="97" y="189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7" y="191"/>
                      <a:pt x="96" y="192"/>
                      <a:pt x="96" y="193"/>
                    </a:cubicBezTo>
                    <a:cubicBezTo>
                      <a:pt x="94" y="196"/>
                      <a:pt x="93" y="200"/>
                      <a:pt x="91" y="203"/>
                    </a:cubicBezTo>
                    <a:cubicBezTo>
                      <a:pt x="88" y="209"/>
                      <a:pt x="82" y="212"/>
                      <a:pt x="76" y="210"/>
                    </a:cubicBezTo>
                    <a:cubicBezTo>
                      <a:pt x="69" y="209"/>
                      <a:pt x="65" y="201"/>
                      <a:pt x="68" y="194"/>
                    </a:cubicBezTo>
                    <a:cubicBezTo>
                      <a:pt x="69" y="191"/>
                      <a:pt x="71" y="188"/>
                      <a:pt x="72" y="185"/>
                    </a:cubicBezTo>
                    <a:cubicBezTo>
                      <a:pt x="73" y="183"/>
                      <a:pt x="73" y="181"/>
                      <a:pt x="75" y="180"/>
                    </a:cubicBezTo>
                    <a:cubicBezTo>
                      <a:pt x="75" y="177"/>
                      <a:pt x="76" y="174"/>
                      <a:pt x="78" y="171"/>
                    </a:cubicBezTo>
                    <a:cubicBezTo>
                      <a:pt x="78" y="172"/>
                      <a:pt x="78" y="173"/>
                      <a:pt x="77" y="173"/>
                    </a:cubicBezTo>
                    <a:cubicBezTo>
                      <a:pt x="80" y="165"/>
                      <a:pt x="83" y="158"/>
                      <a:pt x="85" y="149"/>
                    </a:cubicBezTo>
                    <a:cubicBezTo>
                      <a:pt x="85" y="147"/>
                      <a:pt x="86" y="145"/>
                      <a:pt x="86" y="144"/>
                    </a:cubicBezTo>
                    <a:cubicBezTo>
                      <a:pt x="86" y="142"/>
                      <a:pt x="86" y="140"/>
                      <a:pt x="86" y="139"/>
                    </a:cubicBezTo>
                    <a:cubicBezTo>
                      <a:pt x="86" y="137"/>
                      <a:pt x="86" y="135"/>
                      <a:pt x="85" y="134"/>
                    </a:cubicBezTo>
                    <a:lnTo>
                      <a:pt x="86" y="135"/>
                    </a:lnTo>
                    <a:cubicBezTo>
                      <a:pt x="86" y="134"/>
                      <a:pt x="85" y="134"/>
                      <a:pt x="85" y="133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4" y="131"/>
                      <a:pt x="83" y="130"/>
                      <a:pt x="83" y="130"/>
                    </a:cubicBezTo>
                    <a:cubicBezTo>
                      <a:pt x="81" y="128"/>
                      <a:pt x="79" y="126"/>
                      <a:pt x="78" y="125"/>
                    </a:cubicBezTo>
                    <a:cubicBezTo>
                      <a:pt x="78" y="124"/>
                      <a:pt x="77" y="124"/>
                      <a:pt x="76" y="124"/>
                    </a:cubicBezTo>
                    <a:cubicBezTo>
                      <a:pt x="76" y="123"/>
                      <a:pt x="75" y="123"/>
                      <a:pt x="74" y="122"/>
                    </a:cubicBezTo>
                    <a:cubicBezTo>
                      <a:pt x="73" y="122"/>
                      <a:pt x="73" y="122"/>
                      <a:pt x="73" y="121"/>
                    </a:cubicBezTo>
                    <a:cubicBezTo>
                      <a:pt x="72" y="121"/>
                      <a:pt x="72" y="121"/>
                      <a:pt x="71" y="121"/>
                    </a:cubicBezTo>
                    <a:cubicBezTo>
                      <a:pt x="69" y="121"/>
                      <a:pt x="68" y="121"/>
                      <a:pt x="67" y="121"/>
                    </a:cubicBezTo>
                    <a:cubicBezTo>
                      <a:pt x="68" y="121"/>
                      <a:pt x="68" y="121"/>
                      <a:pt x="68" y="121"/>
                    </a:cubicBezTo>
                    <a:lnTo>
                      <a:pt x="66" y="121"/>
                    </a:lnTo>
                    <a:cubicBezTo>
                      <a:pt x="65" y="121"/>
                      <a:pt x="64" y="121"/>
                      <a:pt x="63" y="121"/>
                    </a:cubicBezTo>
                    <a:cubicBezTo>
                      <a:pt x="62" y="121"/>
                      <a:pt x="61" y="121"/>
                      <a:pt x="60" y="122"/>
                    </a:cubicBezTo>
                    <a:cubicBezTo>
                      <a:pt x="59" y="123"/>
                      <a:pt x="58" y="123"/>
                      <a:pt x="57" y="123"/>
                    </a:cubicBezTo>
                    <a:cubicBezTo>
                      <a:pt x="55" y="124"/>
                      <a:pt x="54" y="125"/>
                      <a:pt x="53" y="125"/>
                    </a:cubicBezTo>
                    <a:cubicBezTo>
                      <a:pt x="51" y="127"/>
                      <a:pt x="50" y="127"/>
                      <a:pt x="49" y="128"/>
                    </a:cubicBezTo>
                    <a:cubicBezTo>
                      <a:pt x="47" y="130"/>
                      <a:pt x="46" y="131"/>
                      <a:pt x="44" y="133"/>
                    </a:cubicBezTo>
                    <a:cubicBezTo>
                      <a:pt x="43" y="135"/>
                      <a:pt x="41" y="137"/>
                      <a:pt x="39" y="139"/>
                    </a:cubicBezTo>
                    <a:cubicBezTo>
                      <a:pt x="37" y="143"/>
                      <a:pt x="34" y="147"/>
                      <a:pt x="32" y="152"/>
                    </a:cubicBezTo>
                    <a:cubicBezTo>
                      <a:pt x="29" y="156"/>
                      <a:pt x="27" y="160"/>
                      <a:pt x="26" y="165"/>
                    </a:cubicBezTo>
                    <a:cubicBezTo>
                      <a:pt x="25" y="166"/>
                      <a:pt x="25" y="167"/>
                      <a:pt x="25" y="169"/>
                    </a:cubicBezTo>
                    <a:cubicBezTo>
                      <a:pt x="25" y="170"/>
                      <a:pt x="24" y="171"/>
                      <a:pt x="24" y="173"/>
                    </a:cubicBezTo>
                    <a:cubicBezTo>
                      <a:pt x="24" y="176"/>
                      <a:pt x="24" y="178"/>
                      <a:pt x="24" y="181"/>
                    </a:cubicBezTo>
                    <a:cubicBezTo>
                      <a:pt x="24" y="185"/>
                      <a:pt x="25" y="189"/>
                      <a:pt x="25" y="193"/>
                    </a:cubicBezTo>
                    <a:cubicBezTo>
                      <a:pt x="26" y="195"/>
                      <a:pt x="26" y="197"/>
                      <a:pt x="27" y="199"/>
                    </a:cubicBezTo>
                    <a:cubicBezTo>
                      <a:pt x="28" y="202"/>
                      <a:pt x="29" y="204"/>
                      <a:pt x="30" y="206"/>
                    </a:cubicBezTo>
                    <a:cubicBezTo>
                      <a:pt x="32" y="209"/>
                      <a:pt x="33" y="212"/>
                      <a:pt x="34" y="215"/>
                    </a:cubicBezTo>
                    <a:cubicBezTo>
                      <a:pt x="37" y="217"/>
                      <a:pt x="39" y="220"/>
                      <a:pt x="41" y="223"/>
                    </a:cubicBezTo>
                    <a:cubicBezTo>
                      <a:pt x="43" y="226"/>
                      <a:pt x="46" y="229"/>
                      <a:pt x="48" y="231"/>
                    </a:cubicBezTo>
                    <a:cubicBezTo>
                      <a:pt x="50" y="232"/>
                      <a:pt x="51" y="233"/>
                      <a:pt x="53" y="235"/>
                    </a:cubicBezTo>
                    <a:cubicBezTo>
                      <a:pt x="54" y="235"/>
                      <a:pt x="54" y="236"/>
                      <a:pt x="55" y="236"/>
                    </a:cubicBezTo>
                    <a:cubicBezTo>
                      <a:pt x="54" y="236"/>
                      <a:pt x="54" y="236"/>
                      <a:pt x="54" y="235"/>
                    </a:cubicBezTo>
                    <a:cubicBezTo>
                      <a:pt x="55" y="236"/>
                      <a:pt x="56" y="236"/>
                      <a:pt x="57" y="237"/>
                    </a:cubicBezTo>
                    <a:cubicBezTo>
                      <a:pt x="58" y="237"/>
                      <a:pt x="59" y="237"/>
                      <a:pt x="60" y="237"/>
                    </a:cubicBezTo>
                    <a:cubicBezTo>
                      <a:pt x="61" y="238"/>
                      <a:pt x="61" y="238"/>
                      <a:pt x="62" y="238"/>
                    </a:cubicBezTo>
                    <a:cubicBezTo>
                      <a:pt x="63" y="238"/>
                      <a:pt x="64" y="238"/>
                      <a:pt x="65" y="238"/>
                    </a:cubicBezTo>
                    <a:lnTo>
                      <a:pt x="66" y="237"/>
                    </a:lnTo>
                    <a:lnTo>
                      <a:pt x="67" y="237"/>
                    </a:lnTo>
                    <a:cubicBezTo>
                      <a:pt x="66" y="237"/>
                      <a:pt x="66" y="238"/>
                      <a:pt x="65" y="238"/>
                    </a:cubicBezTo>
                    <a:cubicBezTo>
                      <a:pt x="66" y="238"/>
                      <a:pt x="67" y="237"/>
                      <a:pt x="68" y="237"/>
                    </a:cubicBezTo>
                    <a:lnTo>
                      <a:pt x="69" y="237"/>
                    </a:lnTo>
                    <a:cubicBezTo>
                      <a:pt x="71" y="236"/>
                      <a:pt x="72" y="234"/>
                      <a:pt x="73" y="233"/>
                    </a:cubicBezTo>
                    <a:cubicBezTo>
                      <a:pt x="75" y="231"/>
                      <a:pt x="78" y="229"/>
                      <a:pt x="79" y="227"/>
                    </a:cubicBezTo>
                    <a:cubicBezTo>
                      <a:pt x="82" y="225"/>
                      <a:pt x="84" y="222"/>
                      <a:pt x="86" y="219"/>
                    </a:cubicBezTo>
                    <a:cubicBezTo>
                      <a:pt x="89" y="215"/>
                      <a:pt x="92" y="209"/>
                      <a:pt x="94" y="204"/>
                    </a:cubicBezTo>
                    <a:cubicBezTo>
                      <a:pt x="94" y="205"/>
                      <a:pt x="94" y="205"/>
                      <a:pt x="94" y="206"/>
                    </a:cubicBezTo>
                    <a:cubicBezTo>
                      <a:pt x="104" y="186"/>
                      <a:pt x="111" y="166"/>
                      <a:pt x="119" y="146"/>
                    </a:cubicBezTo>
                    <a:cubicBezTo>
                      <a:pt x="119" y="138"/>
                      <a:pt x="119" y="130"/>
                      <a:pt x="119" y="122"/>
                    </a:cubicBezTo>
                    <a:cubicBezTo>
                      <a:pt x="119" y="91"/>
                      <a:pt x="119" y="59"/>
                      <a:pt x="131" y="30"/>
                    </a:cubicBezTo>
                    <a:cubicBezTo>
                      <a:pt x="133" y="23"/>
                      <a:pt x="136" y="17"/>
                      <a:pt x="140" y="11"/>
                    </a:cubicBezTo>
                    <a:cubicBezTo>
                      <a:pt x="143" y="7"/>
                      <a:pt x="148" y="1"/>
                      <a:pt x="154" y="0"/>
                    </a:cubicBezTo>
                    <a:cubicBezTo>
                      <a:pt x="158" y="0"/>
                      <a:pt x="161" y="0"/>
                      <a:pt x="163" y="1"/>
                    </a:cubicBezTo>
                    <a:cubicBezTo>
                      <a:pt x="166" y="3"/>
                      <a:pt x="168" y="5"/>
                      <a:pt x="170" y="8"/>
                    </a:cubicBezTo>
                    <a:cubicBezTo>
                      <a:pt x="173" y="12"/>
                      <a:pt x="173" y="19"/>
                      <a:pt x="173" y="24"/>
                    </a:cubicBezTo>
                    <a:lnTo>
                      <a:pt x="173" y="23"/>
                    </a:lnTo>
                    <a:cubicBezTo>
                      <a:pt x="172" y="30"/>
                      <a:pt x="171" y="37"/>
                      <a:pt x="170" y="43"/>
                    </a:cubicBezTo>
                    <a:cubicBezTo>
                      <a:pt x="170" y="46"/>
                      <a:pt x="170" y="49"/>
                      <a:pt x="169" y="51"/>
                    </a:cubicBezTo>
                    <a:cubicBezTo>
                      <a:pt x="168" y="56"/>
                      <a:pt x="168" y="60"/>
                      <a:pt x="167" y="63"/>
                    </a:cubicBezTo>
                    <a:cubicBezTo>
                      <a:pt x="164" y="75"/>
                      <a:pt x="161" y="86"/>
                      <a:pt x="157" y="97"/>
                    </a:cubicBezTo>
                    <a:cubicBezTo>
                      <a:pt x="153" y="111"/>
                      <a:pt x="149" y="124"/>
                      <a:pt x="145" y="138"/>
                    </a:cubicBezTo>
                    <a:cubicBezTo>
                      <a:pt x="143" y="142"/>
                      <a:pt x="142" y="146"/>
                      <a:pt x="141" y="150"/>
                    </a:cubicBezTo>
                    <a:cubicBezTo>
                      <a:pt x="141" y="153"/>
                      <a:pt x="141" y="157"/>
                      <a:pt x="140" y="160"/>
                    </a:cubicBezTo>
                    <a:cubicBezTo>
                      <a:pt x="140" y="185"/>
                      <a:pt x="138" y="210"/>
                      <a:pt x="138" y="235"/>
                    </a:cubicBezTo>
                    <a:cubicBezTo>
                      <a:pt x="138" y="240"/>
                      <a:pt x="137" y="244"/>
                      <a:pt x="138" y="249"/>
                    </a:cubicBezTo>
                    <a:cubicBezTo>
                      <a:pt x="138" y="256"/>
                      <a:pt x="131" y="262"/>
                      <a:pt x="125" y="261"/>
                    </a:cubicBezTo>
                    <a:cubicBezTo>
                      <a:pt x="118" y="261"/>
                      <a:pt x="113" y="256"/>
                      <a:pt x="113" y="249"/>
                    </a:cubicBezTo>
                    <a:cubicBezTo>
                      <a:pt x="113" y="244"/>
                      <a:pt x="114" y="238"/>
                      <a:pt x="114" y="233"/>
                    </a:cubicBezTo>
                    <a:cubicBezTo>
                      <a:pt x="114" y="229"/>
                      <a:pt x="115" y="226"/>
                      <a:pt x="115" y="222"/>
                    </a:cubicBezTo>
                    <a:cubicBezTo>
                      <a:pt x="115" y="219"/>
                      <a:pt x="116" y="216"/>
                      <a:pt x="116" y="213"/>
                    </a:cubicBezTo>
                    <a:cubicBezTo>
                      <a:pt x="113" y="218"/>
                      <a:pt x="111" y="223"/>
                      <a:pt x="107" y="229"/>
                    </a:cubicBezTo>
                    <a:cubicBezTo>
                      <a:pt x="104" y="235"/>
                      <a:pt x="99" y="241"/>
                      <a:pt x="94" y="246"/>
                    </a:cubicBezTo>
                    <a:cubicBezTo>
                      <a:pt x="89" y="252"/>
                      <a:pt x="82" y="258"/>
                      <a:pt x="74" y="260"/>
                    </a:cubicBezTo>
                    <a:cubicBezTo>
                      <a:pt x="71" y="261"/>
                      <a:pt x="67" y="262"/>
                      <a:pt x="63" y="262"/>
                    </a:cubicBezTo>
                    <a:cubicBezTo>
                      <a:pt x="60" y="262"/>
                      <a:pt x="57" y="261"/>
                      <a:pt x="54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" name="Google Shape;432;p4"/>
              <p:cNvSpPr/>
              <p:nvPr/>
            </p:nvSpPr>
            <p:spPr>
              <a:xfrm>
                <a:off x="252360" y="1094760"/>
                <a:ext cx="31680" cy="43560"/>
              </a:xfrm>
              <a:custGeom>
                <a:rect b="b" l="l" r="r" t="t"/>
                <a:pathLst>
                  <a:path extrusionOk="0" h="121" w="88">
                    <a:moveTo>
                      <a:pt x="65" y="117"/>
                    </a:moveTo>
                    <a:cubicBezTo>
                      <a:pt x="52" y="102"/>
                      <a:pt x="38" y="87"/>
                      <a:pt x="27" y="71"/>
                    </a:cubicBezTo>
                    <a:cubicBezTo>
                      <a:pt x="21" y="62"/>
                      <a:pt x="16" y="52"/>
                      <a:pt x="10" y="43"/>
                    </a:cubicBezTo>
                    <a:cubicBezTo>
                      <a:pt x="7" y="38"/>
                      <a:pt x="5" y="32"/>
                      <a:pt x="3" y="26"/>
                    </a:cubicBezTo>
                    <a:cubicBezTo>
                      <a:pt x="2" y="22"/>
                      <a:pt x="0" y="16"/>
                      <a:pt x="1" y="12"/>
                    </a:cubicBezTo>
                    <a:cubicBezTo>
                      <a:pt x="2" y="7"/>
                      <a:pt x="5" y="3"/>
                      <a:pt x="9" y="1"/>
                    </a:cubicBezTo>
                    <a:cubicBezTo>
                      <a:pt x="12" y="0"/>
                      <a:pt x="15" y="0"/>
                      <a:pt x="19" y="1"/>
                    </a:cubicBezTo>
                    <a:cubicBezTo>
                      <a:pt x="21" y="1"/>
                      <a:pt x="24" y="3"/>
                      <a:pt x="26" y="5"/>
                    </a:cubicBezTo>
                    <a:cubicBezTo>
                      <a:pt x="28" y="9"/>
                      <a:pt x="29" y="13"/>
                      <a:pt x="28" y="16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8" y="23"/>
                      <a:pt x="29" y="26"/>
                      <a:pt x="31" y="30"/>
                    </a:cubicBezTo>
                    <a:cubicBezTo>
                      <a:pt x="34" y="36"/>
                      <a:pt x="38" y="43"/>
                      <a:pt x="41" y="49"/>
                    </a:cubicBezTo>
                    <a:cubicBezTo>
                      <a:pt x="45" y="54"/>
                      <a:pt x="48" y="59"/>
                      <a:pt x="52" y="65"/>
                    </a:cubicBezTo>
                    <a:cubicBezTo>
                      <a:pt x="56" y="71"/>
                      <a:pt x="60" y="76"/>
                      <a:pt x="65" y="81"/>
                    </a:cubicBezTo>
                    <a:cubicBezTo>
                      <a:pt x="70" y="87"/>
                      <a:pt x="76" y="94"/>
                      <a:pt x="82" y="100"/>
                    </a:cubicBezTo>
                    <a:cubicBezTo>
                      <a:pt x="87" y="105"/>
                      <a:pt x="87" y="112"/>
                      <a:pt x="82" y="117"/>
                    </a:cubicBezTo>
                    <a:cubicBezTo>
                      <a:pt x="80" y="119"/>
                      <a:pt x="77" y="120"/>
                      <a:pt x="73" y="120"/>
                    </a:cubicBezTo>
                    <a:cubicBezTo>
                      <a:pt x="70" y="120"/>
                      <a:pt x="67" y="119"/>
                      <a:pt x="6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" name="Google Shape;433;p4"/>
              <p:cNvSpPr/>
              <p:nvPr/>
            </p:nvSpPr>
            <p:spPr>
              <a:xfrm>
                <a:off x="254880" y="1094040"/>
                <a:ext cx="46800" cy="56160"/>
              </a:xfrm>
              <a:custGeom>
                <a:rect b="b" l="l" r="r" t="t"/>
                <a:pathLst>
                  <a:path extrusionOk="0" h="156" w="130">
                    <a:moveTo>
                      <a:pt x="7" y="153"/>
                    </a:moveTo>
                    <a:cubicBezTo>
                      <a:pt x="2" y="150"/>
                      <a:pt x="0" y="143"/>
                      <a:pt x="3" y="137"/>
                    </a:cubicBezTo>
                    <a:cubicBezTo>
                      <a:pt x="15" y="116"/>
                      <a:pt x="28" y="95"/>
                      <a:pt x="43" y="74"/>
                    </a:cubicBezTo>
                    <a:cubicBezTo>
                      <a:pt x="51" y="64"/>
                      <a:pt x="58" y="53"/>
                      <a:pt x="66" y="42"/>
                    </a:cubicBezTo>
                    <a:cubicBezTo>
                      <a:pt x="70" y="38"/>
                      <a:pt x="74" y="33"/>
                      <a:pt x="77" y="29"/>
                    </a:cubicBezTo>
                    <a:cubicBezTo>
                      <a:pt x="86" y="19"/>
                      <a:pt x="96" y="9"/>
                      <a:pt x="108" y="3"/>
                    </a:cubicBezTo>
                    <a:cubicBezTo>
                      <a:pt x="114" y="0"/>
                      <a:pt x="122" y="2"/>
                      <a:pt x="125" y="7"/>
                    </a:cubicBezTo>
                    <a:cubicBezTo>
                      <a:pt x="129" y="13"/>
                      <a:pt x="126" y="21"/>
                      <a:pt x="120" y="25"/>
                    </a:cubicBezTo>
                    <a:cubicBezTo>
                      <a:pt x="118" y="26"/>
                      <a:pt x="116" y="27"/>
                      <a:pt x="114" y="28"/>
                    </a:cubicBezTo>
                    <a:cubicBezTo>
                      <a:pt x="112" y="30"/>
                      <a:pt x="109" y="31"/>
                      <a:pt x="107" y="33"/>
                    </a:cubicBezTo>
                    <a:cubicBezTo>
                      <a:pt x="104" y="37"/>
                      <a:pt x="100" y="40"/>
                      <a:pt x="97" y="44"/>
                    </a:cubicBezTo>
                    <a:cubicBezTo>
                      <a:pt x="90" y="51"/>
                      <a:pt x="84" y="59"/>
                      <a:pt x="78" y="67"/>
                    </a:cubicBezTo>
                    <a:cubicBezTo>
                      <a:pt x="72" y="74"/>
                      <a:pt x="66" y="81"/>
                      <a:pt x="60" y="90"/>
                    </a:cubicBezTo>
                    <a:cubicBezTo>
                      <a:pt x="54" y="99"/>
                      <a:pt x="48" y="108"/>
                      <a:pt x="41" y="118"/>
                    </a:cubicBezTo>
                    <a:cubicBezTo>
                      <a:pt x="35" y="128"/>
                      <a:pt x="29" y="139"/>
                      <a:pt x="23" y="150"/>
                    </a:cubicBezTo>
                    <a:cubicBezTo>
                      <a:pt x="21" y="153"/>
                      <a:pt x="17" y="155"/>
                      <a:pt x="13" y="155"/>
                    </a:cubicBezTo>
                    <a:cubicBezTo>
                      <a:pt x="11" y="155"/>
                      <a:pt x="9" y="154"/>
                      <a:pt x="7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" name="Google Shape;434;p4"/>
              <p:cNvSpPr/>
              <p:nvPr/>
            </p:nvSpPr>
            <p:spPr>
              <a:xfrm>
                <a:off x="136800" y="975600"/>
                <a:ext cx="36720" cy="68040"/>
              </a:xfrm>
              <a:custGeom>
                <a:rect b="b" l="l" r="r" t="t"/>
                <a:pathLst>
                  <a:path extrusionOk="0" h="189" w="102">
                    <a:moveTo>
                      <a:pt x="48" y="177"/>
                    </a:moveTo>
                    <a:cubicBezTo>
                      <a:pt x="47" y="170"/>
                      <a:pt x="48" y="163"/>
                      <a:pt x="48" y="156"/>
                    </a:cubicBezTo>
                    <a:cubicBezTo>
                      <a:pt x="48" y="150"/>
                      <a:pt x="49" y="144"/>
                      <a:pt x="49" y="138"/>
                    </a:cubicBezTo>
                    <a:cubicBezTo>
                      <a:pt x="50" y="125"/>
                      <a:pt x="51" y="112"/>
                      <a:pt x="52" y="99"/>
                    </a:cubicBezTo>
                    <a:cubicBezTo>
                      <a:pt x="53" y="92"/>
                      <a:pt x="53" y="86"/>
                      <a:pt x="55" y="79"/>
                    </a:cubicBezTo>
                    <a:cubicBezTo>
                      <a:pt x="55" y="76"/>
                      <a:pt x="55" y="72"/>
                      <a:pt x="56" y="69"/>
                    </a:cubicBezTo>
                    <a:cubicBezTo>
                      <a:pt x="56" y="68"/>
                      <a:pt x="56" y="67"/>
                      <a:pt x="57" y="66"/>
                    </a:cubicBezTo>
                    <a:cubicBezTo>
                      <a:pt x="51" y="72"/>
                      <a:pt x="45" y="79"/>
                      <a:pt x="38" y="85"/>
                    </a:cubicBezTo>
                    <a:cubicBezTo>
                      <a:pt x="35" y="88"/>
                      <a:pt x="32" y="92"/>
                      <a:pt x="29" y="95"/>
                    </a:cubicBezTo>
                    <a:cubicBezTo>
                      <a:pt x="24" y="100"/>
                      <a:pt x="18" y="106"/>
                      <a:pt x="9" y="104"/>
                    </a:cubicBezTo>
                    <a:cubicBezTo>
                      <a:pt x="4" y="102"/>
                      <a:pt x="0" y="97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1" y="85"/>
                      <a:pt x="5" y="81"/>
                      <a:pt x="9" y="80"/>
                    </a:cubicBezTo>
                    <a:cubicBezTo>
                      <a:pt x="26" y="64"/>
                      <a:pt x="42" y="47"/>
                      <a:pt x="58" y="30"/>
                    </a:cubicBezTo>
                    <a:cubicBezTo>
                      <a:pt x="64" y="23"/>
                      <a:pt x="70" y="17"/>
                      <a:pt x="75" y="11"/>
                    </a:cubicBezTo>
                    <a:cubicBezTo>
                      <a:pt x="76" y="9"/>
                      <a:pt x="76" y="9"/>
                      <a:pt x="77" y="8"/>
                    </a:cubicBezTo>
                    <a:cubicBezTo>
                      <a:pt x="80" y="2"/>
                      <a:pt x="88" y="0"/>
                      <a:pt x="94" y="4"/>
                    </a:cubicBezTo>
                    <a:cubicBezTo>
                      <a:pt x="99" y="8"/>
                      <a:pt x="101" y="15"/>
                      <a:pt x="98" y="21"/>
                    </a:cubicBezTo>
                    <a:cubicBezTo>
                      <a:pt x="97" y="22"/>
                      <a:pt x="96" y="23"/>
                      <a:pt x="95" y="25"/>
                    </a:cubicBezTo>
                    <a:cubicBezTo>
                      <a:pt x="92" y="32"/>
                      <a:pt x="88" y="40"/>
                      <a:pt x="86" y="48"/>
                    </a:cubicBezTo>
                    <a:cubicBezTo>
                      <a:pt x="84" y="52"/>
                      <a:pt x="83" y="56"/>
                      <a:pt x="82" y="60"/>
                    </a:cubicBezTo>
                    <a:cubicBezTo>
                      <a:pt x="81" y="65"/>
                      <a:pt x="80" y="69"/>
                      <a:pt x="79" y="74"/>
                    </a:cubicBezTo>
                    <a:cubicBezTo>
                      <a:pt x="77" y="83"/>
                      <a:pt x="76" y="91"/>
                      <a:pt x="75" y="100"/>
                    </a:cubicBezTo>
                    <a:cubicBezTo>
                      <a:pt x="74" y="108"/>
                      <a:pt x="73" y="118"/>
                      <a:pt x="73" y="127"/>
                    </a:cubicBezTo>
                    <a:lnTo>
                      <a:pt x="73" y="126"/>
                    </a:lnTo>
                    <a:cubicBezTo>
                      <a:pt x="72" y="140"/>
                      <a:pt x="71" y="155"/>
                      <a:pt x="72" y="169"/>
                    </a:cubicBezTo>
                    <a:cubicBezTo>
                      <a:pt x="72" y="171"/>
                      <a:pt x="72" y="173"/>
                      <a:pt x="72" y="174"/>
                    </a:cubicBezTo>
                    <a:cubicBezTo>
                      <a:pt x="73" y="181"/>
                      <a:pt x="68" y="187"/>
                      <a:pt x="61" y="188"/>
                    </a:cubicBezTo>
                    <a:lnTo>
                      <a:pt x="60" y="188"/>
                    </a:lnTo>
                    <a:cubicBezTo>
                      <a:pt x="54" y="188"/>
                      <a:pt x="48" y="184"/>
                      <a:pt x="48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4"/>
              <p:cNvSpPr/>
              <p:nvPr/>
            </p:nvSpPr>
            <p:spPr>
              <a:xfrm>
                <a:off x="37080" y="1087920"/>
                <a:ext cx="49680" cy="11520"/>
              </a:xfrm>
              <a:custGeom>
                <a:rect b="b" l="l" r="r" t="t"/>
                <a:pathLst>
                  <a:path extrusionOk="0" h="32" w="138">
                    <a:moveTo>
                      <a:pt x="12" y="31"/>
                    </a:moveTo>
                    <a:cubicBezTo>
                      <a:pt x="5" y="30"/>
                      <a:pt x="0" y="24"/>
                      <a:pt x="1" y="17"/>
                    </a:cubicBezTo>
                    <a:cubicBezTo>
                      <a:pt x="2" y="9"/>
                      <a:pt x="9" y="4"/>
                      <a:pt x="16" y="6"/>
                    </a:cubicBezTo>
                    <a:cubicBezTo>
                      <a:pt x="26" y="7"/>
                      <a:pt x="34" y="6"/>
                      <a:pt x="43" y="6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53" y="5"/>
                      <a:pt x="63" y="4"/>
                      <a:pt x="74" y="4"/>
                    </a:cubicBezTo>
                    <a:cubicBezTo>
                      <a:pt x="73" y="4"/>
                      <a:pt x="73" y="4"/>
                      <a:pt x="72" y="4"/>
                    </a:cubicBezTo>
                    <a:cubicBezTo>
                      <a:pt x="76" y="3"/>
                      <a:pt x="80" y="3"/>
                      <a:pt x="85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96" y="2"/>
                      <a:pt x="109" y="2"/>
                      <a:pt x="122" y="0"/>
                    </a:cubicBezTo>
                    <a:cubicBezTo>
                      <a:pt x="129" y="0"/>
                      <a:pt x="135" y="4"/>
                      <a:pt x="136" y="11"/>
                    </a:cubicBezTo>
                    <a:cubicBezTo>
                      <a:pt x="137" y="18"/>
                      <a:pt x="131" y="24"/>
                      <a:pt x="124" y="24"/>
                    </a:cubicBezTo>
                    <a:cubicBezTo>
                      <a:pt x="120" y="24"/>
                      <a:pt x="117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8" y="25"/>
                      <a:pt x="81" y="27"/>
                      <a:pt x="65" y="28"/>
                    </a:cubicBezTo>
                    <a:cubicBezTo>
                      <a:pt x="57" y="28"/>
                      <a:pt x="49" y="29"/>
                      <a:pt x="41" y="30"/>
                    </a:cubicBezTo>
                    <a:cubicBezTo>
                      <a:pt x="37" y="30"/>
                      <a:pt x="33" y="31"/>
                      <a:pt x="29" y="31"/>
                    </a:cubicBezTo>
                    <a:cubicBezTo>
                      <a:pt x="25" y="31"/>
                      <a:pt x="21" y="31"/>
                      <a:pt x="17" y="31"/>
                    </a:cubicBezTo>
                    <a:cubicBezTo>
                      <a:pt x="15" y="31"/>
                      <a:pt x="13" y="31"/>
                      <a:pt x="12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" name="Google Shape;436;p4"/>
              <p:cNvSpPr/>
              <p:nvPr/>
            </p:nvSpPr>
            <p:spPr>
              <a:xfrm>
                <a:off x="35640" y="1097280"/>
                <a:ext cx="78840" cy="20160"/>
              </a:xfrm>
              <a:custGeom>
                <a:rect b="b" l="l" r="r" t="t"/>
                <a:pathLst>
                  <a:path extrusionOk="0" h="56" w="219">
                    <a:moveTo>
                      <a:pt x="15" y="55"/>
                    </a:moveTo>
                    <a:cubicBezTo>
                      <a:pt x="10" y="55"/>
                      <a:pt x="6" y="53"/>
                      <a:pt x="3" y="49"/>
                    </a:cubicBezTo>
                    <a:cubicBezTo>
                      <a:pt x="1" y="45"/>
                      <a:pt x="0" y="40"/>
                      <a:pt x="3" y="36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7" y="30"/>
                      <a:pt x="13" y="28"/>
                      <a:pt x="17" y="30"/>
                    </a:cubicBezTo>
                    <a:cubicBezTo>
                      <a:pt x="23" y="29"/>
                      <a:pt x="29" y="28"/>
                      <a:pt x="35" y="27"/>
                    </a:cubicBezTo>
                    <a:cubicBezTo>
                      <a:pt x="41" y="26"/>
                      <a:pt x="48" y="25"/>
                      <a:pt x="54" y="24"/>
                    </a:cubicBezTo>
                    <a:cubicBezTo>
                      <a:pt x="66" y="22"/>
                      <a:pt x="79" y="20"/>
                      <a:pt x="90" y="19"/>
                    </a:cubicBezTo>
                    <a:cubicBezTo>
                      <a:pt x="116" y="15"/>
                      <a:pt x="142" y="11"/>
                      <a:pt x="168" y="7"/>
                    </a:cubicBezTo>
                    <a:cubicBezTo>
                      <a:pt x="180" y="5"/>
                      <a:pt x="193" y="3"/>
                      <a:pt x="206" y="1"/>
                    </a:cubicBezTo>
                    <a:cubicBezTo>
                      <a:pt x="212" y="0"/>
                      <a:pt x="217" y="5"/>
                      <a:pt x="217" y="10"/>
                    </a:cubicBezTo>
                    <a:cubicBezTo>
                      <a:pt x="218" y="16"/>
                      <a:pt x="214" y="20"/>
                      <a:pt x="208" y="22"/>
                    </a:cubicBezTo>
                    <a:cubicBezTo>
                      <a:pt x="159" y="30"/>
                      <a:pt x="110" y="38"/>
                      <a:pt x="61" y="47"/>
                    </a:cubicBezTo>
                    <a:cubicBezTo>
                      <a:pt x="52" y="48"/>
                      <a:pt x="43" y="50"/>
                      <a:pt x="34" y="51"/>
                    </a:cubicBezTo>
                    <a:cubicBezTo>
                      <a:pt x="30" y="52"/>
                      <a:pt x="26" y="53"/>
                      <a:pt x="22" y="54"/>
                    </a:cubicBezTo>
                    <a:cubicBezTo>
                      <a:pt x="20" y="54"/>
                      <a:pt x="17" y="55"/>
                      <a:pt x="15" y="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" name="Google Shape;437;p4"/>
              <p:cNvSpPr/>
              <p:nvPr/>
            </p:nvSpPr>
            <p:spPr>
              <a:xfrm>
                <a:off x="335880" y="1040760"/>
                <a:ext cx="52560" cy="128520"/>
              </a:xfrm>
              <a:custGeom>
                <a:rect b="b" l="l" r="r" t="t"/>
                <a:pathLst>
                  <a:path extrusionOk="0" h="357" w="146">
                    <a:moveTo>
                      <a:pt x="39" y="350"/>
                    </a:moveTo>
                    <a:cubicBezTo>
                      <a:pt x="34" y="349"/>
                      <a:pt x="28" y="346"/>
                      <a:pt x="23" y="343"/>
                    </a:cubicBezTo>
                    <a:cubicBezTo>
                      <a:pt x="18" y="340"/>
                      <a:pt x="13" y="336"/>
                      <a:pt x="9" y="331"/>
                    </a:cubicBezTo>
                    <a:cubicBezTo>
                      <a:pt x="3" y="324"/>
                      <a:pt x="0" y="313"/>
                      <a:pt x="6" y="303"/>
                    </a:cubicBezTo>
                    <a:cubicBezTo>
                      <a:pt x="11" y="293"/>
                      <a:pt x="22" y="286"/>
                      <a:pt x="32" y="280"/>
                    </a:cubicBezTo>
                    <a:cubicBezTo>
                      <a:pt x="37" y="276"/>
                      <a:pt x="44" y="278"/>
                      <a:pt x="48" y="283"/>
                    </a:cubicBezTo>
                    <a:cubicBezTo>
                      <a:pt x="52" y="288"/>
                      <a:pt x="50" y="295"/>
                      <a:pt x="46" y="299"/>
                    </a:cubicBezTo>
                    <a:cubicBezTo>
                      <a:pt x="41" y="302"/>
                      <a:pt x="36" y="306"/>
                      <a:pt x="32" y="310"/>
                    </a:cubicBezTo>
                    <a:cubicBezTo>
                      <a:pt x="31" y="310"/>
                      <a:pt x="29" y="311"/>
                      <a:pt x="29" y="313"/>
                    </a:cubicBezTo>
                    <a:cubicBezTo>
                      <a:pt x="28" y="313"/>
                      <a:pt x="28" y="314"/>
                      <a:pt x="27" y="314"/>
                    </a:cubicBezTo>
                    <a:cubicBezTo>
                      <a:pt x="28" y="314"/>
                      <a:pt x="28" y="313"/>
                      <a:pt x="28" y="313"/>
                    </a:cubicBezTo>
                    <a:lnTo>
                      <a:pt x="27" y="314"/>
                    </a:lnTo>
                    <a:cubicBezTo>
                      <a:pt x="27" y="315"/>
                      <a:pt x="27" y="315"/>
                      <a:pt x="27" y="315"/>
                    </a:cubicBezTo>
                    <a:cubicBezTo>
                      <a:pt x="28" y="316"/>
                      <a:pt x="29" y="317"/>
                      <a:pt x="29" y="318"/>
                    </a:cubicBezTo>
                    <a:cubicBezTo>
                      <a:pt x="30" y="319"/>
                      <a:pt x="31" y="319"/>
                      <a:pt x="31" y="320"/>
                    </a:cubicBezTo>
                    <a:cubicBezTo>
                      <a:pt x="32" y="320"/>
                      <a:pt x="32" y="321"/>
                      <a:pt x="34" y="322"/>
                    </a:cubicBezTo>
                    <a:cubicBezTo>
                      <a:pt x="33" y="321"/>
                      <a:pt x="33" y="321"/>
                      <a:pt x="32" y="321"/>
                    </a:cubicBezTo>
                    <a:cubicBezTo>
                      <a:pt x="33" y="322"/>
                      <a:pt x="34" y="322"/>
                      <a:pt x="35" y="322"/>
                    </a:cubicBezTo>
                    <a:cubicBezTo>
                      <a:pt x="39" y="325"/>
                      <a:pt x="43" y="327"/>
                      <a:pt x="47" y="328"/>
                    </a:cubicBezTo>
                    <a:cubicBezTo>
                      <a:pt x="50" y="329"/>
                      <a:pt x="54" y="330"/>
                      <a:pt x="57" y="331"/>
                    </a:cubicBezTo>
                    <a:cubicBezTo>
                      <a:pt x="60" y="332"/>
                      <a:pt x="62" y="332"/>
                      <a:pt x="64" y="332"/>
                    </a:cubicBezTo>
                    <a:cubicBezTo>
                      <a:pt x="67" y="332"/>
                      <a:pt x="69" y="332"/>
                      <a:pt x="72" y="332"/>
                    </a:cubicBezTo>
                    <a:cubicBezTo>
                      <a:pt x="71" y="332"/>
                      <a:pt x="71" y="332"/>
                      <a:pt x="70" y="332"/>
                    </a:cubicBezTo>
                    <a:cubicBezTo>
                      <a:pt x="73" y="332"/>
                      <a:pt x="76" y="332"/>
                      <a:pt x="78" y="331"/>
                    </a:cubicBezTo>
                    <a:cubicBezTo>
                      <a:pt x="80" y="331"/>
                      <a:pt x="82" y="331"/>
                      <a:pt x="84" y="330"/>
                    </a:cubicBezTo>
                    <a:cubicBezTo>
                      <a:pt x="85" y="329"/>
                      <a:pt x="86" y="329"/>
                      <a:pt x="87" y="329"/>
                    </a:cubicBezTo>
                    <a:cubicBezTo>
                      <a:pt x="88" y="328"/>
                      <a:pt x="88" y="328"/>
                      <a:pt x="89" y="327"/>
                    </a:cubicBezTo>
                    <a:cubicBezTo>
                      <a:pt x="89" y="327"/>
                      <a:pt x="90" y="327"/>
                      <a:pt x="91" y="327"/>
                    </a:cubicBezTo>
                    <a:cubicBezTo>
                      <a:pt x="91" y="326"/>
                      <a:pt x="91" y="326"/>
                      <a:pt x="91" y="325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92" y="324"/>
                      <a:pt x="93" y="323"/>
                      <a:pt x="93" y="322"/>
                    </a:cubicBezTo>
                    <a:cubicBezTo>
                      <a:pt x="94" y="320"/>
                      <a:pt x="94" y="318"/>
                      <a:pt x="95" y="315"/>
                    </a:cubicBezTo>
                    <a:cubicBezTo>
                      <a:pt x="96" y="312"/>
                      <a:pt x="96" y="308"/>
                      <a:pt x="96" y="304"/>
                    </a:cubicBezTo>
                    <a:cubicBezTo>
                      <a:pt x="96" y="305"/>
                      <a:pt x="96" y="306"/>
                      <a:pt x="96" y="306"/>
                    </a:cubicBezTo>
                    <a:cubicBezTo>
                      <a:pt x="97" y="300"/>
                      <a:pt x="97" y="294"/>
                      <a:pt x="97" y="288"/>
                    </a:cubicBezTo>
                    <a:cubicBezTo>
                      <a:pt x="98" y="282"/>
                      <a:pt x="97" y="277"/>
                      <a:pt x="96" y="272"/>
                    </a:cubicBezTo>
                    <a:cubicBezTo>
                      <a:pt x="96" y="267"/>
                      <a:pt x="95" y="262"/>
                      <a:pt x="95" y="257"/>
                    </a:cubicBezTo>
                    <a:cubicBezTo>
                      <a:pt x="93" y="250"/>
                      <a:pt x="91" y="242"/>
                      <a:pt x="89" y="234"/>
                    </a:cubicBezTo>
                    <a:cubicBezTo>
                      <a:pt x="88" y="227"/>
                      <a:pt x="85" y="219"/>
                      <a:pt x="83" y="212"/>
                    </a:cubicBezTo>
                    <a:cubicBezTo>
                      <a:pt x="78" y="200"/>
                      <a:pt x="74" y="187"/>
                      <a:pt x="70" y="175"/>
                    </a:cubicBezTo>
                    <a:cubicBezTo>
                      <a:pt x="66" y="162"/>
                      <a:pt x="61" y="151"/>
                      <a:pt x="57" y="138"/>
                    </a:cubicBezTo>
                    <a:cubicBezTo>
                      <a:pt x="55" y="130"/>
                      <a:pt x="52" y="121"/>
                      <a:pt x="50" y="112"/>
                    </a:cubicBezTo>
                    <a:cubicBezTo>
                      <a:pt x="49" y="103"/>
                      <a:pt x="48" y="94"/>
                      <a:pt x="48" y="84"/>
                    </a:cubicBezTo>
                    <a:cubicBezTo>
                      <a:pt x="49" y="67"/>
                      <a:pt x="53" y="50"/>
                      <a:pt x="63" y="36"/>
                    </a:cubicBezTo>
                    <a:cubicBezTo>
                      <a:pt x="73" y="23"/>
                      <a:pt x="85" y="11"/>
                      <a:pt x="101" y="8"/>
                    </a:cubicBezTo>
                    <a:cubicBezTo>
                      <a:pt x="108" y="7"/>
                      <a:pt x="114" y="7"/>
                      <a:pt x="120" y="9"/>
                    </a:cubicBezTo>
                    <a:cubicBezTo>
                      <a:pt x="122" y="3"/>
                      <a:pt x="129" y="0"/>
                      <a:pt x="135" y="1"/>
                    </a:cubicBezTo>
                    <a:cubicBezTo>
                      <a:pt x="141" y="4"/>
                      <a:pt x="145" y="11"/>
                      <a:pt x="144" y="17"/>
                    </a:cubicBezTo>
                    <a:cubicBezTo>
                      <a:pt x="143" y="19"/>
                      <a:pt x="143" y="21"/>
                      <a:pt x="142" y="24"/>
                    </a:cubicBezTo>
                    <a:cubicBezTo>
                      <a:pt x="142" y="24"/>
                      <a:pt x="141" y="24"/>
                      <a:pt x="141" y="25"/>
                    </a:cubicBezTo>
                    <a:cubicBezTo>
                      <a:pt x="144" y="30"/>
                      <a:pt x="145" y="35"/>
                      <a:pt x="144" y="41"/>
                    </a:cubicBezTo>
                    <a:cubicBezTo>
                      <a:pt x="142" y="47"/>
                      <a:pt x="139" y="53"/>
                      <a:pt x="133" y="56"/>
                    </a:cubicBezTo>
                    <a:cubicBezTo>
                      <a:pt x="126" y="58"/>
                      <a:pt x="119" y="56"/>
                      <a:pt x="116" y="49"/>
                    </a:cubicBezTo>
                    <a:cubicBezTo>
                      <a:pt x="115" y="46"/>
                      <a:pt x="115" y="44"/>
                      <a:pt x="115" y="41"/>
                    </a:cubicBezTo>
                    <a:cubicBezTo>
                      <a:pt x="115" y="39"/>
                      <a:pt x="115" y="38"/>
                      <a:pt x="115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2"/>
                      <a:pt x="114" y="32"/>
                      <a:pt x="113" y="32"/>
                    </a:cubicBezTo>
                    <a:cubicBezTo>
                      <a:pt x="113" y="32"/>
                      <a:pt x="112" y="32"/>
                      <a:pt x="111" y="32"/>
                    </a:cubicBezTo>
                    <a:cubicBezTo>
                      <a:pt x="110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5" y="32"/>
                    </a:cubicBezTo>
                    <a:cubicBezTo>
                      <a:pt x="104" y="32"/>
                      <a:pt x="103" y="33"/>
                      <a:pt x="102" y="33"/>
                    </a:cubicBezTo>
                    <a:cubicBezTo>
                      <a:pt x="101" y="34"/>
                      <a:pt x="101" y="34"/>
                      <a:pt x="100" y="34"/>
                    </a:cubicBezTo>
                    <a:cubicBezTo>
                      <a:pt x="98" y="35"/>
                      <a:pt x="97" y="35"/>
                      <a:pt x="96" y="36"/>
                    </a:cubicBezTo>
                    <a:cubicBezTo>
                      <a:pt x="95" y="36"/>
                      <a:pt x="95" y="37"/>
                      <a:pt x="94" y="38"/>
                    </a:cubicBezTo>
                    <a:cubicBezTo>
                      <a:pt x="92" y="39"/>
                      <a:pt x="89" y="42"/>
                      <a:pt x="88" y="43"/>
                    </a:cubicBezTo>
                    <a:cubicBezTo>
                      <a:pt x="86" y="46"/>
                      <a:pt x="84" y="48"/>
                      <a:pt x="83" y="50"/>
                    </a:cubicBezTo>
                    <a:cubicBezTo>
                      <a:pt x="81" y="52"/>
                      <a:pt x="80" y="54"/>
                      <a:pt x="79" y="56"/>
                    </a:cubicBezTo>
                    <a:cubicBezTo>
                      <a:pt x="77" y="59"/>
                      <a:pt x="77" y="61"/>
                      <a:pt x="76" y="63"/>
                    </a:cubicBezTo>
                    <a:cubicBezTo>
                      <a:pt x="75" y="66"/>
                      <a:pt x="74" y="68"/>
                      <a:pt x="73" y="71"/>
                    </a:cubicBezTo>
                    <a:cubicBezTo>
                      <a:pt x="73" y="75"/>
                      <a:pt x="72" y="78"/>
                      <a:pt x="72" y="82"/>
                    </a:cubicBezTo>
                    <a:cubicBezTo>
                      <a:pt x="71" y="87"/>
                      <a:pt x="71" y="92"/>
                      <a:pt x="71" y="96"/>
                    </a:cubicBezTo>
                    <a:cubicBezTo>
                      <a:pt x="72" y="101"/>
                      <a:pt x="73" y="104"/>
                      <a:pt x="73" y="108"/>
                    </a:cubicBezTo>
                    <a:cubicBezTo>
                      <a:pt x="74" y="116"/>
                      <a:pt x="77" y="124"/>
                      <a:pt x="79" y="131"/>
                    </a:cubicBezTo>
                    <a:cubicBezTo>
                      <a:pt x="83" y="143"/>
                      <a:pt x="87" y="155"/>
                      <a:pt x="91" y="167"/>
                    </a:cubicBezTo>
                    <a:cubicBezTo>
                      <a:pt x="96" y="180"/>
                      <a:pt x="101" y="192"/>
                      <a:pt x="105" y="205"/>
                    </a:cubicBezTo>
                    <a:cubicBezTo>
                      <a:pt x="108" y="217"/>
                      <a:pt x="112" y="229"/>
                      <a:pt x="115" y="241"/>
                    </a:cubicBezTo>
                    <a:cubicBezTo>
                      <a:pt x="115" y="244"/>
                      <a:pt x="116" y="248"/>
                      <a:pt x="117" y="253"/>
                    </a:cubicBezTo>
                    <a:cubicBezTo>
                      <a:pt x="117" y="255"/>
                      <a:pt x="118" y="258"/>
                      <a:pt x="119" y="262"/>
                    </a:cubicBezTo>
                    <a:cubicBezTo>
                      <a:pt x="119" y="264"/>
                      <a:pt x="119" y="267"/>
                      <a:pt x="119" y="269"/>
                    </a:cubicBezTo>
                    <a:cubicBezTo>
                      <a:pt x="120" y="274"/>
                      <a:pt x="120" y="278"/>
                      <a:pt x="120" y="282"/>
                    </a:cubicBezTo>
                    <a:cubicBezTo>
                      <a:pt x="120" y="287"/>
                      <a:pt x="120" y="292"/>
                      <a:pt x="120" y="296"/>
                    </a:cubicBezTo>
                    <a:cubicBezTo>
                      <a:pt x="120" y="301"/>
                      <a:pt x="120" y="307"/>
                      <a:pt x="119" y="312"/>
                    </a:cubicBezTo>
                    <a:cubicBezTo>
                      <a:pt x="119" y="318"/>
                      <a:pt x="117" y="324"/>
                      <a:pt x="116" y="329"/>
                    </a:cubicBezTo>
                    <a:cubicBezTo>
                      <a:pt x="114" y="334"/>
                      <a:pt x="112" y="339"/>
                      <a:pt x="108" y="342"/>
                    </a:cubicBezTo>
                    <a:cubicBezTo>
                      <a:pt x="99" y="351"/>
                      <a:pt x="87" y="355"/>
                      <a:pt x="75" y="356"/>
                    </a:cubicBezTo>
                    <a:cubicBezTo>
                      <a:pt x="73" y="356"/>
                      <a:pt x="71" y="356"/>
                      <a:pt x="69" y="356"/>
                    </a:cubicBezTo>
                    <a:cubicBezTo>
                      <a:pt x="59" y="356"/>
                      <a:pt x="49" y="354"/>
                      <a:pt x="39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" name="Google Shape;438;p4"/>
              <p:cNvSpPr/>
              <p:nvPr/>
            </p:nvSpPr>
            <p:spPr>
              <a:xfrm>
                <a:off x="414360" y="1024200"/>
                <a:ext cx="73440" cy="118800"/>
              </a:xfrm>
              <a:custGeom>
                <a:rect b="b" l="l" r="r" t="t"/>
                <a:pathLst>
                  <a:path extrusionOk="0" h="330" w="204">
                    <a:moveTo>
                      <a:pt x="39" y="305"/>
                    </a:moveTo>
                    <a:cubicBezTo>
                      <a:pt x="39" y="305"/>
                      <a:pt x="40" y="305"/>
                      <a:pt x="42" y="305"/>
                    </a:cubicBezTo>
                    <a:cubicBezTo>
                      <a:pt x="43" y="305"/>
                      <a:pt x="43" y="305"/>
                      <a:pt x="45" y="304"/>
                    </a:cubicBezTo>
                    <a:lnTo>
                      <a:pt x="46" y="304"/>
                    </a:lnTo>
                    <a:cubicBezTo>
                      <a:pt x="47" y="304"/>
                      <a:pt x="49" y="303"/>
                      <a:pt x="50" y="303"/>
                    </a:cubicBezTo>
                    <a:cubicBezTo>
                      <a:pt x="52" y="301"/>
                      <a:pt x="54" y="301"/>
                      <a:pt x="56" y="300"/>
                    </a:cubicBezTo>
                    <a:cubicBezTo>
                      <a:pt x="57" y="298"/>
                      <a:pt x="59" y="297"/>
                      <a:pt x="61" y="296"/>
                    </a:cubicBezTo>
                    <a:cubicBezTo>
                      <a:pt x="64" y="293"/>
                      <a:pt x="67" y="290"/>
                      <a:pt x="69" y="287"/>
                    </a:cubicBezTo>
                    <a:cubicBezTo>
                      <a:pt x="73" y="283"/>
                      <a:pt x="77" y="278"/>
                      <a:pt x="80" y="273"/>
                    </a:cubicBezTo>
                    <a:cubicBezTo>
                      <a:pt x="85" y="266"/>
                      <a:pt x="90" y="258"/>
                      <a:pt x="95" y="250"/>
                    </a:cubicBezTo>
                    <a:cubicBezTo>
                      <a:pt x="93" y="248"/>
                      <a:pt x="92" y="246"/>
                      <a:pt x="92" y="243"/>
                    </a:cubicBezTo>
                    <a:cubicBezTo>
                      <a:pt x="92" y="240"/>
                      <a:pt x="93" y="237"/>
                      <a:pt x="93" y="234"/>
                    </a:cubicBezTo>
                    <a:cubicBezTo>
                      <a:pt x="94" y="232"/>
                      <a:pt x="95" y="230"/>
                      <a:pt x="95" y="228"/>
                    </a:cubicBezTo>
                    <a:cubicBezTo>
                      <a:pt x="96" y="226"/>
                      <a:pt x="96" y="223"/>
                      <a:pt x="97" y="221"/>
                    </a:cubicBezTo>
                    <a:cubicBezTo>
                      <a:pt x="97" y="221"/>
                      <a:pt x="96" y="221"/>
                      <a:pt x="96" y="220"/>
                    </a:cubicBezTo>
                    <a:cubicBezTo>
                      <a:pt x="96" y="219"/>
                      <a:pt x="95" y="218"/>
                      <a:pt x="95" y="216"/>
                    </a:cubicBezTo>
                    <a:cubicBezTo>
                      <a:pt x="95" y="215"/>
                      <a:pt x="94" y="215"/>
                      <a:pt x="94" y="214"/>
                    </a:cubicBezTo>
                    <a:lnTo>
                      <a:pt x="93" y="214"/>
                    </a:lnTo>
                    <a:cubicBezTo>
                      <a:pt x="94" y="214"/>
                      <a:pt x="94" y="215"/>
                      <a:pt x="94" y="215"/>
                    </a:cubicBezTo>
                    <a:cubicBezTo>
                      <a:pt x="94" y="214"/>
                      <a:pt x="93" y="214"/>
                      <a:pt x="93" y="214"/>
                    </a:cubicBezTo>
                    <a:cubicBezTo>
                      <a:pt x="92" y="213"/>
                      <a:pt x="92" y="212"/>
                      <a:pt x="91" y="211"/>
                    </a:cubicBezTo>
                    <a:cubicBezTo>
                      <a:pt x="91" y="211"/>
                      <a:pt x="90" y="211"/>
                      <a:pt x="89" y="210"/>
                    </a:cubicBezTo>
                    <a:cubicBezTo>
                      <a:pt x="88" y="209"/>
                      <a:pt x="86" y="208"/>
                      <a:pt x="84" y="207"/>
                    </a:cubicBezTo>
                    <a:cubicBezTo>
                      <a:pt x="83" y="207"/>
                      <a:pt x="81" y="206"/>
                      <a:pt x="80" y="205"/>
                    </a:cubicBezTo>
                    <a:cubicBezTo>
                      <a:pt x="78" y="205"/>
                      <a:pt x="77" y="204"/>
                      <a:pt x="76" y="204"/>
                    </a:cubicBezTo>
                    <a:cubicBezTo>
                      <a:pt x="75" y="204"/>
                      <a:pt x="74" y="204"/>
                      <a:pt x="74" y="204"/>
                    </a:cubicBezTo>
                    <a:cubicBezTo>
                      <a:pt x="73" y="204"/>
                      <a:pt x="73" y="204"/>
                      <a:pt x="71" y="204"/>
                    </a:cubicBezTo>
                    <a:cubicBezTo>
                      <a:pt x="70" y="204"/>
                      <a:pt x="69" y="204"/>
                      <a:pt x="68" y="204"/>
                    </a:cubicBezTo>
                    <a:cubicBezTo>
                      <a:pt x="67" y="204"/>
                      <a:pt x="67" y="204"/>
                      <a:pt x="66" y="205"/>
                    </a:cubicBezTo>
                    <a:lnTo>
                      <a:pt x="65" y="205"/>
                    </a:lnTo>
                    <a:cubicBezTo>
                      <a:pt x="63" y="206"/>
                      <a:pt x="61" y="207"/>
                      <a:pt x="59" y="208"/>
                    </a:cubicBezTo>
                    <a:cubicBezTo>
                      <a:pt x="56" y="210"/>
                      <a:pt x="53" y="212"/>
                      <a:pt x="51" y="215"/>
                    </a:cubicBezTo>
                    <a:cubicBezTo>
                      <a:pt x="49" y="216"/>
                      <a:pt x="47" y="218"/>
                      <a:pt x="45" y="220"/>
                    </a:cubicBezTo>
                    <a:cubicBezTo>
                      <a:pt x="43" y="222"/>
                      <a:pt x="42" y="224"/>
                      <a:pt x="40" y="226"/>
                    </a:cubicBezTo>
                    <a:cubicBezTo>
                      <a:pt x="37" y="230"/>
                      <a:pt x="35" y="235"/>
                      <a:pt x="32" y="239"/>
                    </a:cubicBezTo>
                    <a:cubicBezTo>
                      <a:pt x="31" y="243"/>
                      <a:pt x="29" y="246"/>
                      <a:pt x="27" y="250"/>
                    </a:cubicBezTo>
                    <a:cubicBezTo>
                      <a:pt x="26" y="253"/>
                      <a:pt x="25" y="257"/>
                      <a:pt x="24" y="260"/>
                    </a:cubicBezTo>
                    <a:cubicBezTo>
                      <a:pt x="24" y="262"/>
                      <a:pt x="24" y="265"/>
                      <a:pt x="23" y="267"/>
                    </a:cubicBezTo>
                    <a:cubicBezTo>
                      <a:pt x="23" y="271"/>
                      <a:pt x="23" y="274"/>
                      <a:pt x="23" y="278"/>
                    </a:cubicBezTo>
                    <a:cubicBezTo>
                      <a:pt x="24" y="281"/>
                      <a:pt x="24" y="285"/>
                      <a:pt x="24" y="288"/>
                    </a:cubicBezTo>
                    <a:cubicBezTo>
                      <a:pt x="25" y="290"/>
                      <a:pt x="25" y="292"/>
                      <a:pt x="26" y="294"/>
                    </a:cubicBezTo>
                    <a:cubicBezTo>
                      <a:pt x="26" y="294"/>
                      <a:pt x="26" y="295"/>
                      <a:pt x="26" y="296"/>
                    </a:cubicBezTo>
                    <a:cubicBezTo>
                      <a:pt x="27" y="296"/>
                      <a:pt x="27" y="296"/>
                      <a:pt x="27" y="297"/>
                    </a:cubicBezTo>
                    <a:cubicBezTo>
                      <a:pt x="28" y="297"/>
                      <a:pt x="28" y="299"/>
                      <a:pt x="29" y="299"/>
                    </a:cubicBezTo>
                    <a:cubicBezTo>
                      <a:pt x="30" y="300"/>
                      <a:pt x="30" y="300"/>
                      <a:pt x="31" y="301"/>
                    </a:cubicBezTo>
                    <a:cubicBezTo>
                      <a:pt x="31" y="301"/>
                      <a:pt x="32" y="301"/>
                      <a:pt x="32" y="302"/>
                    </a:cubicBezTo>
                    <a:cubicBezTo>
                      <a:pt x="33" y="303"/>
                      <a:pt x="34" y="303"/>
                      <a:pt x="35" y="303"/>
                    </a:cubicBezTo>
                    <a:cubicBezTo>
                      <a:pt x="34" y="303"/>
                      <a:pt x="33" y="303"/>
                      <a:pt x="33" y="303"/>
                    </a:cubicBezTo>
                    <a:cubicBezTo>
                      <a:pt x="34" y="303"/>
                      <a:pt x="35" y="304"/>
                      <a:pt x="37" y="304"/>
                    </a:cubicBezTo>
                    <a:cubicBezTo>
                      <a:pt x="36" y="304"/>
                      <a:pt x="36" y="304"/>
                      <a:pt x="35" y="304"/>
                    </a:cubicBezTo>
                    <a:cubicBezTo>
                      <a:pt x="36" y="304"/>
                      <a:pt x="37" y="304"/>
                      <a:pt x="38" y="304"/>
                    </a:cubicBezTo>
                    <a:cubicBezTo>
                      <a:pt x="38" y="305"/>
                      <a:pt x="39" y="305"/>
                      <a:pt x="39" y="305"/>
                    </a:cubicBez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5"/>
                    </a:lnTo>
                    <a:cubicBezTo>
                      <a:pt x="39" y="305"/>
                      <a:pt x="39" y="305"/>
                      <a:pt x="39" y="305"/>
                    </a:cubicBezTo>
                    <a:moveTo>
                      <a:pt x="29" y="327"/>
                    </a:moveTo>
                    <a:cubicBezTo>
                      <a:pt x="18" y="323"/>
                      <a:pt x="10" y="314"/>
                      <a:pt x="5" y="304"/>
                    </a:cubicBezTo>
                    <a:cubicBezTo>
                      <a:pt x="2" y="298"/>
                      <a:pt x="1" y="292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1" y="251"/>
                      <a:pt x="7" y="238"/>
                      <a:pt x="13" y="226"/>
                    </a:cubicBezTo>
                    <a:cubicBezTo>
                      <a:pt x="16" y="220"/>
                      <a:pt x="20" y="214"/>
                      <a:pt x="24" y="208"/>
                    </a:cubicBezTo>
                    <a:cubicBezTo>
                      <a:pt x="28" y="202"/>
                      <a:pt x="34" y="198"/>
                      <a:pt x="39" y="194"/>
                    </a:cubicBezTo>
                    <a:cubicBezTo>
                      <a:pt x="44" y="190"/>
                      <a:pt x="50" y="186"/>
                      <a:pt x="56" y="183"/>
                    </a:cubicBezTo>
                    <a:cubicBezTo>
                      <a:pt x="61" y="181"/>
                      <a:pt x="67" y="180"/>
                      <a:pt x="73" y="180"/>
                    </a:cubicBezTo>
                    <a:cubicBezTo>
                      <a:pt x="79" y="180"/>
                      <a:pt x="85" y="181"/>
                      <a:pt x="91" y="183"/>
                    </a:cubicBezTo>
                    <a:cubicBezTo>
                      <a:pt x="96" y="186"/>
                      <a:pt x="102" y="188"/>
                      <a:pt x="107" y="193"/>
                    </a:cubicBezTo>
                    <a:cubicBezTo>
                      <a:pt x="111" y="196"/>
                      <a:pt x="114" y="201"/>
                      <a:pt x="117" y="205"/>
                    </a:cubicBezTo>
                    <a:cubicBezTo>
                      <a:pt x="119" y="200"/>
                      <a:pt x="121" y="195"/>
                      <a:pt x="124" y="190"/>
                    </a:cubicBezTo>
                    <a:cubicBezTo>
                      <a:pt x="131" y="173"/>
                      <a:pt x="138" y="155"/>
                      <a:pt x="145" y="138"/>
                    </a:cubicBezTo>
                    <a:cubicBezTo>
                      <a:pt x="146" y="136"/>
                      <a:pt x="147" y="134"/>
                      <a:pt x="147" y="132"/>
                    </a:cubicBezTo>
                    <a:cubicBezTo>
                      <a:pt x="148" y="126"/>
                      <a:pt x="148" y="120"/>
                      <a:pt x="149" y="114"/>
                    </a:cubicBezTo>
                    <a:cubicBezTo>
                      <a:pt x="150" y="109"/>
                      <a:pt x="151" y="103"/>
                      <a:pt x="151" y="97"/>
                    </a:cubicBezTo>
                    <a:cubicBezTo>
                      <a:pt x="154" y="82"/>
                      <a:pt x="156" y="68"/>
                      <a:pt x="160" y="54"/>
                    </a:cubicBezTo>
                    <a:cubicBezTo>
                      <a:pt x="162" y="48"/>
                      <a:pt x="164" y="42"/>
                      <a:pt x="166" y="36"/>
                    </a:cubicBezTo>
                    <a:cubicBezTo>
                      <a:pt x="167" y="32"/>
                      <a:pt x="169" y="27"/>
                      <a:pt x="172" y="22"/>
                    </a:cubicBezTo>
                    <a:cubicBezTo>
                      <a:pt x="173" y="20"/>
                      <a:pt x="174" y="17"/>
                      <a:pt x="175" y="14"/>
                    </a:cubicBezTo>
                    <a:cubicBezTo>
                      <a:pt x="177" y="10"/>
                      <a:pt x="179" y="8"/>
                      <a:pt x="182" y="5"/>
                    </a:cubicBezTo>
                    <a:cubicBezTo>
                      <a:pt x="188" y="0"/>
                      <a:pt x="197" y="1"/>
                      <a:pt x="201" y="8"/>
                    </a:cubicBezTo>
                    <a:cubicBezTo>
                      <a:pt x="202" y="11"/>
                      <a:pt x="203" y="14"/>
                      <a:pt x="203" y="17"/>
                    </a:cubicBezTo>
                    <a:cubicBezTo>
                      <a:pt x="203" y="20"/>
                      <a:pt x="202" y="24"/>
                      <a:pt x="201" y="27"/>
                    </a:cubicBezTo>
                    <a:cubicBezTo>
                      <a:pt x="201" y="29"/>
                      <a:pt x="200" y="32"/>
                      <a:pt x="199" y="35"/>
                    </a:cubicBezTo>
                    <a:cubicBezTo>
                      <a:pt x="197" y="41"/>
                      <a:pt x="195" y="47"/>
                      <a:pt x="194" y="54"/>
                    </a:cubicBezTo>
                    <a:cubicBezTo>
                      <a:pt x="190" y="66"/>
                      <a:pt x="186" y="78"/>
                      <a:pt x="183" y="91"/>
                    </a:cubicBezTo>
                    <a:cubicBezTo>
                      <a:pt x="179" y="102"/>
                      <a:pt x="176" y="112"/>
                      <a:pt x="173" y="123"/>
                    </a:cubicBezTo>
                    <a:cubicBezTo>
                      <a:pt x="172" y="125"/>
                      <a:pt x="171" y="127"/>
                      <a:pt x="170" y="130"/>
                    </a:cubicBezTo>
                    <a:cubicBezTo>
                      <a:pt x="169" y="141"/>
                      <a:pt x="167" y="154"/>
                      <a:pt x="166" y="166"/>
                    </a:cubicBezTo>
                    <a:cubicBezTo>
                      <a:pt x="163" y="191"/>
                      <a:pt x="161" y="216"/>
                      <a:pt x="156" y="241"/>
                    </a:cubicBezTo>
                    <a:cubicBezTo>
                      <a:pt x="154" y="257"/>
                      <a:pt x="151" y="272"/>
                      <a:pt x="148" y="288"/>
                    </a:cubicBezTo>
                    <a:cubicBezTo>
                      <a:pt x="147" y="295"/>
                      <a:pt x="141" y="300"/>
                      <a:pt x="134" y="299"/>
                    </a:cubicBezTo>
                    <a:cubicBezTo>
                      <a:pt x="127" y="297"/>
                      <a:pt x="123" y="290"/>
                      <a:pt x="124" y="283"/>
                    </a:cubicBezTo>
                    <a:cubicBezTo>
                      <a:pt x="126" y="276"/>
                      <a:pt x="128" y="269"/>
                      <a:pt x="130" y="262"/>
                    </a:cubicBezTo>
                    <a:cubicBezTo>
                      <a:pt x="133" y="245"/>
                      <a:pt x="136" y="228"/>
                      <a:pt x="138" y="211"/>
                    </a:cubicBezTo>
                    <a:cubicBezTo>
                      <a:pt x="138" y="212"/>
                      <a:pt x="137" y="214"/>
                      <a:pt x="137" y="215"/>
                    </a:cubicBezTo>
                    <a:cubicBezTo>
                      <a:pt x="135" y="219"/>
                      <a:pt x="133" y="223"/>
                      <a:pt x="131" y="228"/>
                    </a:cubicBezTo>
                    <a:cubicBezTo>
                      <a:pt x="123" y="245"/>
                      <a:pt x="114" y="262"/>
                      <a:pt x="105" y="279"/>
                    </a:cubicBezTo>
                    <a:cubicBezTo>
                      <a:pt x="95" y="293"/>
                      <a:pt x="85" y="306"/>
                      <a:pt x="72" y="317"/>
                    </a:cubicBezTo>
                    <a:cubicBezTo>
                      <a:pt x="63" y="324"/>
                      <a:pt x="52" y="329"/>
                      <a:pt x="40" y="329"/>
                    </a:cubicBezTo>
                    <a:cubicBezTo>
                      <a:pt x="36" y="329"/>
                      <a:pt x="33" y="328"/>
                      <a:pt x="29" y="3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>
                <a:off x="481320" y="1079280"/>
                <a:ext cx="52920" cy="128520"/>
              </a:xfrm>
              <a:custGeom>
                <a:rect b="b" l="l" r="r" t="t"/>
                <a:pathLst>
                  <a:path extrusionOk="0" h="357" w="147">
                    <a:moveTo>
                      <a:pt x="81" y="330"/>
                    </a:moveTo>
                    <a:cubicBezTo>
                      <a:pt x="83" y="319"/>
                      <a:pt x="85" y="309"/>
                      <a:pt x="86" y="298"/>
                    </a:cubicBezTo>
                    <a:cubicBezTo>
                      <a:pt x="87" y="271"/>
                      <a:pt x="87" y="245"/>
                      <a:pt x="87" y="219"/>
                    </a:cubicBezTo>
                    <a:cubicBezTo>
                      <a:pt x="87" y="206"/>
                      <a:pt x="87" y="193"/>
                      <a:pt x="87" y="181"/>
                    </a:cubicBezTo>
                    <a:cubicBezTo>
                      <a:pt x="87" y="176"/>
                      <a:pt x="87" y="171"/>
                      <a:pt x="87" y="167"/>
                    </a:cubicBezTo>
                    <a:cubicBezTo>
                      <a:pt x="88" y="159"/>
                      <a:pt x="89" y="151"/>
                      <a:pt x="89" y="143"/>
                    </a:cubicBezTo>
                    <a:cubicBezTo>
                      <a:pt x="89" y="133"/>
                      <a:pt x="90" y="123"/>
                      <a:pt x="92" y="113"/>
                    </a:cubicBezTo>
                    <a:cubicBezTo>
                      <a:pt x="90" y="115"/>
                      <a:pt x="89" y="117"/>
                      <a:pt x="87" y="119"/>
                    </a:cubicBezTo>
                    <a:cubicBezTo>
                      <a:pt x="82" y="125"/>
                      <a:pt x="76" y="132"/>
                      <a:pt x="70" y="138"/>
                    </a:cubicBezTo>
                    <a:cubicBezTo>
                      <a:pt x="64" y="143"/>
                      <a:pt x="58" y="147"/>
                      <a:pt x="51" y="150"/>
                    </a:cubicBezTo>
                    <a:cubicBezTo>
                      <a:pt x="47" y="158"/>
                      <a:pt x="44" y="167"/>
                      <a:pt x="41" y="175"/>
                    </a:cubicBezTo>
                    <a:cubicBezTo>
                      <a:pt x="38" y="184"/>
                      <a:pt x="35" y="192"/>
                      <a:pt x="33" y="201"/>
                    </a:cubicBezTo>
                    <a:cubicBezTo>
                      <a:pt x="33" y="204"/>
                      <a:pt x="32" y="208"/>
                      <a:pt x="32" y="211"/>
                    </a:cubicBezTo>
                    <a:cubicBezTo>
                      <a:pt x="31" y="219"/>
                      <a:pt x="31" y="227"/>
                      <a:pt x="32" y="234"/>
                    </a:cubicBezTo>
                    <a:lnTo>
                      <a:pt x="32" y="233"/>
                    </a:lnTo>
                    <a:cubicBezTo>
                      <a:pt x="32" y="237"/>
                      <a:pt x="32" y="241"/>
                      <a:pt x="33" y="245"/>
                    </a:cubicBezTo>
                    <a:cubicBezTo>
                      <a:pt x="33" y="248"/>
                      <a:pt x="34" y="252"/>
                      <a:pt x="36" y="255"/>
                    </a:cubicBezTo>
                    <a:cubicBezTo>
                      <a:pt x="39" y="265"/>
                      <a:pt x="43" y="274"/>
                      <a:pt x="48" y="284"/>
                    </a:cubicBezTo>
                    <a:cubicBezTo>
                      <a:pt x="50" y="287"/>
                      <a:pt x="51" y="289"/>
                      <a:pt x="53" y="292"/>
                    </a:cubicBezTo>
                    <a:cubicBezTo>
                      <a:pt x="54" y="295"/>
                      <a:pt x="55" y="297"/>
                      <a:pt x="56" y="299"/>
                    </a:cubicBezTo>
                    <a:cubicBezTo>
                      <a:pt x="61" y="306"/>
                      <a:pt x="65" y="313"/>
                      <a:pt x="70" y="319"/>
                    </a:cubicBezTo>
                    <a:cubicBezTo>
                      <a:pt x="72" y="321"/>
                      <a:pt x="74" y="323"/>
                      <a:pt x="76" y="326"/>
                    </a:cubicBezTo>
                    <a:cubicBezTo>
                      <a:pt x="78" y="327"/>
                      <a:pt x="79" y="329"/>
                      <a:pt x="81" y="330"/>
                    </a:cubicBezTo>
                    <a:moveTo>
                      <a:pt x="79" y="355"/>
                    </a:moveTo>
                    <a:cubicBezTo>
                      <a:pt x="76" y="355"/>
                      <a:pt x="72" y="352"/>
                      <a:pt x="70" y="351"/>
                    </a:cubicBezTo>
                    <a:cubicBezTo>
                      <a:pt x="67" y="349"/>
                      <a:pt x="64" y="347"/>
                      <a:pt x="61" y="344"/>
                    </a:cubicBezTo>
                    <a:cubicBezTo>
                      <a:pt x="55" y="338"/>
                      <a:pt x="50" y="331"/>
                      <a:pt x="46" y="325"/>
                    </a:cubicBezTo>
                    <a:cubicBezTo>
                      <a:pt x="42" y="320"/>
                      <a:pt x="39" y="314"/>
                      <a:pt x="36" y="309"/>
                    </a:cubicBezTo>
                    <a:cubicBezTo>
                      <a:pt x="33" y="303"/>
                      <a:pt x="29" y="297"/>
                      <a:pt x="27" y="291"/>
                    </a:cubicBezTo>
                    <a:cubicBezTo>
                      <a:pt x="23" y="283"/>
                      <a:pt x="19" y="275"/>
                      <a:pt x="16" y="267"/>
                    </a:cubicBezTo>
                    <a:cubicBezTo>
                      <a:pt x="13" y="260"/>
                      <a:pt x="11" y="252"/>
                      <a:pt x="10" y="244"/>
                    </a:cubicBezTo>
                    <a:cubicBezTo>
                      <a:pt x="9" y="235"/>
                      <a:pt x="9" y="226"/>
                      <a:pt x="9" y="217"/>
                    </a:cubicBezTo>
                    <a:cubicBezTo>
                      <a:pt x="10" y="208"/>
                      <a:pt x="11" y="201"/>
                      <a:pt x="12" y="193"/>
                    </a:cubicBezTo>
                    <a:cubicBezTo>
                      <a:pt x="15" y="185"/>
                      <a:pt x="18" y="176"/>
                      <a:pt x="20" y="169"/>
                    </a:cubicBezTo>
                    <a:cubicBezTo>
                      <a:pt x="22" y="163"/>
                      <a:pt x="25" y="158"/>
                      <a:pt x="26" y="152"/>
                    </a:cubicBezTo>
                    <a:cubicBezTo>
                      <a:pt x="20" y="150"/>
                      <a:pt x="16" y="146"/>
                      <a:pt x="12" y="141"/>
                    </a:cubicBezTo>
                    <a:cubicBezTo>
                      <a:pt x="8" y="135"/>
                      <a:pt x="5" y="127"/>
                      <a:pt x="4" y="120"/>
                    </a:cubicBezTo>
                    <a:cubicBezTo>
                      <a:pt x="1" y="113"/>
                      <a:pt x="1" y="105"/>
                      <a:pt x="1" y="97"/>
                    </a:cubicBezTo>
                    <a:cubicBezTo>
                      <a:pt x="0" y="89"/>
                      <a:pt x="2" y="82"/>
                      <a:pt x="4" y="73"/>
                    </a:cubicBezTo>
                    <a:cubicBezTo>
                      <a:pt x="5" y="65"/>
                      <a:pt x="8" y="58"/>
                      <a:pt x="12" y="50"/>
                    </a:cubicBezTo>
                    <a:cubicBezTo>
                      <a:pt x="13" y="47"/>
                      <a:pt x="16" y="44"/>
                      <a:pt x="18" y="42"/>
                    </a:cubicBezTo>
                    <a:cubicBezTo>
                      <a:pt x="20" y="40"/>
                      <a:pt x="24" y="38"/>
                      <a:pt x="27" y="37"/>
                    </a:cubicBezTo>
                    <a:cubicBezTo>
                      <a:pt x="34" y="35"/>
                      <a:pt x="41" y="40"/>
                      <a:pt x="43" y="46"/>
                    </a:cubicBezTo>
                    <a:cubicBezTo>
                      <a:pt x="44" y="52"/>
                      <a:pt x="41" y="58"/>
                      <a:pt x="35" y="61"/>
                    </a:cubicBezTo>
                    <a:lnTo>
                      <a:pt x="34" y="61"/>
                    </a:lnTo>
                    <a:cubicBezTo>
                      <a:pt x="34" y="62"/>
                      <a:pt x="33" y="63"/>
                      <a:pt x="33" y="64"/>
                    </a:cubicBezTo>
                    <a:cubicBezTo>
                      <a:pt x="32" y="67"/>
                      <a:pt x="30" y="69"/>
                      <a:pt x="29" y="72"/>
                    </a:cubicBezTo>
                    <a:cubicBezTo>
                      <a:pt x="27" y="77"/>
                      <a:pt x="26" y="82"/>
                      <a:pt x="25" y="87"/>
                    </a:cubicBezTo>
                    <a:cubicBezTo>
                      <a:pt x="25" y="89"/>
                      <a:pt x="25" y="91"/>
                      <a:pt x="25" y="93"/>
                    </a:cubicBezTo>
                    <a:cubicBezTo>
                      <a:pt x="25" y="95"/>
                      <a:pt x="24" y="98"/>
                      <a:pt x="25" y="100"/>
                    </a:cubicBezTo>
                    <a:cubicBezTo>
                      <a:pt x="25" y="104"/>
                      <a:pt x="25" y="108"/>
                      <a:pt x="26" y="111"/>
                    </a:cubicBezTo>
                    <a:cubicBezTo>
                      <a:pt x="26" y="114"/>
                      <a:pt x="27" y="116"/>
                      <a:pt x="27" y="118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9"/>
                      <a:pt x="29" y="121"/>
                      <a:pt x="29" y="123"/>
                    </a:cubicBezTo>
                    <a:cubicBezTo>
                      <a:pt x="30" y="125"/>
                      <a:pt x="30" y="125"/>
                      <a:pt x="31" y="126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2" y="128"/>
                      <a:pt x="32" y="128"/>
                      <a:pt x="33" y="128"/>
                    </a:cubicBezTo>
                    <a:lnTo>
                      <a:pt x="33" y="129"/>
                    </a:lnTo>
                    <a:cubicBezTo>
                      <a:pt x="34" y="129"/>
                      <a:pt x="34" y="129"/>
                      <a:pt x="35" y="130"/>
                    </a:cubicBezTo>
                    <a:cubicBezTo>
                      <a:pt x="35" y="129"/>
                      <a:pt x="34" y="129"/>
                      <a:pt x="34" y="129"/>
                    </a:cubicBezTo>
                    <a:lnTo>
                      <a:pt x="35" y="129"/>
                    </a:lnTo>
                    <a:lnTo>
                      <a:pt x="36" y="129"/>
                    </a:lnTo>
                    <a:cubicBezTo>
                      <a:pt x="38" y="122"/>
                      <a:pt x="41" y="115"/>
                      <a:pt x="43" y="109"/>
                    </a:cubicBezTo>
                    <a:cubicBezTo>
                      <a:pt x="46" y="103"/>
                      <a:pt x="53" y="101"/>
                      <a:pt x="58" y="103"/>
                    </a:cubicBezTo>
                    <a:cubicBezTo>
                      <a:pt x="61" y="105"/>
                      <a:pt x="63" y="108"/>
                      <a:pt x="64" y="111"/>
                    </a:cubicBezTo>
                    <a:cubicBezTo>
                      <a:pt x="69" y="105"/>
                      <a:pt x="74" y="99"/>
                      <a:pt x="78" y="93"/>
                    </a:cubicBezTo>
                    <a:cubicBezTo>
                      <a:pt x="83" y="86"/>
                      <a:pt x="88" y="79"/>
                      <a:pt x="93" y="71"/>
                    </a:cubicBezTo>
                    <a:cubicBezTo>
                      <a:pt x="96" y="67"/>
                      <a:pt x="98" y="63"/>
                      <a:pt x="100" y="59"/>
                    </a:cubicBezTo>
                    <a:cubicBezTo>
                      <a:pt x="103" y="55"/>
                      <a:pt x="104" y="51"/>
                      <a:pt x="107" y="47"/>
                    </a:cubicBezTo>
                    <a:cubicBezTo>
                      <a:pt x="108" y="41"/>
                      <a:pt x="110" y="36"/>
                      <a:pt x="112" y="31"/>
                    </a:cubicBezTo>
                    <a:cubicBezTo>
                      <a:pt x="115" y="22"/>
                      <a:pt x="118" y="13"/>
                      <a:pt x="124" y="6"/>
                    </a:cubicBezTo>
                    <a:cubicBezTo>
                      <a:pt x="127" y="1"/>
                      <a:pt x="133" y="0"/>
                      <a:pt x="138" y="2"/>
                    </a:cubicBezTo>
                    <a:cubicBezTo>
                      <a:pt x="143" y="4"/>
                      <a:pt x="146" y="10"/>
                      <a:pt x="145" y="15"/>
                    </a:cubicBezTo>
                    <a:cubicBezTo>
                      <a:pt x="143" y="22"/>
                      <a:pt x="140" y="29"/>
                      <a:pt x="137" y="35"/>
                    </a:cubicBezTo>
                    <a:cubicBezTo>
                      <a:pt x="135" y="40"/>
                      <a:pt x="133" y="44"/>
                      <a:pt x="131" y="48"/>
                    </a:cubicBezTo>
                    <a:lnTo>
                      <a:pt x="131" y="49"/>
                    </a:lnTo>
                    <a:cubicBezTo>
                      <a:pt x="126" y="63"/>
                      <a:pt x="122" y="77"/>
                      <a:pt x="118" y="92"/>
                    </a:cubicBezTo>
                    <a:cubicBezTo>
                      <a:pt x="115" y="109"/>
                      <a:pt x="113" y="126"/>
                      <a:pt x="111" y="144"/>
                    </a:cubicBezTo>
                    <a:cubicBezTo>
                      <a:pt x="110" y="150"/>
                      <a:pt x="110" y="156"/>
                      <a:pt x="110" y="162"/>
                    </a:cubicBezTo>
                    <a:cubicBezTo>
                      <a:pt x="109" y="168"/>
                      <a:pt x="108" y="174"/>
                      <a:pt x="108" y="179"/>
                    </a:cubicBezTo>
                    <a:cubicBezTo>
                      <a:pt x="108" y="191"/>
                      <a:pt x="108" y="204"/>
                      <a:pt x="108" y="216"/>
                    </a:cubicBezTo>
                    <a:cubicBezTo>
                      <a:pt x="108" y="243"/>
                      <a:pt x="107" y="270"/>
                      <a:pt x="107" y="296"/>
                    </a:cubicBezTo>
                    <a:cubicBezTo>
                      <a:pt x="106" y="309"/>
                      <a:pt x="105" y="321"/>
                      <a:pt x="103" y="333"/>
                    </a:cubicBezTo>
                    <a:cubicBezTo>
                      <a:pt x="103" y="340"/>
                      <a:pt x="102" y="345"/>
                      <a:pt x="98" y="350"/>
                    </a:cubicBezTo>
                    <a:cubicBezTo>
                      <a:pt x="96" y="352"/>
                      <a:pt x="93" y="354"/>
                      <a:pt x="90" y="355"/>
                    </a:cubicBezTo>
                    <a:cubicBezTo>
                      <a:pt x="88" y="356"/>
                      <a:pt x="87" y="356"/>
                      <a:pt x="85" y="356"/>
                    </a:cubicBezTo>
                    <a:cubicBezTo>
                      <a:pt x="83" y="356"/>
                      <a:pt x="81" y="356"/>
                      <a:pt x="79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>
                <a:off x="337680" y="968760"/>
                <a:ext cx="30600" cy="69480"/>
              </a:xfrm>
              <a:custGeom>
                <a:rect b="b" l="l" r="r" t="t"/>
                <a:pathLst>
                  <a:path extrusionOk="0" h="193" w="85">
                    <a:moveTo>
                      <a:pt x="27" y="116"/>
                    </a:moveTo>
                    <a:cubicBezTo>
                      <a:pt x="27" y="115"/>
                      <a:pt x="27" y="113"/>
                      <a:pt x="28" y="111"/>
                    </a:cubicBezTo>
                    <a:cubicBezTo>
                      <a:pt x="27" y="112"/>
                      <a:pt x="27" y="114"/>
                      <a:pt x="26" y="115"/>
                    </a:cubicBezTo>
                    <a:cubicBezTo>
                      <a:pt x="26" y="116"/>
                      <a:pt x="27" y="116"/>
                      <a:pt x="27" y="116"/>
                    </a:cubicBezTo>
                    <a:moveTo>
                      <a:pt x="16" y="182"/>
                    </a:moveTo>
                    <a:cubicBezTo>
                      <a:pt x="15" y="174"/>
                      <a:pt x="17" y="166"/>
                      <a:pt x="19" y="159"/>
                    </a:cubicBezTo>
                    <a:cubicBezTo>
                      <a:pt x="20" y="153"/>
                      <a:pt x="21" y="146"/>
                      <a:pt x="22" y="140"/>
                    </a:cubicBezTo>
                    <a:cubicBezTo>
                      <a:pt x="23" y="136"/>
                      <a:pt x="24" y="133"/>
                      <a:pt x="24" y="129"/>
                    </a:cubicBezTo>
                    <a:cubicBezTo>
                      <a:pt x="24" y="130"/>
                      <a:pt x="23" y="130"/>
                      <a:pt x="23" y="131"/>
                    </a:cubicBezTo>
                    <a:cubicBezTo>
                      <a:pt x="20" y="133"/>
                      <a:pt x="17" y="133"/>
                      <a:pt x="13" y="133"/>
                    </a:cubicBezTo>
                    <a:cubicBezTo>
                      <a:pt x="10" y="133"/>
                      <a:pt x="8" y="132"/>
                      <a:pt x="6" y="130"/>
                    </a:cubicBezTo>
                    <a:cubicBezTo>
                      <a:pt x="2" y="127"/>
                      <a:pt x="1" y="123"/>
                      <a:pt x="1" y="119"/>
                    </a:cubicBezTo>
                    <a:cubicBezTo>
                      <a:pt x="0" y="116"/>
                      <a:pt x="2" y="112"/>
                      <a:pt x="3" y="108"/>
                    </a:cubicBezTo>
                    <a:cubicBezTo>
                      <a:pt x="5" y="103"/>
                      <a:pt x="8" y="98"/>
                      <a:pt x="10" y="94"/>
                    </a:cubicBezTo>
                    <a:cubicBezTo>
                      <a:pt x="15" y="86"/>
                      <a:pt x="20" y="79"/>
                      <a:pt x="26" y="70"/>
                    </a:cubicBezTo>
                    <a:cubicBezTo>
                      <a:pt x="34" y="58"/>
                      <a:pt x="42" y="45"/>
                      <a:pt x="50" y="31"/>
                    </a:cubicBezTo>
                    <a:lnTo>
                      <a:pt x="51" y="30"/>
                    </a:lnTo>
                    <a:cubicBezTo>
                      <a:pt x="51" y="29"/>
                      <a:pt x="51" y="28"/>
                      <a:pt x="51" y="27"/>
                    </a:cubicBezTo>
                    <a:cubicBezTo>
                      <a:pt x="53" y="23"/>
                      <a:pt x="54" y="20"/>
                      <a:pt x="55" y="17"/>
                    </a:cubicBezTo>
                    <a:cubicBezTo>
                      <a:pt x="57" y="12"/>
                      <a:pt x="59" y="8"/>
                      <a:pt x="62" y="4"/>
                    </a:cubicBezTo>
                    <a:cubicBezTo>
                      <a:pt x="66" y="0"/>
                      <a:pt x="73" y="0"/>
                      <a:pt x="78" y="3"/>
                    </a:cubicBezTo>
                    <a:cubicBezTo>
                      <a:pt x="82" y="5"/>
                      <a:pt x="84" y="12"/>
                      <a:pt x="83" y="16"/>
                    </a:cubicBezTo>
                    <a:cubicBezTo>
                      <a:pt x="80" y="23"/>
                      <a:pt x="77" y="30"/>
                      <a:pt x="74" y="36"/>
                    </a:cubicBezTo>
                    <a:cubicBezTo>
                      <a:pt x="73" y="36"/>
                      <a:pt x="73" y="37"/>
                      <a:pt x="73" y="37"/>
                    </a:cubicBezTo>
                    <a:lnTo>
                      <a:pt x="73" y="36"/>
                    </a:lnTo>
                    <a:cubicBezTo>
                      <a:pt x="69" y="48"/>
                      <a:pt x="65" y="60"/>
                      <a:pt x="62" y="72"/>
                    </a:cubicBezTo>
                    <a:cubicBezTo>
                      <a:pt x="59" y="79"/>
                      <a:pt x="58" y="86"/>
                      <a:pt x="56" y="93"/>
                    </a:cubicBezTo>
                    <a:cubicBezTo>
                      <a:pt x="54" y="100"/>
                      <a:pt x="52" y="106"/>
                      <a:pt x="51" y="113"/>
                    </a:cubicBezTo>
                    <a:cubicBezTo>
                      <a:pt x="47" y="133"/>
                      <a:pt x="43" y="153"/>
                      <a:pt x="40" y="173"/>
                    </a:cubicBezTo>
                    <a:cubicBezTo>
                      <a:pt x="40" y="175"/>
                      <a:pt x="40" y="176"/>
                      <a:pt x="40" y="178"/>
                    </a:cubicBezTo>
                    <a:lnTo>
                      <a:pt x="40" y="179"/>
                    </a:lnTo>
                    <a:cubicBezTo>
                      <a:pt x="41" y="185"/>
                      <a:pt x="36" y="192"/>
                      <a:pt x="30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2" y="192"/>
                      <a:pt x="16" y="187"/>
                      <a:pt x="16" y="1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" name="Google Shape;441;p4"/>
              <p:cNvSpPr/>
              <p:nvPr/>
            </p:nvSpPr>
            <p:spPr>
              <a:xfrm>
                <a:off x="375120" y="989640"/>
                <a:ext cx="50040" cy="14760"/>
              </a:xfrm>
              <a:custGeom>
                <a:rect b="b" l="l" r="r" t="t"/>
                <a:pathLst>
                  <a:path extrusionOk="0" h="41" w="139">
                    <a:moveTo>
                      <a:pt x="14" y="40"/>
                    </a:moveTo>
                    <a:cubicBezTo>
                      <a:pt x="10" y="39"/>
                      <a:pt x="5" y="37"/>
                      <a:pt x="3" y="33"/>
                    </a:cubicBezTo>
                    <a:cubicBezTo>
                      <a:pt x="0" y="30"/>
                      <a:pt x="0" y="25"/>
                      <a:pt x="1" y="21"/>
                    </a:cubicBezTo>
                    <a:cubicBezTo>
                      <a:pt x="3" y="15"/>
                      <a:pt x="10" y="12"/>
                      <a:pt x="16" y="14"/>
                    </a:cubicBezTo>
                    <a:cubicBezTo>
                      <a:pt x="17" y="14"/>
                      <a:pt x="18" y="15"/>
                      <a:pt x="20" y="15"/>
                    </a:cubicBezTo>
                    <a:lnTo>
                      <a:pt x="21" y="15"/>
                    </a:lnTo>
                    <a:cubicBezTo>
                      <a:pt x="24" y="15"/>
                      <a:pt x="27" y="15"/>
                      <a:pt x="29" y="15"/>
                    </a:cubicBezTo>
                    <a:cubicBezTo>
                      <a:pt x="37" y="15"/>
                      <a:pt x="44" y="14"/>
                      <a:pt x="52" y="13"/>
                    </a:cubicBezTo>
                    <a:cubicBezTo>
                      <a:pt x="60" y="12"/>
                      <a:pt x="68" y="11"/>
                      <a:pt x="76" y="9"/>
                    </a:cubicBezTo>
                    <a:cubicBezTo>
                      <a:pt x="90" y="7"/>
                      <a:pt x="105" y="5"/>
                      <a:pt x="119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9" y="2"/>
                      <a:pt x="122" y="1"/>
                      <a:pt x="123" y="1"/>
                    </a:cubicBezTo>
                    <a:cubicBezTo>
                      <a:pt x="129" y="0"/>
                      <a:pt x="135" y="3"/>
                      <a:pt x="137" y="9"/>
                    </a:cubicBezTo>
                    <a:cubicBezTo>
                      <a:pt x="138" y="15"/>
                      <a:pt x="135" y="22"/>
                      <a:pt x="129" y="23"/>
                    </a:cubicBezTo>
                    <a:cubicBezTo>
                      <a:pt x="108" y="27"/>
                      <a:pt x="87" y="31"/>
                      <a:pt x="66" y="35"/>
                    </a:cubicBezTo>
                    <a:cubicBezTo>
                      <a:pt x="57" y="37"/>
                      <a:pt x="48" y="38"/>
                      <a:pt x="39" y="39"/>
                    </a:cubicBezTo>
                    <a:cubicBezTo>
                      <a:pt x="34" y="40"/>
                      <a:pt x="28" y="40"/>
                      <a:pt x="22" y="40"/>
                    </a:cubicBezTo>
                    <a:cubicBezTo>
                      <a:pt x="19" y="40"/>
                      <a:pt x="17" y="40"/>
                      <a:pt x="14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" name="Google Shape;442;p4"/>
              <p:cNvSpPr/>
              <p:nvPr/>
            </p:nvSpPr>
            <p:spPr>
              <a:xfrm>
                <a:off x="415080" y="969840"/>
                <a:ext cx="39240" cy="37800"/>
              </a:xfrm>
              <a:custGeom>
                <a:rect b="b" l="l" r="r" t="t"/>
                <a:pathLst>
                  <a:path extrusionOk="0" h="105" w="109">
                    <a:moveTo>
                      <a:pt x="87" y="101"/>
                    </a:moveTo>
                    <a:cubicBezTo>
                      <a:pt x="72" y="88"/>
                      <a:pt x="57" y="74"/>
                      <a:pt x="43" y="60"/>
                    </a:cubicBezTo>
                    <a:cubicBezTo>
                      <a:pt x="37" y="54"/>
                      <a:pt x="31" y="48"/>
                      <a:pt x="24" y="42"/>
                    </a:cubicBezTo>
                    <a:cubicBezTo>
                      <a:pt x="18" y="35"/>
                      <a:pt x="11" y="30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0"/>
                      <a:pt x="0" y="12"/>
                      <a:pt x="4" y="7"/>
                    </a:cubicBezTo>
                    <a:cubicBezTo>
                      <a:pt x="8" y="2"/>
                      <a:pt x="17" y="0"/>
                      <a:pt x="22" y="4"/>
                    </a:cubicBezTo>
                    <a:cubicBezTo>
                      <a:pt x="23" y="6"/>
                      <a:pt x="23" y="6"/>
                      <a:pt x="24" y="7"/>
                    </a:cubicBezTo>
                    <a:cubicBezTo>
                      <a:pt x="29" y="12"/>
                      <a:pt x="34" y="17"/>
                      <a:pt x="38" y="22"/>
                    </a:cubicBezTo>
                    <a:cubicBezTo>
                      <a:pt x="44" y="27"/>
                      <a:pt x="48" y="31"/>
                      <a:pt x="53" y="37"/>
                    </a:cubicBezTo>
                    <a:cubicBezTo>
                      <a:pt x="64" y="47"/>
                      <a:pt x="75" y="58"/>
                      <a:pt x="86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90" y="73"/>
                      <a:pt x="96" y="78"/>
                      <a:pt x="101" y="83"/>
                    </a:cubicBezTo>
                    <a:cubicBezTo>
                      <a:pt x="107" y="87"/>
                      <a:pt x="108" y="94"/>
                      <a:pt x="104" y="99"/>
                    </a:cubicBezTo>
                    <a:cubicBezTo>
                      <a:pt x="101" y="102"/>
                      <a:pt x="97" y="104"/>
                      <a:pt x="94" y="104"/>
                    </a:cubicBezTo>
                    <a:cubicBezTo>
                      <a:pt x="91" y="104"/>
                      <a:pt x="89" y="103"/>
                      <a:pt x="87" y="1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>
                <a:off x="422280" y="971640"/>
                <a:ext cx="51120" cy="64440"/>
              </a:xfrm>
              <a:custGeom>
                <a:rect b="b" l="l" r="r" t="t"/>
                <a:pathLst>
                  <a:path extrusionOk="0" h="179" w="142">
                    <a:moveTo>
                      <a:pt x="10" y="177"/>
                    </a:moveTo>
                    <a:cubicBezTo>
                      <a:pt x="4" y="175"/>
                      <a:pt x="0" y="169"/>
                      <a:pt x="2" y="163"/>
                    </a:cubicBezTo>
                    <a:cubicBezTo>
                      <a:pt x="4" y="156"/>
                      <a:pt x="7" y="148"/>
                      <a:pt x="10" y="140"/>
                    </a:cubicBezTo>
                    <a:cubicBezTo>
                      <a:pt x="11" y="135"/>
                      <a:pt x="13" y="129"/>
                      <a:pt x="16" y="124"/>
                    </a:cubicBezTo>
                    <a:cubicBezTo>
                      <a:pt x="21" y="112"/>
                      <a:pt x="27" y="101"/>
                      <a:pt x="33" y="90"/>
                    </a:cubicBezTo>
                    <a:cubicBezTo>
                      <a:pt x="37" y="84"/>
                      <a:pt x="39" y="78"/>
                      <a:pt x="43" y="72"/>
                    </a:cubicBezTo>
                    <a:cubicBezTo>
                      <a:pt x="47" y="66"/>
                      <a:pt x="51" y="59"/>
                      <a:pt x="56" y="53"/>
                    </a:cubicBezTo>
                    <a:cubicBezTo>
                      <a:pt x="59" y="48"/>
                      <a:pt x="63" y="43"/>
                      <a:pt x="67" y="38"/>
                    </a:cubicBezTo>
                    <a:cubicBezTo>
                      <a:pt x="72" y="31"/>
                      <a:pt x="78" y="24"/>
                      <a:pt x="85" y="18"/>
                    </a:cubicBezTo>
                    <a:cubicBezTo>
                      <a:pt x="90" y="12"/>
                      <a:pt x="97" y="8"/>
                      <a:pt x="103" y="4"/>
                    </a:cubicBezTo>
                    <a:cubicBezTo>
                      <a:pt x="110" y="1"/>
                      <a:pt x="117" y="0"/>
                      <a:pt x="125" y="1"/>
                    </a:cubicBezTo>
                    <a:cubicBezTo>
                      <a:pt x="126" y="1"/>
                      <a:pt x="129" y="2"/>
                      <a:pt x="131" y="2"/>
                    </a:cubicBezTo>
                    <a:cubicBezTo>
                      <a:pt x="137" y="4"/>
                      <a:pt x="141" y="12"/>
                      <a:pt x="140" y="18"/>
                    </a:cubicBezTo>
                    <a:cubicBezTo>
                      <a:pt x="138" y="25"/>
                      <a:pt x="131" y="29"/>
                      <a:pt x="124" y="27"/>
                    </a:cubicBezTo>
                    <a:cubicBezTo>
                      <a:pt x="123" y="26"/>
                      <a:pt x="123" y="26"/>
                      <a:pt x="122" y="26"/>
                    </a:cubicBezTo>
                    <a:cubicBezTo>
                      <a:pt x="120" y="26"/>
                      <a:pt x="119" y="26"/>
                      <a:pt x="118" y="26"/>
                    </a:cubicBezTo>
                    <a:cubicBezTo>
                      <a:pt x="118" y="26"/>
                      <a:pt x="117" y="26"/>
                      <a:pt x="116" y="26"/>
                    </a:cubicBezTo>
                    <a:lnTo>
                      <a:pt x="115" y="26"/>
                    </a:lnTo>
                    <a:cubicBezTo>
                      <a:pt x="114" y="26"/>
                      <a:pt x="113" y="26"/>
                      <a:pt x="113" y="26"/>
                    </a:cubicBezTo>
                    <a:cubicBezTo>
                      <a:pt x="112" y="27"/>
                      <a:pt x="111" y="27"/>
                      <a:pt x="110" y="28"/>
                    </a:cubicBezTo>
                    <a:cubicBezTo>
                      <a:pt x="108" y="29"/>
                      <a:pt x="106" y="31"/>
                      <a:pt x="104" y="33"/>
                    </a:cubicBezTo>
                    <a:cubicBezTo>
                      <a:pt x="99" y="36"/>
                      <a:pt x="96" y="40"/>
                      <a:pt x="92" y="44"/>
                    </a:cubicBezTo>
                    <a:cubicBezTo>
                      <a:pt x="86" y="51"/>
                      <a:pt x="81" y="58"/>
                      <a:pt x="75" y="65"/>
                    </a:cubicBezTo>
                    <a:cubicBezTo>
                      <a:pt x="71" y="72"/>
                      <a:pt x="66" y="79"/>
                      <a:pt x="62" y="85"/>
                    </a:cubicBezTo>
                    <a:cubicBezTo>
                      <a:pt x="60" y="89"/>
                      <a:pt x="58" y="92"/>
                      <a:pt x="56" y="96"/>
                    </a:cubicBezTo>
                    <a:cubicBezTo>
                      <a:pt x="54" y="99"/>
                      <a:pt x="52" y="103"/>
                      <a:pt x="49" y="107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11"/>
                      <a:pt x="44" y="118"/>
                      <a:pt x="41" y="124"/>
                    </a:cubicBezTo>
                    <a:cubicBezTo>
                      <a:pt x="39" y="128"/>
                      <a:pt x="37" y="131"/>
                      <a:pt x="35" y="135"/>
                    </a:cubicBezTo>
                    <a:cubicBezTo>
                      <a:pt x="34" y="139"/>
                      <a:pt x="32" y="142"/>
                      <a:pt x="31" y="146"/>
                    </a:cubicBezTo>
                    <a:cubicBezTo>
                      <a:pt x="28" y="154"/>
                      <a:pt x="26" y="161"/>
                      <a:pt x="23" y="170"/>
                    </a:cubicBezTo>
                    <a:cubicBezTo>
                      <a:pt x="22" y="174"/>
                      <a:pt x="17" y="178"/>
                      <a:pt x="13" y="178"/>
                    </a:cubicBezTo>
                    <a:cubicBezTo>
                      <a:pt x="11" y="178"/>
                      <a:pt x="10" y="177"/>
                      <a:pt x="10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" name="Google Shape;444;p4"/>
              <p:cNvSpPr/>
              <p:nvPr/>
            </p:nvSpPr>
            <p:spPr>
              <a:xfrm>
                <a:off x="587880" y="1035720"/>
                <a:ext cx="55080" cy="133560"/>
              </a:xfrm>
              <a:custGeom>
                <a:rect b="b" l="l" r="r" t="t"/>
                <a:pathLst>
                  <a:path extrusionOk="0" h="371" w="153">
                    <a:moveTo>
                      <a:pt x="30" y="367"/>
                    </a:moveTo>
                    <a:cubicBezTo>
                      <a:pt x="24" y="366"/>
                      <a:pt x="17" y="362"/>
                      <a:pt x="11" y="358"/>
                    </a:cubicBezTo>
                    <a:cubicBezTo>
                      <a:pt x="9" y="356"/>
                      <a:pt x="7" y="353"/>
                      <a:pt x="5" y="350"/>
                    </a:cubicBezTo>
                    <a:cubicBezTo>
                      <a:pt x="4" y="348"/>
                      <a:pt x="2" y="344"/>
                      <a:pt x="1" y="341"/>
                    </a:cubicBezTo>
                    <a:cubicBezTo>
                      <a:pt x="0" y="335"/>
                      <a:pt x="4" y="328"/>
                      <a:pt x="10" y="326"/>
                    </a:cubicBezTo>
                    <a:cubicBezTo>
                      <a:pt x="17" y="324"/>
                      <a:pt x="23" y="328"/>
                      <a:pt x="25" y="335"/>
                    </a:cubicBezTo>
                    <a:cubicBezTo>
                      <a:pt x="25" y="336"/>
                      <a:pt x="26" y="336"/>
                      <a:pt x="26" y="337"/>
                    </a:cubicBezTo>
                    <a:cubicBezTo>
                      <a:pt x="26" y="338"/>
                      <a:pt x="26" y="338"/>
                      <a:pt x="26" y="338"/>
                    </a:cubicBezTo>
                    <a:lnTo>
                      <a:pt x="27" y="339"/>
                    </a:lnTo>
                    <a:cubicBezTo>
                      <a:pt x="29" y="340"/>
                      <a:pt x="29" y="341"/>
                      <a:pt x="30" y="341"/>
                    </a:cubicBezTo>
                    <a:cubicBezTo>
                      <a:pt x="32" y="342"/>
                      <a:pt x="33" y="342"/>
                      <a:pt x="34" y="343"/>
                    </a:cubicBezTo>
                    <a:cubicBezTo>
                      <a:pt x="36" y="343"/>
                      <a:pt x="38" y="344"/>
                      <a:pt x="40" y="345"/>
                    </a:cubicBezTo>
                    <a:cubicBezTo>
                      <a:pt x="41" y="345"/>
                      <a:pt x="43" y="345"/>
                      <a:pt x="45" y="345"/>
                    </a:cubicBezTo>
                    <a:cubicBezTo>
                      <a:pt x="47" y="345"/>
                      <a:pt x="48" y="345"/>
                      <a:pt x="50" y="345"/>
                    </a:cubicBezTo>
                    <a:cubicBezTo>
                      <a:pt x="52" y="345"/>
                      <a:pt x="53" y="345"/>
                      <a:pt x="55" y="345"/>
                    </a:cubicBezTo>
                    <a:lnTo>
                      <a:pt x="57" y="344"/>
                    </a:lnTo>
                    <a:cubicBezTo>
                      <a:pt x="58" y="344"/>
                      <a:pt x="59" y="343"/>
                      <a:pt x="60" y="343"/>
                    </a:cubicBezTo>
                    <a:cubicBezTo>
                      <a:pt x="60" y="343"/>
                      <a:pt x="61" y="343"/>
                      <a:pt x="61" y="342"/>
                    </a:cubicBezTo>
                    <a:lnTo>
                      <a:pt x="62" y="342"/>
                    </a:lnTo>
                    <a:cubicBezTo>
                      <a:pt x="62" y="342"/>
                      <a:pt x="62" y="341"/>
                      <a:pt x="63" y="341"/>
                    </a:cubicBezTo>
                    <a:cubicBezTo>
                      <a:pt x="64" y="340"/>
                      <a:pt x="64" y="339"/>
                      <a:pt x="65" y="339"/>
                    </a:cubicBezTo>
                    <a:cubicBezTo>
                      <a:pt x="64" y="339"/>
                      <a:pt x="64" y="339"/>
                      <a:pt x="64" y="340"/>
                    </a:cubicBezTo>
                    <a:cubicBezTo>
                      <a:pt x="65" y="338"/>
                      <a:pt x="66" y="336"/>
                      <a:pt x="67" y="334"/>
                    </a:cubicBezTo>
                    <a:cubicBezTo>
                      <a:pt x="69" y="331"/>
                      <a:pt x="69" y="328"/>
                      <a:pt x="71" y="326"/>
                    </a:cubicBezTo>
                    <a:cubicBezTo>
                      <a:pt x="71" y="324"/>
                      <a:pt x="72" y="321"/>
                      <a:pt x="72" y="319"/>
                    </a:cubicBezTo>
                    <a:cubicBezTo>
                      <a:pt x="74" y="314"/>
                      <a:pt x="74" y="309"/>
                      <a:pt x="75" y="304"/>
                    </a:cubicBezTo>
                    <a:cubicBezTo>
                      <a:pt x="75" y="298"/>
                      <a:pt x="75" y="292"/>
                      <a:pt x="75" y="286"/>
                    </a:cubicBezTo>
                    <a:cubicBezTo>
                      <a:pt x="75" y="287"/>
                      <a:pt x="75" y="288"/>
                      <a:pt x="75" y="288"/>
                    </a:cubicBezTo>
                    <a:cubicBezTo>
                      <a:pt x="75" y="283"/>
                      <a:pt x="74" y="278"/>
                      <a:pt x="73" y="272"/>
                    </a:cubicBezTo>
                    <a:cubicBezTo>
                      <a:pt x="68" y="248"/>
                      <a:pt x="61" y="224"/>
                      <a:pt x="54" y="200"/>
                    </a:cubicBezTo>
                    <a:cubicBezTo>
                      <a:pt x="46" y="171"/>
                      <a:pt x="40" y="142"/>
                      <a:pt x="42" y="112"/>
                    </a:cubicBezTo>
                    <a:cubicBezTo>
                      <a:pt x="43" y="95"/>
                      <a:pt x="48" y="78"/>
                      <a:pt x="55" y="62"/>
                    </a:cubicBezTo>
                    <a:cubicBezTo>
                      <a:pt x="61" y="46"/>
                      <a:pt x="72" y="33"/>
                      <a:pt x="83" y="21"/>
                    </a:cubicBezTo>
                    <a:cubicBezTo>
                      <a:pt x="91" y="13"/>
                      <a:pt x="100" y="7"/>
                      <a:pt x="111" y="3"/>
                    </a:cubicBezTo>
                    <a:cubicBezTo>
                      <a:pt x="115" y="1"/>
                      <a:pt x="121" y="0"/>
                      <a:pt x="127" y="0"/>
                    </a:cubicBezTo>
                    <a:cubicBezTo>
                      <a:pt x="132" y="1"/>
                      <a:pt x="137" y="3"/>
                      <a:pt x="142" y="7"/>
                    </a:cubicBezTo>
                    <a:cubicBezTo>
                      <a:pt x="145" y="9"/>
                      <a:pt x="148" y="14"/>
                      <a:pt x="149" y="18"/>
                    </a:cubicBezTo>
                    <a:cubicBezTo>
                      <a:pt x="151" y="22"/>
                      <a:pt x="152" y="28"/>
                      <a:pt x="151" y="33"/>
                    </a:cubicBezTo>
                    <a:cubicBezTo>
                      <a:pt x="149" y="41"/>
                      <a:pt x="146" y="49"/>
                      <a:pt x="142" y="56"/>
                    </a:cubicBezTo>
                    <a:cubicBezTo>
                      <a:pt x="140" y="60"/>
                      <a:pt x="138" y="63"/>
                      <a:pt x="134" y="66"/>
                    </a:cubicBezTo>
                    <a:cubicBezTo>
                      <a:pt x="129" y="67"/>
                      <a:pt x="124" y="67"/>
                      <a:pt x="120" y="65"/>
                    </a:cubicBezTo>
                    <a:cubicBezTo>
                      <a:pt x="113" y="60"/>
                      <a:pt x="113" y="50"/>
                      <a:pt x="114" y="43"/>
                    </a:cubicBezTo>
                    <a:cubicBezTo>
                      <a:pt x="114" y="38"/>
                      <a:pt x="115" y="34"/>
                      <a:pt x="116" y="29"/>
                    </a:cubicBezTo>
                    <a:cubicBezTo>
                      <a:pt x="116" y="28"/>
                      <a:pt x="116" y="28"/>
                      <a:pt x="117" y="27"/>
                    </a:cubicBezTo>
                    <a:cubicBezTo>
                      <a:pt x="115" y="27"/>
                      <a:pt x="115" y="27"/>
                      <a:pt x="114" y="28"/>
                    </a:cubicBezTo>
                    <a:cubicBezTo>
                      <a:pt x="113" y="28"/>
                      <a:pt x="111" y="29"/>
                      <a:pt x="110" y="29"/>
                    </a:cubicBezTo>
                    <a:cubicBezTo>
                      <a:pt x="108" y="31"/>
                      <a:pt x="105" y="34"/>
                      <a:pt x="103" y="35"/>
                    </a:cubicBezTo>
                    <a:lnTo>
                      <a:pt x="104" y="34"/>
                    </a:lnTo>
                    <a:cubicBezTo>
                      <a:pt x="101" y="37"/>
                      <a:pt x="98" y="40"/>
                      <a:pt x="95" y="43"/>
                    </a:cubicBezTo>
                    <a:cubicBezTo>
                      <a:pt x="91" y="47"/>
                      <a:pt x="88" y="51"/>
                      <a:pt x="85" y="56"/>
                    </a:cubicBezTo>
                    <a:cubicBezTo>
                      <a:pt x="83" y="59"/>
                      <a:pt x="81" y="62"/>
                      <a:pt x="79" y="64"/>
                    </a:cubicBezTo>
                    <a:cubicBezTo>
                      <a:pt x="76" y="70"/>
                      <a:pt x="74" y="76"/>
                      <a:pt x="71" y="82"/>
                    </a:cubicBezTo>
                    <a:cubicBezTo>
                      <a:pt x="69" y="88"/>
                      <a:pt x="68" y="94"/>
                      <a:pt x="67" y="99"/>
                    </a:cubicBezTo>
                    <a:cubicBezTo>
                      <a:pt x="65" y="105"/>
                      <a:pt x="65" y="110"/>
                      <a:pt x="64" y="116"/>
                    </a:cubicBezTo>
                    <a:cubicBezTo>
                      <a:pt x="64" y="123"/>
                      <a:pt x="64" y="129"/>
                      <a:pt x="64" y="135"/>
                    </a:cubicBezTo>
                    <a:lnTo>
                      <a:pt x="64" y="134"/>
                    </a:lnTo>
                    <a:cubicBezTo>
                      <a:pt x="65" y="144"/>
                      <a:pt x="66" y="154"/>
                      <a:pt x="68" y="164"/>
                    </a:cubicBezTo>
                    <a:lnTo>
                      <a:pt x="68" y="163"/>
                    </a:lnTo>
                    <a:cubicBezTo>
                      <a:pt x="74" y="193"/>
                      <a:pt x="83" y="221"/>
                      <a:pt x="91" y="250"/>
                    </a:cubicBezTo>
                    <a:cubicBezTo>
                      <a:pt x="93" y="257"/>
                      <a:pt x="94" y="264"/>
                      <a:pt x="96" y="271"/>
                    </a:cubicBezTo>
                    <a:cubicBezTo>
                      <a:pt x="99" y="288"/>
                      <a:pt x="99" y="305"/>
                      <a:pt x="96" y="322"/>
                    </a:cubicBezTo>
                    <a:cubicBezTo>
                      <a:pt x="94" y="329"/>
                      <a:pt x="92" y="336"/>
                      <a:pt x="89" y="343"/>
                    </a:cubicBezTo>
                    <a:cubicBezTo>
                      <a:pt x="87" y="347"/>
                      <a:pt x="85" y="350"/>
                      <a:pt x="83" y="354"/>
                    </a:cubicBezTo>
                    <a:cubicBezTo>
                      <a:pt x="80" y="357"/>
                      <a:pt x="78" y="360"/>
                      <a:pt x="75" y="362"/>
                    </a:cubicBezTo>
                    <a:cubicBezTo>
                      <a:pt x="69" y="366"/>
                      <a:pt x="62" y="368"/>
                      <a:pt x="55" y="369"/>
                    </a:cubicBezTo>
                    <a:cubicBezTo>
                      <a:pt x="53" y="370"/>
                      <a:pt x="50" y="370"/>
                      <a:pt x="48" y="370"/>
                    </a:cubicBezTo>
                    <a:cubicBezTo>
                      <a:pt x="42" y="370"/>
                      <a:pt x="36" y="369"/>
                      <a:pt x="30" y="3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" name="Google Shape;445;p4"/>
              <p:cNvSpPr/>
              <p:nvPr/>
            </p:nvSpPr>
            <p:spPr>
              <a:xfrm>
                <a:off x="689400" y="1067760"/>
                <a:ext cx="36000" cy="50040"/>
              </a:xfrm>
              <a:custGeom>
                <a:rect b="b" l="l" r="r" t="t"/>
                <a:pathLst>
                  <a:path extrusionOk="0" h="139" w="100">
                    <a:moveTo>
                      <a:pt x="75" y="132"/>
                    </a:moveTo>
                    <a:cubicBezTo>
                      <a:pt x="70" y="123"/>
                      <a:pt x="65" y="114"/>
                      <a:pt x="60" y="105"/>
                    </a:cubicBezTo>
                    <a:cubicBezTo>
                      <a:pt x="50" y="92"/>
                      <a:pt x="40" y="79"/>
                      <a:pt x="31" y="66"/>
                    </a:cubicBezTo>
                    <a:cubicBezTo>
                      <a:pt x="26" y="59"/>
                      <a:pt x="21" y="51"/>
                      <a:pt x="16" y="44"/>
                    </a:cubicBezTo>
                    <a:cubicBezTo>
                      <a:pt x="14" y="40"/>
                      <a:pt x="12" y="37"/>
                      <a:pt x="9" y="33"/>
                    </a:cubicBezTo>
                    <a:cubicBezTo>
                      <a:pt x="7" y="28"/>
                      <a:pt x="3" y="22"/>
                      <a:pt x="1" y="16"/>
                    </a:cubicBezTo>
                    <a:cubicBezTo>
                      <a:pt x="0" y="9"/>
                      <a:pt x="5" y="1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6" y="6"/>
                      <a:pt x="27" y="10"/>
                      <a:pt x="27" y="14"/>
                    </a:cubicBezTo>
                    <a:cubicBezTo>
                      <a:pt x="32" y="23"/>
                      <a:pt x="37" y="31"/>
                      <a:pt x="41" y="39"/>
                    </a:cubicBezTo>
                    <a:cubicBezTo>
                      <a:pt x="50" y="52"/>
                      <a:pt x="59" y="64"/>
                      <a:pt x="68" y="76"/>
                    </a:cubicBezTo>
                    <a:cubicBezTo>
                      <a:pt x="78" y="90"/>
                      <a:pt x="87" y="105"/>
                      <a:pt x="95" y="121"/>
                    </a:cubicBezTo>
                    <a:cubicBezTo>
                      <a:pt x="99" y="126"/>
                      <a:pt x="96" y="133"/>
                      <a:pt x="90" y="136"/>
                    </a:cubicBezTo>
                    <a:cubicBezTo>
                      <a:pt x="89" y="137"/>
                      <a:pt x="87" y="138"/>
                      <a:pt x="85" y="138"/>
                    </a:cubicBezTo>
                    <a:cubicBezTo>
                      <a:pt x="81" y="138"/>
                      <a:pt x="76" y="136"/>
                      <a:pt x="75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>
                <a:off x="685080" y="1074240"/>
                <a:ext cx="54360" cy="55080"/>
              </a:xfrm>
              <a:custGeom>
                <a:rect b="b" l="l" r="r" t="t"/>
                <a:pathLst>
                  <a:path extrusionOk="0" h="153" w="151">
                    <a:moveTo>
                      <a:pt x="6" y="150"/>
                    </a:moveTo>
                    <a:cubicBezTo>
                      <a:pt x="0" y="146"/>
                      <a:pt x="0" y="138"/>
                      <a:pt x="4" y="133"/>
                    </a:cubicBezTo>
                    <a:cubicBezTo>
                      <a:pt x="21" y="111"/>
                      <a:pt x="39" y="92"/>
                      <a:pt x="57" y="72"/>
                    </a:cubicBezTo>
                    <a:cubicBezTo>
                      <a:pt x="66" y="61"/>
                      <a:pt x="75" y="51"/>
                      <a:pt x="84" y="41"/>
                    </a:cubicBezTo>
                    <a:cubicBezTo>
                      <a:pt x="89" y="36"/>
                      <a:pt x="93" y="31"/>
                      <a:pt x="98" y="27"/>
                    </a:cubicBezTo>
                    <a:cubicBezTo>
                      <a:pt x="106" y="18"/>
                      <a:pt x="115" y="9"/>
                      <a:pt x="125" y="3"/>
                    </a:cubicBezTo>
                    <a:cubicBezTo>
                      <a:pt x="129" y="2"/>
                      <a:pt x="133" y="0"/>
                      <a:pt x="137" y="0"/>
                    </a:cubicBezTo>
                    <a:cubicBezTo>
                      <a:pt x="144" y="0"/>
                      <a:pt x="150" y="6"/>
                      <a:pt x="150" y="13"/>
                    </a:cubicBezTo>
                    <a:cubicBezTo>
                      <a:pt x="149" y="19"/>
                      <a:pt x="144" y="25"/>
                      <a:pt x="137" y="25"/>
                    </a:cubicBezTo>
                    <a:cubicBezTo>
                      <a:pt x="137" y="26"/>
                      <a:pt x="136" y="26"/>
                      <a:pt x="136" y="26"/>
                    </a:cubicBezTo>
                    <a:lnTo>
                      <a:pt x="137" y="26"/>
                    </a:lnTo>
                    <a:cubicBezTo>
                      <a:pt x="136" y="26"/>
                      <a:pt x="135" y="27"/>
                      <a:pt x="134" y="27"/>
                    </a:cubicBezTo>
                    <a:cubicBezTo>
                      <a:pt x="132" y="29"/>
                      <a:pt x="130" y="30"/>
                      <a:pt x="128" y="31"/>
                    </a:cubicBezTo>
                    <a:cubicBezTo>
                      <a:pt x="116" y="42"/>
                      <a:pt x="105" y="55"/>
                      <a:pt x="94" y="66"/>
                    </a:cubicBezTo>
                    <a:lnTo>
                      <a:pt x="95" y="65"/>
                    </a:lnTo>
                    <a:cubicBezTo>
                      <a:pt x="83" y="79"/>
                      <a:pt x="70" y="92"/>
                      <a:pt x="58" y="105"/>
                    </a:cubicBezTo>
                    <a:cubicBezTo>
                      <a:pt x="46" y="119"/>
                      <a:pt x="34" y="133"/>
                      <a:pt x="23" y="148"/>
                    </a:cubicBezTo>
                    <a:cubicBezTo>
                      <a:pt x="21" y="151"/>
                      <a:pt x="17" y="152"/>
                      <a:pt x="13" y="152"/>
                    </a:cubicBezTo>
                    <a:cubicBezTo>
                      <a:pt x="11" y="152"/>
                      <a:pt x="8" y="151"/>
                      <a:pt x="6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>
                <a:off x="757440" y="1047240"/>
                <a:ext cx="23760" cy="45360"/>
              </a:xfrm>
              <a:custGeom>
                <a:rect b="b" l="l" r="r" t="t"/>
                <a:pathLst>
                  <a:path extrusionOk="0" h="126" w="66">
                    <a:moveTo>
                      <a:pt x="37" y="32"/>
                    </a:moveTo>
                    <a:lnTo>
                      <a:pt x="37" y="31"/>
                    </a:lnTo>
                    <a:lnTo>
                      <a:pt x="37" y="32"/>
                    </a:lnTo>
                    <a:cubicBezTo>
                      <a:pt x="37" y="31"/>
                      <a:pt x="37" y="30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6" y="26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3" y="28"/>
                    </a:cubicBezTo>
                    <a:cubicBezTo>
                      <a:pt x="32" y="29"/>
                      <a:pt x="31" y="30"/>
                      <a:pt x="31" y="30"/>
                    </a:cubicBezTo>
                    <a:lnTo>
                      <a:pt x="31" y="29"/>
                    </a:ln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2" y="29"/>
                      <a:pt x="31" y="29"/>
                    </a:cubicBez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1" y="29"/>
                      <a:pt x="31" y="29"/>
                    </a:cubicBezTo>
                    <a:lnTo>
                      <a:pt x="31" y="30"/>
                    </a:lnTo>
                    <a:lnTo>
                      <a:pt x="31" y="29"/>
                    </a:lnTo>
                    <a:cubicBezTo>
                      <a:pt x="31" y="30"/>
                      <a:pt x="30" y="30"/>
                      <a:pt x="30" y="31"/>
                    </a:cubicBezTo>
                    <a:cubicBezTo>
                      <a:pt x="32" y="32"/>
                      <a:pt x="34" y="32"/>
                      <a:pt x="37" y="32"/>
                    </a:cubicBezTo>
                    <a:moveTo>
                      <a:pt x="19" y="123"/>
                    </a:moveTo>
                    <a:cubicBezTo>
                      <a:pt x="14" y="122"/>
                      <a:pt x="10" y="120"/>
                      <a:pt x="6" y="116"/>
                    </a:cubicBezTo>
                    <a:cubicBezTo>
                      <a:pt x="2" y="112"/>
                      <a:pt x="0" y="107"/>
                      <a:pt x="0" y="101"/>
                    </a:cubicBezTo>
                    <a:cubicBezTo>
                      <a:pt x="0" y="94"/>
                      <a:pt x="6" y="87"/>
                      <a:pt x="10" y="81"/>
                    </a:cubicBezTo>
                    <a:cubicBezTo>
                      <a:pt x="13" y="77"/>
                      <a:pt x="16" y="73"/>
                      <a:pt x="19" y="69"/>
                    </a:cubicBezTo>
                    <a:lnTo>
                      <a:pt x="19" y="70"/>
                    </a:lnTo>
                    <a:cubicBezTo>
                      <a:pt x="21" y="65"/>
                      <a:pt x="24" y="61"/>
                      <a:pt x="27" y="56"/>
                    </a:cubicBezTo>
                    <a:lnTo>
                      <a:pt x="26" y="56"/>
                    </a:lnTo>
                    <a:cubicBezTo>
                      <a:pt x="23" y="56"/>
                      <a:pt x="19" y="55"/>
                      <a:pt x="16" y="53"/>
                    </a:cubicBezTo>
                    <a:cubicBezTo>
                      <a:pt x="11" y="52"/>
                      <a:pt x="6" y="48"/>
                      <a:pt x="4" y="43"/>
                    </a:cubicBezTo>
                    <a:cubicBezTo>
                      <a:pt x="3" y="41"/>
                      <a:pt x="3" y="39"/>
                      <a:pt x="3" y="37"/>
                    </a:cubicBezTo>
                    <a:cubicBezTo>
                      <a:pt x="2" y="34"/>
                      <a:pt x="3" y="30"/>
                      <a:pt x="4" y="27"/>
                    </a:cubicBezTo>
                    <a:cubicBezTo>
                      <a:pt x="5" y="22"/>
                      <a:pt x="9" y="17"/>
                      <a:pt x="12" y="13"/>
                    </a:cubicBezTo>
                    <a:cubicBezTo>
                      <a:pt x="16" y="9"/>
                      <a:pt x="21" y="6"/>
                      <a:pt x="26" y="3"/>
                    </a:cubicBezTo>
                    <a:cubicBezTo>
                      <a:pt x="30" y="2"/>
                      <a:pt x="36" y="0"/>
                      <a:pt x="41" y="0"/>
                    </a:cubicBezTo>
                    <a:cubicBezTo>
                      <a:pt x="52" y="2"/>
                      <a:pt x="60" y="12"/>
                      <a:pt x="62" y="23"/>
                    </a:cubicBezTo>
                    <a:cubicBezTo>
                      <a:pt x="62" y="28"/>
                      <a:pt x="62" y="34"/>
                      <a:pt x="60" y="40"/>
                    </a:cubicBezTo>
                    <a:cubicBezTo>
                      <a:pt x="59" y="46"/>
                      <a:pt x="56" y="53"/>
                      <a:pt x="53" y="59"/>
                    </a:cubicBezTo>
                    <a:cubicBezTo>
                      <a:pt x="48" y="69"/>
                      <a:pt x="42" y="78"/>
                      <a:pt x="35" y="88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3" y="91"/>
                      <a:pt x="30" y="96"/>
                      <a:pt x="27" y="100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30" y="101"/>
                      <a:pt x="29" y="101"/>
                      <a:pt x="28" y="101"/>
                    </a:cubicBezTo>
                    <a:cubicBezTo>
                      <a:pt x="29" y="101"/>
                      <a:pt x="30" y="101"/>
                      <a:pt x="31" y="101"/>
                    </a:cubicBezTo>
                    <a:cubicBezTo>
                      <a:pt x="34" y="101"/>
                      <a:pt x="36" y="101"/>
                      <a:pt x="38" y="101"/>
                    </a:cubicBezTo>
                    <a:cubicBezTo>
                      <a:pt x="42" y="101"/>
                      <a:pt x="47" y="100"/>
                      <a:pt x="51" y="99"/>
                    </a:cubicBezTo>
                    <a:cubicBezTo>
                      <a:pt x="57" y="99"/>
                      <a:pt x="63" y="104"/>
                      <a:pt x="63" y="110"/>
                    </a:cubicBezTo>
                    <a:cubicBezTo>
                      <a:pt x="65" y="116"/>
                      <a:pt x="60" y="122"/>
                      <a:pt x="53" y="123"/>
                    </a:cubicBezTo>
                    <a:cubicBezTo>
                      <a:pt x="47" y="124"/>
                      <a:pt x="40" y="125"/>
                      <a:pt x="33" y="125"/>
                    </a:cubicBezTo>
                    <a:cubicBezTo>
                      <a:pt x="28" y="125"/>
                      <a:pt x="24" y="124"/>
                      <a:pt x="1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" name="Google Shape;448;p4"/>
              <p:cNvSpPr/>
              <p:nvPr/>
            </p:nvSpPr>
            <p:spPr>
              <a:xfrm>
                <a:off x="806040" y="1030680"/>
                <a:ext cx="65880" cy="104040"/>
              </a:xfrm>
              <a:custGeom>
                <a:rect b="b" l="l" r="r" t="t"/>
                <a:pathLst>
                  <a:path extrusionOk="0" h="289" w="183">
                    <a:moveTo>
                      <a:pt x="32" y="253"/>
                    </a:moveTo>
                    <a:lnTo>
                      <a:pt x="33" y="253"/>
                    </a:lnTo>
                    <a:lnTo>
                      <a:pt x="34" y="253"/>
                    </a:lnTo>
                    <a:cubicBezTo>
                      <a:pt x="36" y="252"/>
                      <a:pt x="38" y="251"/>
                      <a:pt x="40" y="250"/>
                    </a:cubicBezTo>
                    <a:cubicBezTo>
                      <a:pt x="41" y="250"/>
                      <a:pt x="43" y="249"/>
                      <a:pt x="44" y="248"/>
                    </a:cubicBezTo>
                    <a:cubicBezTo>
                      <a:pt x="46" y="246"/>
                      <a:pt x="49" y="244"/>
                      <a:pt x="51" y="243"/>
                    </a:cubicBezTo>
                    <a:cubicBezTo>
                      <a:pt x="53" y="241"/>
                      <a:pt x="55" y="239"/>
                      <a:pt x="56" y="238"/>
                    </a:cubicBezTo>
                    <a:cubicBezTo>
                      <a:pt x="62" y="230"/>
                      <a:pt x="68" y="223"/>
                      <a:pt x="74" y="215"/>
                    </a:cubicBezTo>
                    <a:cubicBezTo>
                      <a:pt x="77" y="211"/>
                      <a:pt x="80" y="207"/>
                      <a:pt x="82" y="203"/>
                    </a:cubicBezTo>
                    <a:cubicBezTo>
                      <a:pt x="83" y="201"/>
                      <a:pt x="85" y="199"/>
                      <a:pt x="86" y="197"/>
                    </a:cubicBezTo>
                    <a:cubicBezTo>
                      <a:pt x="86" y="197"/>
                      <a:pt x="86" y="196"/>
                      <a:pt x="87" y="195"/>
                    </a:cubicBezTo>
                    <a:cubicBezTo>
                      <a:pt x="87" y="192"/>
                      <a:pt x="88" y="189"/>
                      <a:pt x="89" y="186"/>
                    </a:cubicBezTo>
                    <a:cubicBezTo>
                      <a:pt x="89" y="183"/>
                      <a:pt x="90" y="180"/>
                      <a:pt x="90" y="178"/>
                    </a:cubicBezTo>
                    <a:cubicBezTo>
                      <a:pt x="90" y="177"/>
                      <a:pt x="90" y="177"/>
                      <a:pt x="91" y="177"/>
                    </a:cubicBezTo>
                    <a:cubicBezTo>
                      <a:pt x="91" y="176"/>
                      <a:pt x="91" y="175"/>
                      <a:pt x="91" y="174"/>
                    </a:cubicBezTo>
                    <a:cubicBezTo>
                      <a:pt x="91" y="173"/>
                      <a:pt x="91" y="172"/>
                      <a:pt x="91" y="170"/>
                    </a:cubicBezTo>
                    <a:cubicBezTo>
                      <a:pt x="91" y="168"/>
                      <a:pt x="91" y="166"/>
                      <a:pt x="91" y="164"/>
                    </a:cubicBezTo>
                    <a:cubicBezTo>
                      <a:pt x="91" y="163"/>
                      <a:pt x="90" y="163"/>
                      <a:pt x="90" y="163"/>
                    </a:cubicBezTo>
                    <a:lnTo>
                      <a:pt x="90" y="162"/>
                    </a:lnTo>
                    <a:lnTo>
                      <a:pt x="89" y="161"/>
                    </a:lnTo>
                    <a:cubicBezTo>
                      <a:pt x="89" y="160"/>
                      <a:pt x="87" y="159"/>
                      <a:pt x="87" y="159"/>
                    </a:cubicBezTo>
                    <a:cubicBezTo>
                      <a:pt x="87" y="159"/>
                      <a:pt x="88" y="159"/>
                      <a:pt x="88" y="160"/>
                    </a:cubicBezTo>
                    <a:cubicBezTo>
                      <a:pt x="87" y="159"/>
                      <a:pt x="87" y="159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8"/>
                      <a:pt x="84" y="158"/>
                      <a:pt x="83" y="158"/>
                    </a:cubicBezTo>
                    <a:cubicBezTo>
                      <a:pt x="83" y="158"/>
                      <a:pt x="82" y="158"/>
                      <a:pt x="81" y="158"/>
                    </a:cubicBezTo>
                    <a:cubicBezTo>
                      <a:pt x="80" y="158"/>
                      <a:pt x="79" y="159"/>
                      <a:pt x="77" y="159"/>
                    </a:cubicBezTo>
                    <a:cubicBezTo>
                      <a:pt x="75" y="160"/>
                      <a:pt x="73" y="161"/>
                      <a:pt x="72" y="161"/>
                    </a:cubicBezTo>
                    <a:lnTo>
                      <a:pt x="73" y="161"/>
                    </a:lnTo>
                    <a:cubicBezTo>
                      <a:pt x="72" y="162"/>
                      <a:pt x="70" y="162"/>
                      <a:pt x="68" y="163"/>
                    </a:cubicBezTo>
                    <a:cubicBezTo>
                      <a:pt x="66" y="165"/>
                      <a:pt x="64" y="167"/>
                      <a:pt x="61" y="169"/>
                    </a:cubicBezTo>
                    <a:cubicBezTo>
                      <a:pt x="58" y="171"/>
                      <a:pt x="56" y="173"/>
                      <a:pt x="54" y="176"/>
                    </a:cubicBezTo>
                    <a:cubicBezTo>
                      <a:pt x="50" y="180"/>
                      <a:pt x="47" y="184"/>
                      <a:pt x="44" y="188"/>
                    </a:cubicBezTo>
                    <a:cubicBezTo>
                      <a:pt x="41" y="193"/>
                      <a:pt x="37" y="198"/>
                      <a:pt x="34" y="204"/>
                    </a:cubicBezTo>
                    <a:cubicBezTo>
                      <a:pt x="31" y="210"/>
                      <a:pt x="29" y="215"/>
                      <a:pt x="27" y="220"/>
                    </a:cubicBezTo>
                    <a:cubicBezTo>
                      <a:pt x="26" y="222"/>
                      <a:pt x="26" y="224"/>
                      <a:pt x="25" y="226"/>
                    </a:cubicBezTo>
                    <a:cubicBezTo>
                      <a:pt x="24" y="228"/>
                      <a:pt x="24" y="230"/>
                      <a:pt x="24" y="232"/>
                    </a:cubicBezTo>
                    <a:cubicBezTo>
                      <a:pt x="24" y="234"/>
                      <a:pt x="24" y="236"/>
                      <a:pt x="24" y="237"/>
                    </a:cubicBezTo>
                    <a:cubicBezTo>
                      <a:pt x="24" y="239"/>
                      <a:pt x="24" y="241"/>
                      <a:pt x="25" y="243"/>
                    </a:cubicBezTo>
                    <a:cubicBezTo>
                      <a:pt x="25" y="243"/>
                      <a:pt x="25" y="244"/>
                      <a:pt x="26" y="245"/>
                    </a:cubicBezTo>
                    <a:cubicBezTo>
                      <a:pt x="26" y="246"/>
                      <a:pt x="26" y="247"/>
                      <a:pt x="27" y="249"/>
                    </a:cubicBezTo>
                    <a:lnTo>
                      <a:pt x="27" y="250"/>
                    </a:lnTo>
                    <a:cubicBezTo>
                      <a:pt x="28" y="250"/>
                      <a:pt x="28" y="251"/>
                      <a:pt x="29" y="251"/>
                    </a:cubicBezTo>
                    <a:cubicBezTo>
                      <a:pt x="28" y="251"/>
                      <a:pt x="28" y="251"/>
                      <a:pt x="28" y="251"/>
                    </a:cubicBezTo>
                    <a:cubicBezTo>
                      <a:pt x="28" y="250"/>
                      <a:pt x="27" y="250"/>
                      <a:pt x="27" y="250"/>
                    </a:cubicBezTo>
                    <a:cubicBezTo>
                      <a:pt x="27" y="250"/>
                      <a:pt x="28" y="250"/>
                      <a:pt x="28" y="251"/>
                    </a:cubicBezTo>
                    <a:cubicBezTo>
                      <a:pt x="29" y="251"/>
                      <a:pt x="29" y="251"/>
                      <a:pt x="29" y="252"/>
                    </a:cubicBezTo>
                    <a:lnTo>
                      <a:pt x="30" y="253"/>
                    </a:lnTo>
                    <a:lnTo>
                      <a:pt x="31" y="253"/>
                    </a:lnTo>
                    <a:lnTo>
                      <a:pt x="32" y="253"/>
                    </a:lnTo>
                    <a:moveTo>
                      <a:pt x="129" y="288"/>
                    </a:moveTo>
                    <a:cubicBezTo>
                      <a:pt x="122" y="286"/>
                      <a:pt x="117" y="280"/>
                      <a:pt x="118" y="273"/>
                    </a:cubicBezTo>
                    <a:cubicBezTo>
                      <a:pt x="120" y="264"/>
                      <a:pt x="121" y="254"/>
                      <a:pt x="122" y="244"/>
                    </a:cubicBezTo>
                    <a:lnTo>
                      <a:pt x="122" y="245"/>
                    </a:lnTo>
                    <a:cubicBezTo>
                      <a:pt x="123" y="232"/>
                      <a:pt x="124" y="218"/>
                      <a:pt x="125" y="205"/>
                    </a:cubicBezTo>
                    <a:cubicBezTo>
                      <a:pt x="125" y="194"/>
                      <a:pt x="125" y="182"/>
                      <a:pt x="125" y="171"/>
                    </a:cubicBezTo>
                    <a:cubicBezTo>
                      <a:pt x="123" y="176"/>
                      <a:pt x="120" y="182"/>
                      <a:pt x="117" y="187"/>
                    </a:cubicBezTo>
                    <a:cubicBezTo>
                      <a:pt x="115" y="190"/>
                      <a:pt x="114" y="193"/>
                      <a:pt x="112" y="196"/>
                    </a:cubicBezTo>
                    <a:cubicBezTo>
                      <a:pt x="112" y="198"/>
                      <a:pt x="111" y="200"/>
                      <a:pt x="110" y="203"/>
                    </a:cubicBezTo>
                    <a:cubicBezTo>
                      <a:pt x="110" y="204"/>
                      <a:pt x="108" y="205"/>
                      <a:pt x="107" y="206"/>
                    </a:cubicBezTo>
                    <a:cubicBezTo>
                      <a:pt x="104" y="210"/>
                      <a:pt x="102" y="215"/>
                      <a:pt x="99" y="219"/>
                    </a:cubicBezTo>
                    <a:cubicBezTo>
                      <a:pt x="93" y="229"/>
                      <a:pt x="86" y="239"/>
                      <a:pt x="78" y="249"/>
                    </a:cubicBezTo>
                    <a:cubicBezTo>
                      <a:pt x="69" y="260"/>
                      <a:pt x="58" y="269"/>
                      <a:pt x="44" y="275"/>
                    </a:cubicBezTo>
                    <a:cubicBezTo>
                      <a:pt x="40" y="276"/>
                      <a:pt x="37" y="277"/>
                      <a:pt x="33" y="277"/>
                    </a:cubicBezTo>
                    <a:cubicBezTo>
                      <a:pt x="30" y="278"/>
                      <a:pt x="27" y="277"/>
                      <a:pt x="24" y="276"/>
                    </a:cubicBezTo>
                    <a:cubicBezTo>
                      <a:pt x="17" y="274"/>
                      <a:pt x="12" y="269"/>
                      <a:pt x="8" y="264"/>
                    </a:cubicBezTo>
                    <a:cubicBezTo>
                      <a:pt x="5" y="259"/>
                      <a:pt x="2" y="252"/>
                      <a:pt x="1" y="246"/>
                    </a:cubicBezTo>
                    <a:cubicBezTo>
                      <a:pt x="0" y="238"/>
                      <a:pt x="1" y="230"/>
                      <a:pt x="2" y="222"/>
                    </a:cubicBezTo>
                    <a:cubicBezTo>
                      <a:pt x="4" y="214"/>
                      <a:pt x="7" y="207"/>
                      <a:pt x="11" y="200"/>
                    </a:cubicBezTo>
                    <a:cubicBezTo>
                      <a:pt x="14" y="192"/>
                      <a:pt x="18" y="185"/>
                      <a:pt x="22" y="178"/>
                    </a:cubicBezTo>
                    <a:cubicBezTo>
                      <a:pt x="30" y="165"/>
                      <a:pt x="41" y="154"/>
                      <a:pt x="53" y="145"/>
                    </a:cubicBezTo>
                    <a:cubicBezTo>
                      <a:pt x="65" y="136"/>
                      <a:pt x="81" y="130"/>
                      <a:pt x="95" y="135"/>
                    </a:cubicBezTo>
                    <a:cubicBezTo>
                      <a:pt x="101" y="138"/>
                      <a:pt x="107" y="143"/>
                      <a:pt x="111" y="148"/>
                    </a:cubicBezTo>
                    <a:cubicBezTo>
                      <a:pt x="111" y="149"/>
                      <a:pt x="111" y="149"/>
                      <a:pt x="111" y="150"/>
                    </a:cubicBezTo>
                    <a:cubicBezTo>
                      <a:pt x="112" y="147"/>
                      <a:pt x="114" y="144"/>
                      <a:pt x="115" y="141"/>
                    </a:cubicBezTo>
                    <a:cubicBezTo>
                      <a:pt x="118" y="136"/>
                      <a:pt x="119" y="131"/>
                      <a:pt x="122" y="125"/>
                    </a:cubicBezTo>
                    <a:cubicBezTo>
                      <a:pt x="124" y="122"/>
                      <a:pt x="125" y="117"/>
                      <a:pt x="127" y="113"/>
                    </a:cubicBezTo>
                    <a:cubicBezTo>
                      <a:pt x="127" y="112"/>
                      <a:pt x="127" y="111"/>
                      <a:pt x="127" y="110"/>
                    </a:cubicBezTo>
                    <a:cubicBezTo>
                      <a:pt x="128" y="103"/>
                      <a:pt x="128" y="98"/>
                      <a:pt x="129" y="92"/>
                    </a:cubicBezTo>
                    <a:cubicBezTo>
                      <a:pt x="131" y="75"/>
                      <a:pt x="133" y="59"/>
                      <a:pt x="139" y="42"/>
                    </a:cubicBezTo>
                    <a:cubicBezTo>
                      <a:pt x="142" y="34"/>
                      <a:pt x="145" y="26"/>
                      <a:pt x="148" y="18"/>
                    </a:cubicBezTo>
                    <a:cubicBezTo>
                      <a:pt x="151" y="12"/>
                      <a:pt x="155" y="5"/>
                      <a:pt x="161" y="2"/>
                    </a:cubicBezTo>
                    <a:cubicBezTo>
                      <a:pt x="167" y="0"/>
                      <a:pt x="174" y="2"/>
                      <a:pt x="178" y="7"/>
                    </a:cubicBezTo>
                    <a:cubicBezTo>
                      <a:pt x="182" y="12"/>
                      <a:pt x="180" y="19"/>
                      <a:pt x="179" y="25"/>
                    </a:cubicBezTo>
                    <a:cubicBezTo>
                      <a:pt x="176" y="37"/>
                      <a:pt x="172" y="49"/>
                      <a:pt x="168" y="60"/>
                    </a:cubicBezTo>
                    <a:cubicBezTo>
                      <a:pt x="165" y="72"/>
                      <a:pt x="161" y="84"/>
                      <a:pt x="157" y="96"/>
                    </a:cubicBezTo>
                    <a:cubicBezTo>
                      <a:pt x="154" y="103"/>
                      <a:pt x="152" y="110"/>
                      <a:pt x="149" y="116"/>
                    </a:cubicBezTo>
                    <a:cubicBezTo>
                      <a:pt x="148" y="139"/>
                      <a:pt x="147" y="162"/>
                      <a:pt x="147" y="184"/>
                    </a:cubicBezTo>
                    <a:cubicBezTo>
                      <a:pt x="147" y="197"/>
                      <a:pt x="147" y="209"/>
                      <a:pt x="146" y="222"/>
                    </a:cubicBezTo>
                    <a:cubicBezTo>
                      <a:pt x="146" y="235"/>
                      <a:pt x="145" y="247"/>
                      <a:pt x="145" y="260"/>
                    </a:cubicBezTo>
                    <a:cubicBezTo>
                      <a:pt x="144" y="265"/>
                      <a:pt x="144" y="271"/>
                      <a:pt x="143" y="277"/>
                    </a:cubicBezTo>
                    <a:cubicBezTo>
                      <a:pt x="142" y="283"/>
                      <a:pt x="136" y="288"/>
                      <a:pt x="131" y="288"/>
                    </a:cubicBezTo>
                    <a:cubicBezTo>
                      <a:pt x="130" y="288"/>
                      <a:pt x="129" y="288"/>
                      <a:pt x="129" y="2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" name="Google Shape;449;p4"/>
              <p:cNvSpPr/>
              <p:nvPr/>
            </p:nvSpPr>
            <p:spPr>
              <a:xfrm>
                <a:off x="884880" y="1072800"/>
                <a:ext cx="48960" cy="62640"/>
              </a:xfrm>
              <a:custGeom>
                <a:rect b="b" l="l" r="r" t="t"/>
                <a:pathLst>
                  <a:path extrusionOk="0" h="174" w="136">
                    <a:moveTo>
                      <a:pt x="7" y="158"/>
                    </a:moveTo>
                    <a:cubicBezTo>
                      <a:pt x="4" y="155"/>
                      <a:pt x="3" y="152"/>
                      <a:pt x="2" y="149"/>
                    </a:cubicBezTo>
                    <a:cubicBezTo>
                      <a:pt x="1" y="145"/>
                      <a:pt x="0" y="141"/>
                      <a:pt x="1" y="138"/>
                    </a:cubicBezTo>
                    <a:cubicBezTo>
                      <a:pt x="1" y="134"/>
                      <a:pt x="2" y="132"/>
                      <a:pt x="4" y="129"/>
                    </a:cubicBezTo>
                    <a:cubicBezTo>
                      <a:pt x="6" y="125"/>
                      <a:pt x="9" y="122"/>
                      <a:pt x="12" y="119"/>
                    </a:cubicBezTo>
                    <a:cubicBezTo>
                      <a:pt x="31" y="99"/>
                      <a:pt x="52" y="82"/>
                      <a:pt x="74" y="65"/>
                    </a:cubicBezTo>
                    <a:cubicBezTo>
                      <a:pt x="77" y="63"/>
                      <a:pt x="80" y="60"/>
                      <a:pt x="82" y="58"/>
                    </a:cubicBezTo>
                    <a:cubicBezTo>
                      <a:pt x="89" y="52"/>
                      <a:pt x="96" y="46"/>
                      <a:pt x="102" y="40"/>
                    </a:cubicBezTo>
                    <a:cubicBezTo>
                      <a:pt x="103" y="38"/>
                      <a:pt x="104" y="38"/>
                      <a:pt x="105" y="37"/>
                    </a:cubicBezTo>
                    <a:cubicBezTo>
                      <a:pt x="106" y="35"/>
                      <a:pt x="106" y="34"/>
                      <a:pt x="107" y="33"/>
                    </a:cubicBezTo>
                    <a:cubicBezTo>
                      <a:pt x="108" y="31"/>
                      <a:pt x="109" y="30"/>
                      <a:pt x="109" y="28"/>
                    </a:cubicBezTo>
                    <a:lnTo>
                      <a:pt x="110" y="27"/>
                    </a:lnTo>
                    <a:cubicBezTo>
                      <a:pt x="105" y="26"/>
                      <a:pt x="100" y="25"/>
                      <a:pt x="96" y="25"/>
                    </a:cubicBezTo>
                    <a:lnTo>
                      <a:pt x="97" y="25"/>
                    </a:lnTo>
                    <a:cubicBezTo>
                      <a:pt x="92" y="24"/>
                      <a:pt x="87" y="24"/>
                      <a:pt x="82" y="24"/>
                    </a:cubicBezTo>
                    <a:cubicBezTo>
                      <a:pt x="76" y="25"/>
                      <a:pt x="71" y="26"/>
                      <a:pt x="65" y="27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5" y="27"/>
                    </a:lnTo>
                    <a:cubicBezTo>
                      <a:pt x="64" y="27"/>
                      <a:pt x="64" y="27"/>
                      <a:pt x="64" y="27"/>
                    </a:cubicBezTo>
                    <a:cubicBezTo>
                      <a:pt x="61" y="28"/>
                      <a:pt x="57" y="28"/>
                      <a:pt x="53" y="30"/>
                    </a:cubicBezTo>
                    <a:cubicBezTo>
                      <a:pt x="52" y="30"/>
                      <a:pt x="49" y="31"/>
                      <a:pt x="47" y="32"/>
                    </a:cubicBezTo>
                    <a:cubicBezTo>
                      <a:pt x="46" y="33"/>
                      <a:pt x="44" y="34"/>
                      <a:pt x="42" y="35"/>
                    </a:cubicBezTo>
                    <a:cubicBezTo>
                      <a:pt x="42" y="35"/>
                      <a:pt x="41" y="35"/>
                      <a:pt x="40" y="36"/>
                    </a:cubicBez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8" y="38"/>
                      <a:pt x="38" y="39"/>
                    </a:cubicBezTo>
                    <a:lnTo>
                      <a:pt x="38" y="40"/>
                    </a:ln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2"/>
                      <a:pt x="40" y="43"/>
                      <a:pt x="42" y="44"/>
                    </a:cubicBezTo>
                    <a:cubicBezTo>
                      <a:pt x="43" y="45"/>
                      <a:pt x="45" y="46"/>
                      <a:pt x="46" y="47"/>
                    </a:cubicBezTo>
                    <a:cubicBezTo>
                      <a:pt x="52" y="51"/>
                      <a:pt x="54" y="58"/>
                      <a:pt x="50" y="65"/>
                    </a:cubicBezTo>
                    <a:cubicBezTo>
                      <a:pt x="46" y="71"/>
                      <a:pt x="38" y="72"/>
                      <a:pt x="32" y="67"/>
                    </a:cubicBezTo>
                    <a:cubicBezTo>
                      <a:pt x="24" y="62"/>
                      <a:pt x="15" y="55"/>
                      <a:pt x="13" y="44"/>
                    </a:cubicBezTo>
                    <a:cubicBezTo>
                      <a:pt x="11" y="28"/>
                      <a:pt x="23" y="17"/>
                      <a:pt x="36" y="10"/>
                    </a:cubicBezTo>
                    <a:cubicBezTo>
                      <a:pt x="43" y="7"/>
                      <a:pt x="52" y="5"/>
                      <a:pt x="60" y="3"/>
                    </a:cubicBezTo>
                    <a:cubicBezTo>
                      <a:pt x="68" y="2"/>
                      <a:pt x="77" y="0"/>
                      <a:pt x="86" y="0"/>
                    </a:cubicBezTo>
                    <a:cubicBezTo>
                      <a:pt x="93" y="0"/>
                      <a:pt x="100" y="1"/>
                      <a:pt x="107" y="2"/>
                    </a:cubicBezTo>
                    <a:cubicBezTo>
                      <a:pt x="114" y="2"/>
                      <a:pt x="120" y="3"/>
                      <a:pt x="125" y="7"/>
                    </a:cubicBezTo>
                    <a:cubicBezTo>
                      <a:pt x="131" y="11"/>
                      <a:pt x="135" y="18"/>
                      <a:pt x="134" y="25"/>
                    </a:cubicBezTo>
                    <a:cubicBezTo>
                      <a:pt x="134" y="33"/>
                      <a:pt x="131" y="40"/>
                      <a:pt x="127" y="46"/>
                    </a:cubicBezTo>
                    <a:cubicBezTo>
                      <a:pt x="123" y="53"/>
                      <a:pt x="117" y="59"/>
                      <a:pt x="110" y="65"/>
                    </a:cubicBezTo>
                    <a:cubicBezTo>
                      <a:pt x="99" y="75"/>
                      <a:pt x="88" y="84"/>
                      <a:pt x="76" y="93"/>
                    </a:cubicBezTo>
                    <a:cubicBezTo>
                      <a:pt x="68" y="99"/>
                      <a:pt x="61" y="105"/>
                      <a:pt x="53" y="112"/>
                    </a:cubicBezTo>
                    <a:cubicBezTo>
                      <a:pt x="47" y="117"/>
                      <a:pt x="41" y="122"/>
                      <a:pt x="35" y="128"/>
                    </a:cubicBezTo>
                    <a:cubicBezTo>
                      <a:pt x="32" y="132"/>
                      <a:pt x="29" y="136"/>
                      <a:pt x="26" y="140"/>
                    </a:cubicBez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7" y="143"/>
                    </a:lnTo>
                    <a:cubicBezTo>
                      <a:pt x="28" y="144"/>
                      <a:pt x="29" y="144"/>
                      <a:pt x="30" y="145"/>
                    </a:cubicBezTo>
                    <a:cubicBezTo>
                      <a:pt x="31" y="145"/>
                      <a:pt x="31" y="146"/>
                      <a:pt x="32" y="146"/>
                    </a:cubicBezTo>
                    <a:cubicBezTo>
                      <a:pt x="33" y="147"/>
                      <a:pt x="35" y="147"/>
                      <a:pt x="36" y="147"/>
                    </a:cubicBezTo>
                    <a:cubicBezTo>
                      <a:pt x="38" y="148"/>
                      <a:pt x="40" y="148"/>
                      <a:pt x="42" y="148"/>
                    </a:cubicBezTo>
                    <a:cubicBezTo>
                      <a:pt x="44" y="148"/>
                      <a:pt x="46" y="148"/>
                      <a:pt x="48" y="148"/>
                    </a:cubicBezTo>
                    <a:cubicBezTo>
                      <a:pt x="50" y="148"/>
                      <a:pt x="53" y="148"/>
                      <a:pt x="55" y="147"/>
                    </a:cubicBezTo>
                    <a:cubicBezTo>
                      <a:pt x="60" y="146"/>
                      <a:pt x="66" y="145"/>
                      <a:pt x="70" y="143"/>
                    </a:cubicBezTo>
                    <a:cubicBezTo>
                      <a:pt x="77" y="141"/>
                      <a:pt x="83" y="138"/>
                      <a:pt x="89" y="136"/>
                    </a:cubicBezTo>
                    <a:cubicBezTo>
                      <a:pt x="95" y="133"/>
                      <a:pt x="103" y="136"/>
                      <a:pt x="105" y="143"/>
                    </a:cubicBezTo>
                    <a:cubicBezTo>
                      <a:pt x="106" y="145"/>
                      <a:pt x="106" y="149"/>
                      <a:pt x="105" y="152"/>
                    </a:cubicBezTo>
                    <a:cubicBezTo>
                      <a:pt x="103" y="155"/>
                      <a:pt x="101" y="157"/>
                      <a:pt x="98" y="158"/>
                    </a:cubicBezTo>
                    <a:cubicBezTo>
                      <a:pt x="91" y="162"/>
                      <a:pt x="85" y="165"/>
                      <a:pt x="77" y="167"/>
                    </a:cubicBezTo>
                    <a:cubicBezTo>
                      <a:pt x="68" y="170"/>
                      <a:pt x="59" y="172"/>
                      <a:pt x="49" y="173"/>
                    </a:cubicBezTo>
                    <a:cubicBezTo>
                      <a:pt x="47" y="173"/>
                      <a:pt x="46" y="173"/>
                      <a:pt x="45" y="173"/>
                    </a:cubicBezTo>
                    <a:cubicBezTo>
                      <a:pt x="31" y="173"/>
                      <a:pt x="15" y="169"/>
                      <a:pt x="7" y="1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" name="Google Shape;450;p4"/>
              <p:cNvSpPr/>
              <p:nvPr/>
            </p:nvSpPr>
            <p:spPr>
              <a:xfrm>
                <a:off x="878040" y="1095480"/>
                <a:ext cx="75240" cy="25560"/>
              </a:xfrm>
              <a:custGeom>
                <a:rect b="b" l="l" r="r" t="t"/>
                <a:pathLst>
                  <a:path extrusionOk="0" h="71" w="209">
                    <a:moveTo>
                      <a:pt x="10" y="69"/>
                    </a:moveTo>
                    <a:cubicBezTo>
                      <a:pt x="5" y="68"/>
                      <a:pt x="2" y="63"/>
                      <a:pt x="1" y="59"/>
                    </a:cubicBezTo>
                    <a:cubicBezTo>
                      <a:pt x="0" y="51"/>
                      <a:pt x="5" y="45"/>
                      <a:pt x="11" y="42"/>
                    </a:cubicBezTo>
                    <a:cubicBezTo>
                      <a:pt x="19" y="37"/>
                      <a:pt x="27" y="34"/>
                      <a:pt x="34" y="32"/>
                    </a:cubicBezTo>
                    <a:cubicBezTo>
                      <a:pt x="38" y="30"/>
                      <a:pt x="42" y="29"/>
                      <a:pt x="46" y="28"/>
                    </a:cubicBezTo>
                    <a:cubicBezTo>
                      <a:pt x="59" y="24"/>
                      <a:pt x="72" y="20"/>
                      <a:pt x="84" y="17"/>
                    </a:cubicBezTo>
                    <a:cubicBezTo>
                      <a:pt x="98" y="13"/>
                      <a:pt x="111" y="10"/>
                      <a:pt x="125" y="8"/>
                    </a:cubicBezTo>
                    <a:cubicBezTo>
                      <a:pt x="132" y="7"/>
                      <a:pt x="138" y="6"/>
                      <a:pt x="144" y="5"/>
                    </a:cubicBezTo>
                    <a:cubicBezTo>
                      <a:pt x="151" y="4"/>
                      <a:pt x="157" y="4"/>
                      <a:pt x="164" y="3"/>
                    </a:cubicBezTo>
                    <a:cubicBezTo>
                      <a:pt x="174" y="2"/>
                      <a:pt x="185" y="2"/>
                      <a:pt x="195" y="0"/>
                    </a:cubicBezTo>
                    <a:cubicBezTo>
                      <a:pt x="201" y="0"/>
                      <a:pt x="207" y="4"/>
                      <a:pt x="207" y="10"/>
                    </a:cubicBezTo>
                    <a:cubicBezTo>
                      <a:pt x="208" y="16"/>
                      <a:pt x="204" y="22"/>
                      <a:pt x="197" y="23"/>
                    </a:cubicBezTo>
                    <a:cubicBezTo>
                      <a:pt x="186" y="24"/>
                      <a:pt x="175" y="25"/>
                      <a:pt x="164" y="26"/>
                    </a:cubicBezTo>
                    <a:cubicBezTo>
                      <a:pt x="153" y="27"/>
                      <a:pt x="141" y="28"/>
                      <a:pt x="130" y="30"/>
                    </a:cubicBezTo>
                    <a:cubicBezTo>
                      <a:pt x="125" y="31"/>
                      <a:pt x="120" y="32"/>
                      <a:pt x="115" y="33"/>
                    </a:cubicBezTo>
                    <a:cubicBezTo>
                      <a:pt x="109" y="34"/>
                      <a:pt x="104" y="35"/>
                      <a:pt x="98" y="37"/>
                    </a:cubicBezTo>
                    <a:cubicBezTo>
                      <a:pt x="94" y="38"/>
                      <a:pt x="89" y="39"/>
                      <a:pt x="84" y="41"/>
                    </a:cubicBezTo>
                    <a:cubicBezTo>
                      <a:pt x="79" y="43"/>
                      <a:pt x="73" y="45"/>
                      <a:pt x="67" y="46"/>
                    </a:cubicBezTo>
                    <a:cubicBezTo>
                      <a:pt x="53" y="51"/>
                      <a:pt x="41" y="55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3" y="67"/>
                      <a:pt x="19" y="70"/>
                      <a:pt x="13" y="70"/>
                    </a:cubicBezTo>
                    <a:cubicBezTo>
                      <a:pt x="12" y="70"/>
                      <a:pt x="12" y="70"/>
                      <a:pt x="10" y="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552960" y="966240"/>
                <a:ext cx="36720" cy="64800"/>
              </a:xfrm>
              <a:custGeom>
                <a:rect b="b" l="l" r="r" t="t"/>
                <a:pathLst>
                  <a:path extrusionOk="0" h="180" w="102">
                    <a:moveTo>
                      <a:pt x="36" y="175"/>
                    </a:moveTo>
                    <a:cubicBezTo>
                      <a:pt x="34" y="172"/>
                      <a:pt x="32" y="170"/>
                      <a:pt x="32" y="167"/>
                    </a:cubicBezTo>
                    <a:cubicBezTo>
                      <a:pt x="32" y="165"/>
                      <a:pt x="31" y="164"/>
                      <a:pt x="32" y="162"/>
                    </a:cubicBezTo>
                    <a:cubicBezTo>
                      <a:pt x="32" y="160"/>
                      <a:pt x="32" y="159"/>
                      <a:pt x="32" y="157"/>
                    </a:cubicBezTo>
                    <a:cubicBezTo>
                      <a:pt x="33" y="154"/>
                      <a:pt x="34" y="152"/>
                      <a:pt x="35" y="149"/>
                    </a:cubicBezTo>
                    <a:cubicBezTo>
                      <a:pt x="36" y="143"/>
                      <a:pt x="38" y="136"/>
                      <a:pt x="39" y="130"/>
                    </a:cubicBezTo>
                    <a:cubicBezTo>
                      <a:pt x="42" y="118"/>
                      <a:pt x="45" y="105"/>
                      <a:pt x="49" y="94"/>
                    </a:cubicBezTo>
                    <a:cubicBezTo>
                      <a:pt x="50" y="90"/>
                      <a:pt x="50" y="86"/>
                      <a:pt x="52" y="83"/>
                    </a:cubicBezTo>
                    <a:cubicBezTo>
                      <a:pt x="48" y="87"/>
                      <a:pt x="44" y="92"/>
                      <a:pt x="41" y="96"/>
                    </a:cubicBezTo>
                    <a:cubicBezTo>
                      <a:pt x="36" y="101"/>
                      <a:pt x="31" y="106"/>
                      <a:pt x="27" y="111"/>
                    </a:cubicBezTo>
                    <a:cubicBezTo>
                      <a:pt x="26" y="117"/>
                      <a:pt x="21" y="122"/>
                      <a:pt x="15" y="122"/>
                    </a:cubicBezTo>
                    <a:cubicBezTo>
                      <a:pt x="14" y="122"/>
                      <a:pt x="14" y="121"/>
                      <a:pt x="13" y="121"/>
                    </a:cubicBezTo>
                    <a:cubicBezTo>
                      <a:pt x="8" y="121"/>
                      <a:pt x="4" y="117"/>
                      <a:pt x="3" y="112"/>
                    </a:cubicBezTo>
                    <a:cubicBezTo>
                      <a:pt x="0" y="104"/>
                      <a:pt x="6" y="97"/>
                      <a:pt x="11" y="91"/>
                    </a:cubicBezTo>
                    <a:cubicBezTo>
                      <a:pt x="14" y="88"/>
                      <a:pt x="17" y="86"/>
                      <a:pt x="20" y="83"/>
                    </a:cubicBezTo>
                    <a:cubicBezTo>
                      <a:pt x="25" y="76"/>
                      <a:pt x="31" y="70"/>
                      <a:pt x="36" y="63"/>
                    </a:cubicBezTo>
                    <a:cubicBezTo>
                      <a:pt x="42" y="58"/>
                      <a:pt x="46" y="52"/>
                      <a:pt x="51" y="46"/>
                    </a:cubicBezTo>
                    <a:cubicBezTo>
                      <a:pt x="56" y="40"/>
                      <a:pt x="60" y="34"/>
                      <a:pt x="65" y="27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7" y="24"/>
                      <a:pt x="70" y="19"/>
                      <a:pt x="73" y="14"/>
                    </a:cubicBezTo>
                    <a:cubicBezTo>
                      <a:pt x="74" y="13"/>
                      <a:pt x="75" y="11"/>
                      <a:pt x="76" y="9"/>
                    </a:cubicBezTo>
                    <a:cubicBezTo>
                      <a:pt x="78" y="3"/>
                      <a:pt x="85" y="0"/>
                      <a:pt x="92" y="3"/>
                    </a:cubicBezTo>
                    <a:cubicBezTo>
                      <a:pt x="98" y="6"/>
                      <a:pt x="101" y="13"/>
                      <a:pt x="98" y="19"/>
                    </a:cubicBezTo>
                    <a:cubicBezTo>
                      <a:pt x="95" y="27"/>
                      <a:pt x="91" y="35"/>
                      <a:pt x="88" y="43"/>
                    </a:cubicBezTo>
                    <a:cubicBezTo>
                      <a:pt x="77" y="76"/>
                      <a:pt x="67" y="109"/>
                      <a:pt x="60" y="143"/>
                    </a:cubicBezTo>
                    <a:cubicBezTo>
                      <a:pt x="59" y="150"/>
                      <a:pt x="57" y="156"/>
                      <a:pt x="56" y="162"/>
                    </a:cubicBezTo>
                    <a:cubicBezTo>
                      <a:pt x="58" y="167"/>
                      <a:pt x="57" y="172"/>
                      <a:pt x="53" y="175"/>
                    </a:cubicBezTo>
                    <a:cubicBezTo>
                      <a:pt x="51" y="178"/>
                      <a:pt x="48" y="179"/>
                      <a:pt x="45" y="179"/>
                    </a:cubicBezTo>
                    <a:cubicBezTo>
                      <a:pt x="42" y="179"/>
                      <a:pt x="38" y="178"/>
                      <a:pt x="36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583560" y="976320"/>
                <a:ext cx="46800" cy="56880"/>
              </a:xfrm>
              <a:custGeom>
                <a:rect b="b" l="l" r="r" t="t"/>
                <a:pathLst>
                  <a:path extrusionOk="0" h="158" w="130">
                    <a:moveTo>
                      <a:pt x="40" y="133"/>
                    </a:moveTo>
                    <a:cubicBezTo>
                      <a:pt x="39" y="133"/>
                      <a:pt x="39" y="133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2" y="133"/>
                      <a:pt x="42" y="133"/>
                      <a:pt x="43" y="133"/>
                    </a:cubicBezTo>
                    <a:cubicBezTo>
                      <a:pt x="42" y="133"/>
                      <a:pt x="42" y="133"/>
                      <a:pt x="42" y="133"/>
                    </a:cubicBezTo>
                    <a:lnTo>
                      <a:pt x="41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2" y="133"/>
                    </a:lnTo>
                    <a:cubicBezTo>
                      <a:pt x="43" y="133"/>
                      <a:pt x="44" y="133"/>
                      <a:pt x="45" y="132"/>
                    </a:cubicBezTo>
                    <a:cubicBezTo>
                      <a:pt x="46" y="132"/>
                      <a:pt x="48" y="131"/>
                      <a:pt x="49" y="130"/>
                    </a:cubicBezTo>
                    <a:cubicBezTo>
                      <a:pt x="52" y="130"/>
                      <a:pt x="53" y="129"/>
                      <a:pt x="55" y="127"/>
                    </a:cubicBezTo>
                    <a:cubicBezTo>
                      <a:pt x="59" y="125"/>
                      <a:pt x="63" y="122"/>
                      <a:pt x="66" y="119"/>
                    </a:cubicBezTo>
                    <a:lnTo>
                      <a:pt x="65" y="120"/>
                    </a:lnTo>
                    <a:cubicBezTo>
                      <a:pt x="69" y="116"/>
                      <a:pt x="73" y="113"/>
                      <a:pt x="77" y="109"/>
                    </a:cubicBezTo>
                    <a:cubicBezTo>
                      <a:pt x="80" y="106"/>
                      <a:pt x="82" y="103"/>
                      <a:pt x="84" y="99"/>
                    </a:cubicBezTo>
                    <a:cubicBezTo>
                      <a:pt x="88" y="94"/>
                      <a:pt x="92" y="87"/>
                      <a:pt x="96" y="80"/>
                    </a:cubicBezTo>
                    <a:cubicBezTo>
                      <a:pt x="98" y="76"/>
                      <a:pt x="101" y="71"/>
                      <a:pt x="102" y="66"/>
                    </a:cubicBezTo>
                    <a:cubicBezTo>
                      <a:pt x="103" y="64"/>
                      <a:pt x="104" y="61"/>
                      <a:pt x="105" y="58"/>
                    </a:cubicBezTo>
                    <a:lnTo>
                      <a:pt x="105" y="59"/>
                    </a:lnTo>
                    <a:cubicBezTo>
                      <a:pt x="105" y="58"/>
                      <a:pt x="105" y="56"/>
                      <a:pt x="105" y="55"/>
                    </a:cubicBezTo>
                    <a:cubicBezTo>
                      <a:pt x="105" y="53"/>
                      <a:pt x="105" y="52"/>
                      <a:pt x="105" y="51"/>
                    </a:cubicBezTo>
                    <a:cubicBezTo>
                      <a:pt x="105" y="49"/>
                      <a:pt x="105" y="49"/>
                      <a:pt x="105" y="48"/>
                    </a:cubicBezTo>
                    <a:cubicBezTo>
                      <a:pt x="105" y="47"/>
                      <a:pt x="105" y="46"/>
                      <a:pt x="104" y="45"/>
                    </a:cubicBezTo>
                    <a:cubicBezTo>
                      <a:pt x="104" y="44"/>
                      <a:pt x="103" y="42"/>
                      <a:pt x="102" y="41"/>
                    </a:cubicBezTo>
                    <a:cubicBezTo>
                      <a:pt x="102" y="40"/>
                      <a:pt x="102" y="39"/>
                      <a:pt x="101" y="38"/>
                    </a:cubicBezTo>
                    <a:cubicBezTo>
                      <a:pt x="101" y="38"/>
                      <a:pt x="101" y="39"/>
                      <a:pt x="102" y="39"/>
                    </a:cubicBezTo>
                    <a:cubicBezTo>
                      <a:pt x="101" y="38"/>
                      <a:pt x="99" y="36"/>
                      <a:pt x="98" y="35"/>
                    </a:cubicBezTo>
                    <a:cubicBezTo>
                      <a:pt x="98" y="34"/>
                      <a:pt x="97" y="33"/>
                      <a:pt x="95" y="32"/>
                    </a:cubicBezTo>
                    <a:cubicBezTo>
                      <a:pt x="95" y="31"/>
                      <a:pt x="94" y="31"/>
                      <a:pt x="94" y="31"/>
                    </a:cubicBezTo>
                    <a:cubicBezTo>
                      <a:pt x="92" y="30"/>
                      <a:pt x="91" y="29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7" y="27"/>
                      <a:pt x="86" y="27"/>
                      <a:pt x="85" y="27"/>
                    </a:cubicBezTo>
                    <a:cubicBezTo>
                      <a:pt x="84" y="26"/>
                      <a:pt x="84" y="26"/>
                      <a:pt x="83" y="26"/>
                    </a:cubicBezTo>
                    <a:cubicBezTo>
                      <a:pt x="81" y="26"/>
                      <a:pt x="80" y="26"/>
                      <a:pt x="79" y="26"/>
                    </a:cubicBezTo>
                    <a:cubicBezTo>
                      <a:pt x="78" y="26"/>
                      <a:pt x="77" y="26"/>
                      <a:pt x="77" y="26"/>
                    </a:cubicBezTo>
                    <a:cubicBezTo>
                      <a:pt x="75" y="27"/>
                      <a:pt x="74" y="27"/>
                      <a:pt x="72" y="27"/>
                    </a:cubicBezTo>
                    <a:cubicBezTo>
                      <a:pt x="71" y="28"/>
                      <a:pt x="70" y="28"/>
                      <a:pt x="68" y="29"/>
                    </a:cubicBezTo>
                    <a:cubicBezTo>
                      <a:pt x="67" y="30"/>
                      <a:pt x="67" y="30"/>
                      <a:pt x="66" y="30"/>
                    </a:cubicBezTo>
                    <a:cubicBezTo>
                      <a:pt x="64" y="31"/>
                      <a:pt x="62" y="33"/>
                      <a:pt x="60" y="34"/>
                    </a:cubicBezTo>
                    <a:cubicBezTo>
                      <a:pt x="59" y="35"/>
                      <a:pt x="58" y="37"/>
                      <a:pt x="56" y="38"/>
                    </a:cubicBezTo>
                    <a:cubicBezTo>
                      <a:pt x="54" y="41"/>
                      <a:pt x="52" y="44"/>
                      <a:pt x="50" y="46"/>
                    </a:cubicBezTo>
                    <a:cubicBezTo>
                      <a:pt x="48" y="49"/>
                      <a:pt x="46" y="52"/>
                      <a:pt x="45" y="55"/>
                    </a:cubicBezTo>
                    <a:cubicBezTo>
                      <a:pt x="43" y="59"/>
                      <a:pt x="41" y="63"/>
                      <a:pt x="39" y="68"/>
                    </a:cubicBezTo>
                    <a:cubicBezTo>
                      <a:pt x="38" y="72"/>
                      <a:pt x="33" y="74"/>
                      <a:pt x="28" y="74"/>
                    </a:cubicBezTo>
                    <a:cubicBezTo>
                      <a:pt x="28" y="77"/>
                      <a:pt x="27" y="79"/>
                      <a:pt x="27" y="81"/>
                    </a:cubicBezTo>
                    <a:cubicBezTo>
                      <a:pt x="25" y="88"/>
                      <a:pt x="25" y="94"/>
                      <a:pt x="24" y="100"/>
                    </a:cubicBezTo>
                    <a:lnTo>
                      <a:pt x="24" y="99"/>
                    </a:lnTo>
                    <a:cubicBezTo>
                      <a:pt x="24" y="102"/>
                      <a:pt x="24" y="104"/>
                      <a:pt x="24" y="106"/>
                    </a:cubicBezTo>
                    <a:cubicBezTo>
                      <a:pt x="24" y="108"/>
                      <a:pt x="24" y="109"/>
                      <a:pt x="25" y="111"/>
                    </a:cubicBezTo>
                    <a:cubicBezTo>
                      <a:pt x="25" y="113"/>
                      <a:pt x="25" y="114"/>
                      <a:pt x="26" y="115"/>
                    </a:cubicBezTo>
                    <a:cubicBezTo>
                      <a:pt x="27" y="118"/>
                      <a:pt x="27" y="120"/>
                      <a:pt x="28" y="122"/>
                    </a:cubicBezTo>
                    <a:cubicBezTo>
                      <a:pt x="30" y="124"/>
                      <a:pt x="31" y="127"/>
                      <a:pt x="32" y="129"/>
                    </a:cubicBezTo>
                    <a:cubicBezTo>
                      <a:pt x="32" y="130"/>
                      <a:pt x="33" y="130"/>
                      <a:pt x="34" y="131"/>
                    </a:cubicBezTo>
                    <a:lnTo>
                      <a:pt x="34" y="132"/>
                    </a:lnTo>
                    <a:lnTo>
                      <a:pt x="35" y="132"/>
                    </a:lnTo>
                    <a:lnTo>
                      <a:pt x="34" y="132"/>
                    </a:lnTo>
                    <a:cubicBezTo>
                      <a:pt x="35" y="132"/>
                      <a:pt x="35" y="132"/>
                      <a:pt x="36" y="133"/>
                    </a:cubicBezTo>
                    <a:cubicBezTo>
                      <a:pt x="37" y="133"/>
                      <a:pt x="37" y="133"/>
                      <a:pt x="38" y="133"/>
                    </a:cubicBezTo>
                    <a:cubicBezTo>
                      <a:pt x="38" y="133"/>
                      <a:pt x="39" y="133"/>
                      <a:pt x="40" y="133"/>
                    </a:cubicBezTo>
                    <a:moveTo>
                      <a:pt x="23" y="153"/>
                    </a:moveTo>
                    <a:cubicBezTo>
                      <a:pt x="16" y="149"/>
                      <a:pt x="12" y="141"/>
                      <a:pt x="8" y="134"/>
                    </a:cubicBezTo>
                    <a:cubicBezTo>
                      <a:pt x="4" y="125"/>
                      <a:pt x="1" y="116"/>
                      <a:pt x="0" y="106"/>
                    </a:cubicBezTo>
                    <a:cubicBezTo>
                      <a:pt x="0" y="101"/>
                      <a:pt x="1" y="96"/>
                      <a:pt x="2" y="91"/>
                    </a:cubicBezTo>
                    <a:cubicBezTo>
                      <a:pt x="2" y="85"/>
                      <a:pt x="3" y="80"/>
                      <a:pt x="4" y="74"/>
                    </a:cubicBezTo>
                    <a:cubicBezTo>
                      <a:pt x="6" y="63"/>
                      <a:pt x="10" y="53"/>
                      <a:pt x="16" y="43"/>
                    </a:cubicBezTo>
                    <a:cubicBezTo>
                      <a:pt x="18" y="39"/>
                      <a:pt x="21" y="34"/>
                      <a:pt x="24" y="31"/>
                    </a:cubicBezTo>
                    <a:cubicBezTo>
                      <a:pt x="26" y="28"/>
                      <a:pt x="29" y="27"/>
                      <a:pt x="31" y="25"/>
                    </a:cubicBezTo>
                    <a:cubicBezTo>
                      <a:pt x="34" y="24"/>
                      <a:pt x="36" y="23"/>
                      <a:pt x="38" y="24"/>
                    </a:cubicBezTo>
                    <a:cubicBezTo>
                      <a:pt x="39" y="22"/>
                      <a:pt x="41" y="20"/>
                      <a:pt x="43" y="19"/>
                    </a:cubicBezTo>
                    <a:cubicBezTo>
                      <a:pt x="54" y="7"/>
                      <a:pt x="70" y="0"/>
                      <a:pt x="86" y="3"/>
                    </a:cubicBezTo>
                    <a:cubicBezTo>
                      <a:pt x="94" y="3"/>
                      <a:pt x="101" y="6"/>
                      <a:pt x="107" y="11"/>
                    </a:cubicBezTo>
                    <a:cubicBezTo>
                      <a:pt x="113" y="15"/>
                      <a:pt x="119" y="21"/>
                      <a:pt x="123" y="28"/>
                    </a:cubicBezTo>
                    <a:cubicBezTo>
                      <a:pt x="126" y="34"/>
                      <a:pt x="129" y="42"/>
                      <a:pt x="129" y="50"/>
                    </a:cubicBezTo>
                    <a:cubicBezTo>
                      <a:pt x="129" y="59"/>
                      <a:pt x="127" y="67"/>
                      <a:pt x="124" y="74"/>
                    </a:cubicBezTo>
                    <a:cubicBezTo>
                      <a:pt x="121" y="83"/>
                      <a:pt x="117" y="90"/>
                      <a:pt x="113" y="98"/>
                    </a:cubicBezTo>
                    <a:cubicBezTo>
                      <a:pt x="109" y="104"/>
                      <a:pt x="106" y="109"/>
                      <a:pt x="102" y="114"/>
                    </a:cubicBezTo>
                    <a:cubicBezTo>
                      <a:pt x="98" y="121"/>
                      <a:pt x="92" y="127"/>
                      <a:pt x="86" y="133"/>
                    </a:cubicBezTo>
                    <a:cubicBezTo>
                      <a:pt x="74" y="144"/>
                      <a:pt x="60" y="155"/>
                      <a:pt x="44" y="157"/>
                    </a:cubicBezTo>
                    <a:cubicBezTo>
                      <a:pt x="42" y="157"/>
                      <a:pt x="41" y="157"/>
                      <a:pt x="40" y="157"/>
                    </a:cubicBezTo>
                    <a:cubicBezTo>
                      <a:pt x="34" y="157"/>
                      <a:pt x="28" y="155"/>
                      <a:pt x="23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4"/>
              <p:cNvSpPr/>
              <p:nvPr/>
            </p:nvSpPr>
            <p:spPr>
              <a:xfrm>
                <a:off x="643320" y="956520"/>
                <a:ext cx="33120" cy="73800"/>
              </a:xfrm>
              <a:custGeom>
                <a:rect b="b" l="l" r="r" t="t"/>
                <a:pathLst>
                  <a:path extrusionOk="0" h="205" w="92">
                    <a:moveTo>
                      <a:pt x="3" y="194"/>
                    </a:moveTo>
                    <a:cubicBezTo>
                      <a:pt x="1" y="180"/>
                      <a:pt x="0" y="166"/>
                      <a:pt x="2" y="152"/>
                    </a:cubicBezTo>
                    <a:cubicBezTo>
                      <a:pt x="2" y="145"/>
                      <a:pt x="3" y="138"/>
                      <a:pt x="3" y="131"/>
                    </a:cubicBezTo>
                    <a:cubicBezTo>
                      <a:pt x="4" y="125"/>
                      <a:pt x="5" y="119"/>
                      <a:pt x="6" y="113"/>
                    </a:cubicBezTo>
                    <a:cubicBezTo>
                      <a:pt x="7" y="106"/>
                      <a:pt x="9" y="100"/>
                      <a:pt x="10" y="93"/>
                    </a:cubicBezTo>
                    <a:cubicBezTo>
                      <a:pt x="13" y="79"/>
                      <a:pt x="19" y="65"/>
                      <a:pt x="24" y="51"/>
                    </a:cubicBezTo>
                    <a:cubicBezTo>
                      <a:pt x="31" y="36"/>
                      <a:pt x="40" y="22"/>
                      <a:pt x="51" y="11"/>
                    </a:cubicBezTo>
                    <a:cubicBezTo>
                      <a:pt x="56" y="6"/>
                      <a:pt x="63" y="2"/>
                      <a:pt x="70" y="1"/>
                    </a:cubicBezTo>
                    <a:cubicBezTo>
                      <a:pt x="74" y="0"/>
                      <a:pt x="78" y="2"/>
                      <a:pt x="81" y="3"/>
                    </a:cubicBezTo>
                    <a:cubicBezTo>
                      <a:pt x="88" y="5"/>
                      <a:pt x="91" y="13"/>
                      <a:pt x="88" y="19"/>
                    </a:cubicBezTo>
                    <a:cubicBezTo>
                      <a:pt x="86" y="26"/>
                      <a:pt x="78" y="28"/>
                      <a:pt x="72" y="26"/>
                    </a:cubicBezTo>
                    <a:cubicBezTo>
                      <a:pt x="70" y="27"/>
                      <a:pt x="70" y="27"/>
                      <a:pt x="69" y="28"/>
                    </a:cubicBezTo>
                    <a:cubicBezTo>
                      <a:pt x="68" y="30"/>
                      <a:pt x="66" y="32"/>
                      <a:pt x="64" y="33"/>
                    </a:cubicBezTo>
                    <a:cubicBezTo>
                      <a:pt x="62" y="36"/>
                      <a:pt x="60" y="38"/>
                      <a:pt x="58" y="41"/>
                    </a:cubicBezTo>
                    <a:cubicBezTo>
                      <a:pt x="55" y="46"/>
                      <a:pt x="51" y="51"/>
                      <a:pt x="49" y="56"/>
                    </a:cubicBezTo>
                    <a:lnTo>
                      <a:pt x="49" y="55"/>
                    </a:lnTo>
                    <a:cubicBezTo>
                      <a:pt x="45" y="62"/>
                      <a:pt x="42" y="70"/>
                      <a:pt x="40" y="77"/>
                    </a:cubicBezTo>
                    <a:cubicBezTo>
                      <a:pt x="37" y="85"/>
                      <a:pt x="34" y="93"/>
                      <a:pt x="33" y="101"/>
                    </a:cubicBezTo>
                    <a:cubicBezTo>
                      <a:pt x="31" y="106"/>
                      <a:pt x="30" y="110"/>
                      <a:pt x="30" y="114"/>
                    </a:cubicBezTo>
                    <a:cubicBezTo>
                      <a:pt x="28" y="120"/>
                      <a:pt x="27" y="125"/>
                      <a:pt x="27" y="130"/>
                    </a:cubicBezTo>
                    <a:cubicBezTo>
                      <a:pt x="26" y="135"/>
                      <a:pt x="26" y="141"/>
                      <a:pt x="25" y="146"/>
                    </a:cubicBezTo>
                    <a:cubicBezTo>
                      <a:pt x="25" y="150"/>
                      <a:pt x="24" y="156"/>
                      <a:pt x="24" y="160"/>
                    </a:cubicBezTo>
                    <a:cubicBezTo>
                      <a:pt x="24" y="166"/>
                      <a:pt x="24" y="172"/>
                      <a:pt x="25" y="178"/>
                    </a:cubicBezTo>
                    <a:lnTo>
                      <a:pt x="25" y="177"/>
                    </a:lnTo>
                    <a:cubicBezTo>
                      <a:pt x="25" y="181"/>
                      <a:pt x="26" y="186"/>
                      <a:pt x="27" y="191"/>
                    </a:cubicBezTo>
                    <a:cubicBezTo>
                      <a:pt x="28" y="197"/>
                      <a:pt x="23" y="203"/>
                      <a:pt x="16" y="204"/>
                    </a:cubicBezTo>
                    <a:lnTo>
                      <a:pt x="15" y="204"/>
                    </a:lnTo>
                    <a:cubicBezTo>
                      <a:pt x="9" y="204"/>
                      <a:pt x="4" y="200"/>
                      <a:pt x="3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4"/>
              <p:cNvSpPr/>
              <p:nvPr/>
            </p:nvSpPr>
            <p:spPr>
              <a:xfrm>
                <a:off x="680040" y="967320"/>
                <a:ext cx="25200" cy="53280"/>
              </a:xfrm>
              <a:custGeom>
                <a:rect b="b" l="l" r="r" t="t"/>
                <a:pathLst>
                  <a:path extrusionOk="0" h="148" w="70">
                    <a:moveTo>
                      <a:pt x="47" y="143"/>
                    </a:moveTo>
                    <a:cubicBezTo>
                      <a:pt x="41" y="136"/>
                      <a:pt x="35" y="129"/>
                      <a:pt x="30" y="121"/>
                    </a:cubicBezTo>
                    <a:cubicBezTo>
                      <a:pt x="26" y="114"/>
                      <a:pt x="22" y="108"/>
                      <a:pt x="19" y="101"/>
                    </a:cubicBezTo>
                    <a:cubicBezTo>
                      <a:pt x="12" y="86"/>
                      <a:pt x="6" y="72"/>
                      <a:pt x="3" y="57"/>
                    </a:cubicBezTo>
                    <a:cubicBezTo>
                      <a:pt x="0" y="46"/>
                      <a:pt x="0" y="36"/>
                      <a:pt x="2" y="26"/>
                    </a:cubicBezTo>
                    <a:cubicBezTo>
                      <a:pt x="3" y="18"/>
                      <a:pt x="6" y="9"/>
                      <a:pt x="13" y="4"/>
                    </a:cubicBezTo>
                    <a:cubicBezTo>
                      <a:pt x="19" y="0"/>
                      <a:pt x="27" y="2"/>
                      <a:pt x="31" y="9"/>
                    </a:cubicBezTo>
                    <a:cubicBezTo>
                      <a:pt x="34" y="14"/>
                      <a:pt x="33" y="21"/>
                      <a:pt x="28" y="24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7" y="26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2"/>
                      <a:pt x="26" y="34"/>
                      <a:pt x="25" y="35"/>
                    </a:cubicBezTo>
                    <a:cubicBezTo>
                      <a:pt x="25" y="37"/>
                      <a:pt x="25" y="40"/>
                      <a:pt x="25" y="42"/>
                    </a:cubicBezTo>
                    <a:cubicBezTo>
                      <a:pt x="26" y="45"/>
                      <a:pt x="26" y="48"/>
                      <a:pt x="26" y="51"/>
                    </a:cubicBezTo>
                    <a:cubicBezTo>
                      <a:pt x="27" y="56"/>
                      <a:pt x="28" y="61"/>
                      <a:pt x="30" y="66"/>
                    </a:cubicBezTo>
                    <a:cubicBezTo>
                      <a:pt x="33" y="75"/>
                      <a:pt x="37" y="84"/>
                      <a:pt x="41" y="92"/>
                    </a:cubicBezTo>
                    <a:cubicBezTo>
                      <a:pt x="42" y="95"/>
                      <a:pt x="44" y="98"/>
                      <a:pt x="46" y="102"/>
                    </a:cubicBezTo>
                    <a:cubicBezTo>
                      <a:pt x="46" y="101"/>
                      <a:pt x="45" y="101"/>
                      <a:pt x="45" y="101"/>
                    </a:cubicBezTo>
                    <a:cubicBezTo>
                      <a:pt x="47" y="104"/>
                      <a:pt x="49" y="107"/>
                      <a:pt x="51" y="110"/>
                    </a:cubicBezTo>
                    <a:cubicBezTo>
                      <a:pt x="53" y="113"/>
                      <a:pt x="56" y="116"/>
                      <a:pt x="59" y="119"/>
                    </a:cubicBezTo>
                    <a:cubicBezTo>
                      <a:pt x="60" y="122"/>
                      <a:pt x="63" y="124"/>
                      <a:pt x="65" y="126"/>
                    </a:cubicBezTo>
                    <a:cubicBezTo>
                      <a:pt x="69" y="131"/>
                      <a:pt x="69" y="138"/>
                      <a:pt x="65" y="143"/>
                    </a:cubicBezTo>
                    <a:cubicBezTo>
                      <a:pt x="62" y="145"/>
                      <a:pt x="59" y="147"/>
                      <a:pt x="56" y="147"/>
                    </a:cubicBezTo>
                    <a:cubicBezTo>
                      <a:pt x="53" y="147"/>
                      <a:pt x="49" y="145"/>
                      <a:pt x="4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671040" y="983520"/>
                <a:ext cx="47520" cy="39600"/>
              </a:xfrm>
              <a:custGeom>
                <a:rect b="b" l="l" r="r" t="t"/>
                <a:pathLst>
                  <a:path extrusionOk="0" h="110" w="132">
                    <a:moveTo>
                      <a:pt x="10" y="109"/>
                    </a:moveTo>
                    <a:cubicBezTo>
                      <a:pt x="3" y="107"/>
                      <a:pt x="0" y="101"/>
                      <a:pt x="2" y="94"/>
                    </a:cubicBezTo>
                    <a:cubicBezTo>
                      <a:pt x="3" y="87"/>
                      <a:pt x="6" y="80"/>
                      <a:pt x="9" y="74"/>
                    </a:cubicBezTo>
                    <a:cubicBezTo>
                      <a:pt x="13" y="67"/>
                      <a:pt x="18" y="60"/>
                      <a:pt x="24" y="55"/>
                    </a:cubicBezTo>
                    <a:cubicBezTo>
                      <a:pt x="29" y="49"/>
                      <a:pt x="35" y="44"/>
                      <a:pt x="42" y="38"/>
                    </a:cubicBezTo>
                    <a:cubicBezTo>
                      <a:pt x="41" y="39"/>
                      <a:pt x="41" y="39"/>
                      <a:pt x="41" y="39"/>
                    </a:cubicBezTo>
                    <a:lnTo>
                      <a:pt x="42" y="38"/>
                    </a:lnTo>
                    <a:lnTo>
                      <a:pt x="41" y="38"/>
                    </a:lnTo>
                    <a:cubicBezTo>
                      <a:pt x="42" y="38"/>
                      <a:pt x="44" y="37"/>
                      <a:pt x="45" y="36"/>
                    </a:cubicBezTo>
                    <a:cubicBezTo>
                      <a:pt x="45" y="35"/>
                      <a:pt x="45" y="35"/>
                      <a:pt x="46" y="35"/>
                    </a:cubicBezTo>
                    <a:lnTo>
                      <a:pt x="46" y="34"/>
                    </a:lnTo>
                    <a:cubicBezTo>
                      <a:pt x="47" y="34"/>
                      <a:pt x="47" y="34"/>
                      <a:pt x="48" y="33"/>
                    </a:cubicBezTo>
                    <a:cubicBezTo>
                      <a:pt x="48" y="34"/>
                      <a:pt x="47" y="34"/>
                      <a:pt x="47" y="34"/>
                    </a:cubicBezTo>
                    <a:cubicBezTo>
                      <a:pt x="48" y="33"/>
                      <a:pt x="49" y="32"/>
                      <a:pt x="50" y="31"/>
                    </a:cubicBezTo>
                    <a:lnTo>
                      <a:pt x="49" y="32"/>
                    </a:lnTo>
                    <a:cubicBezTo>
                      <a:pt x="49" y="31"/>
                      <a:pt x="50" y="31"/>
                      <a:pt x="50" y="31"/>
                    </a:cubicBezTo>
                    <a:lnTo>
                      <a:pt x="51" y="31"/>
                    </a:lnTo>
                    <a:cubicBezTo>
                      <a:pt x="51" y="30"/>
                      <a:pt x="51" y="30"/>
                      <a:pt x="52" y="30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7" y="25"/>
                      <a:pt x="65" y="20"/>
                      <a:pt x="72" y="15"/>
                    </a:cubicBezTo>
                    <a:cubicBezTo>
                      <a:pt x="80" y="10"/>
                      <a:pt x="87" y="6"/>
                      <a:pt x="96" y="3"/>
                    </a:cubicBezTo>
                    <a:cubicBezTo>
                      <a:pt x="99" y="2"/>
                      <a:pt x="102" y="2"/>
                      <a:pt x="106" y="1"/>
                    </a:cubicBezTo>
                    <a:cubicBezTo>
                      <a:pt x="111" y="0"/>
                      <a:pt x="115" y="1"/>
                      <a:pt x="119" y="2"/>
                    </a:cubicBezTo>
                    <a:cubicBezTo>
                      <a:pt x="126" y="2"/>
                      <a:pt x="131" y="9"/>
                      <a:pt x="130" y="16"/>
                    </a:cubicBezTo>
                    <a:cubicBezTo>
                      <a:pt x="129" y="23"/>
                      <a:pt x="122" y="27"/>
                      <a:pt x="116" y="27"/>
                    </a:cubicBezTo>
                    <a:cubicBezTo>
                      <a:pt x="114" y="26"/>
                      <a:pt x="112" y="26"/>
                      <a:pt x="111" y="26"/>
                    </a:cubicBezTo>
                    <a:cubicBezTo>
                      <a:pt x="110" y="26"/>
                      <a:pt x="109" y="26"/>
                      <a:pt x="108" y="26"/>
                    </a:cubicBezTo>
                    <a:cubicBezTo>
                      <a:pt x="108" y="26"/>
                      <a:pt x="107" y="26"/>
                      <a:pt x="106" y="26"/>
                    </a:cubicBezTo>
                    <a:cubicBezTo>
                      <a:pt x="105" y="27"/>
                      <a:pt x="104" y="27"/>
                      <a:pt x="103" y="27"/>
                    </a:cubicBezTo>
                    <a:cubicBezTo>
                      <a:pt x="100" y="28"/>
                      <a:pt x="97" y="30"/>
                      <a:pt x="94" y="31"/>
                    </a:cubicBezTo>
                    <a:cubicBezTo>
                      <a:pt x="90" y="32"/>
                      <a:pt x="86" y="35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4" y="43"/>
                      <a:pt x="65" y="50"/>
                      <a:pt x="56" y="58"/>
                    </a:cubicBezTo>
                    <a:cubicBezTo>
                      <a:pt x="51" y="62"/>
                      <a:pt x="45" y="67"/>
                      <a:pt x="39" y="73"/>
                    </a:cubicBezTo>
                    <a:lnTo>
                      <a:pt x="38" y="74"/>
                    </a:ln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6"/>
                      <a:pt x="35" y="78"/>
                      <a:pt x="33" y="80"/>
                    </a:cubicBezTo>
                    <a:cubicBezTo>
                      <a:pt x="32" y="82"/>
                      <a:pt x="31" y="84"/>
                      <a:pt x="30" y="85"/>
                    </a:cubicBezTo>
                    <a:cubicBezTo>
                      <a:pt x="29" y="87"/>
                      <a:pt x="28" y="88"/>
                      <a:pt x="28" y="90"/>
                    </a:cubicBezTo>
                    <a:cubicBezTo>
                      <a:pt x="27" y="94"/>
                      <a:pt x="25" y="97"/>
                      <a:pt x="25" y="101"/>
                    </a:cubicBezTo>
                    <a:cubicBezTo>
                      <a:pt x="24" y="106"/>
                      <a:pt x="18" y="109"/>
                      <a:pt x="13" y="109"/>
                    </a:cubicBezTo>
                    <a:cubicBezTo>
                      <a:pt x="12" y="109"/>
                      <a:pt x="11" y="109"/>
                      <a:pt x="1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720360" y="991440"/>
                <a:ext cx="36360" cy="12600"/>
              </a:xfrm>
              <a:custGeom>
                <a:rect b="b" l="l" r="r" t="t"/>
                <a:pathLst>
                  <a:path extrusionOk="0" h="35" w="101">
                    <a:moveTo>
                      <a:pt x="53" y="33"/>
                    </a:moveTo>
                    <a:cubicBezTo>
                      <a:pt x="46" y="33"/>
                      <a:pt x="40" y="33"/>
                      <a:pt x="34" y="32"/>
                    </a:cubicBezTo>
                    <a:cubicBezTo>
                      <a:pt x="29" y="32"/>
                      <a:pt x="25" y="32"/>
                      <a:pt x="20" y="31"/>
                    </a:cubicBezTo>
                    <a:cubicBezTo>
                      <a:pt x="17" y="31"/>
                      <a:pt x="14" y="30"/>
                      <a:pt x="11" y="29"/>
                    </a:cubicBezTo>
                    <a:cubicBezTo>
                      <a:pt x="8" y="28"/>
                      <a:pt x="6" y="26"/>
                      <a:pt x="4" y="24"/>
                    </a:cubicBezTo>
                    <a:cubicBezTo>
                      <a:pt x="0" y="20"/>
                      <a:pt x="0" y="14"/>
                      <a:pt x="3" y="9"/>
                    </a:cubicBezTo>
                    <a:cubicBezTo>
                      <a:pt x="4" y="7"/>
                      <a:pt x="5" y="6"/>
                      <a:pt x="7" y="4"/>
                    </a:cubicBezTo>
                    <a:cubicBezTo>
                      <a:pt x="12" y="0"/>
                      <a:pt x="19" y="2"/>
                      <a:pt x="23" y="6"/>
                    </a:cubicBezTo>
                    <a:cubicBezTo>
                      <a:pt x="30" y="7"/>
                      <a:pt x="38" y="8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56" y="9"/>
                      <a:pt x="69" y="9"/>
                      <a:pt x="81" y="9"/>
                    </a:cubicBezTo>
                    <a:cubicBezTo>
                      <a:pt x="82" y="9"/>
                      <a:pt x="84" y="9"/>
                      <a:pt x="86" y="8"/>
                    </a:cubicBezTo>
                    <a:cubicBezTo>
                      <a:pt x="92" y="7"/>
                      <a:pt x="98" y="12"/>
                      <a:pt x="99" y="19"/>
                    </a:cubicBezTo>
                    <a:cubicBezTo>
                      <a:pt x="100" y="25"/>
                      <a:pt x="95" y="32"/>
                      <a:pt x="89" y="32"/>
                    </a:cubicBezTo>
                    <a:cubicBezTo>
                      <a:pt x="81" y="33"/>
                      <a:pt x="72" y="34"/>
                      <a:pt x="64" y="34"/>
                    </a:cubicBezTo>
                    <a:cubicBezTo>
                      <a:pt x="60" y="34"/>
                      <a:pt x="56" y="33"/>
                      <a:pt x="5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4"/>
              <p:cNvSpPr/>
              <p:nvPr/>
            </p:nvSpPr>
            <p:spPr>
              <a:xfrm>
                <a:off x="731880" y="976320"/>
                <a:ext cx="13680" cy="37080"/>
              </a:xfrm>
              <a:custGeom>
                <a:rect b="b" l="l" r="r" t="t"/>
                <a:pathLst>
                  <a:path extrusionOk="0" h="103" w="38">
                    <a:moveTo>
                      <a:pt x="2" y="91"/>
                    </a:moveTo>
                    <a:cubicBezTo>
                      <a:pt x="0" y="76"/>
                      <a:pt x="1" y="62"/>
                      <a:pt x="3" y="46"/>
                    </a:cubicBezTo>
                    <a:cubicBezTo>
                      <a:pt x="3" y="40"/>
                      <a:pt x="4" y="34"/>
                      <a:pt x="6" y="27"/>
                    </a:cubicBezTo>
                    <a:cubicBezTo>
                      <a:pt x="7" y="21"/>
                      <a:pt x="9" y="16"/>
                      <a:pt x="10" y="10"/>
                    </a:cubicBezTo>
                    <a:cubicBezTo>
                      <a:pt x="12" y="3"/>
                      <a:pt x="20" y="0"/>
                      <a:pt x="26" y="2"/>
                    </a:cubicBezTo>
                    <a:cubicBezTo>
                      <a:pt x="32" y="3"/>
                      <a:pt x="37" y="10"/>
                      <a:pt x="35" y="17"/>
                    </a:cubicBezTo>
                    <a:cubicBezTo>
                      <a:pt x="32" y="23"/>
                      <a:pt x="31" y="30"/>
                      <a:pt x="30" y="36"/>
                    </a:cubicBezTo>
                    <a:cubicBezTo>
                      <a:pt x="29" y="39"/>
                      <a:pt x="28" y="42"/>
                      <a:pt x="28" y="46"/>
                    </a:cubicBezTo>
                    <a:cubicBezTo>
                      <a:pt x="27" y="50"/>
                      <a:pt x="27" y="54"/>
                      <a:pt x="26" y="58"/>
                    </a:cubicBezTo>
                    <a:cubicBezTo>
                      <a:pt x="26" y="58"/>
                      <a:pt x="26" y="57"/>
                      <a:pt x="26" y="56"/>
                    </a:cubicBezTo>
                    <a:cubicBezTo>
                      <a:pt x="25" y="67"/>
                      <a:pt x="25" y="79"/>
                      <a:pt x="25" y="90"/>
                    </a:cubicBezTo>
                    <a:cubicBezTo>
                      <a:pt x="25" y="95"/>
                      <a:pt x="21" y="101"/>
                      <a:pt x="15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8" y="102"/>
                      <a:pt x="2" y="97"/>
                      <a:pt x="2" y="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4"/>
              <p:cNvSpPr/>
              <p:nvPr/>
            </p:nvSpPr>
            <p:spPr>
              <a:xfrm>
                <a:off x="774720" y="960840"/>
                <a:ext cx="37080" cy="68400"/>
              </a:xfrm>
              <a:custGeom>
                <a:rect b="b" l="l" r="r" t="t"/>
                <a:pathLst>
                  <a:path extrusionOk="0" h="190" w="103">
                    <a:moveTo>
                      <a:pt x="49" y="180"/>
                    </a:moveTo>
                    <a:cubicBezTo>
                      <a:pt x="46" y="174"/>
                      <a:pt x="50" y="167"/>
                      <a:pt x="56" y="164"/>
                    </a:cubicBezTo>
                    <a:cubicBezTo>
                      <a:pt x="57" y="164"/>
                      <a:pt x="57" y="163"/>
                      <a:pt x="57" y="163"/>
                    </a:cubicBezTo>
                    <a:cubicBezTo>
                      <a:pt x="58" y="163"/>
                      <a:pt x="58" y="162"/>
                      <a:pt x="60" y="162"/>
                    </a:cubicBezTo>
                    <a:cubicBezTo>
                      <a:pt x="61" y="161"/>
                      <a:pt x="62" y="159"/>
                      <a:pt x="63" y="158"/>
                    </a:cubicBezTo>
                    <a:cubicBezTo>
                      <a:pt x="64" y="157"/>
                      <a:pt x="65" y="155"/>
                      <a:pt x="67" y="154"/>
                    </a:cubicBezTo>
                    <a:cubicBezTo>
                      <a:pt x="69" y="151"/>
                      <a:pt x="71" y="148"/>
                      <a:pt x="72" y="145"/>
                    </a:cubicBezTo>
                    <a:cubicBezTo>
                      <a:pt x="73" y="142"/>
                      <a:pt x="74" y="141"/>
                      <a:pt x="75" y="138"/>
                    </a:cubicBezTo>
                    <a:cubicBezTo>
                      <a:pt x="75" y="137"/>
                      <a:pt x="76" y="135"/>
                      <a:pt x="77" y="134"/>
                    </a:cubicBezTo>
                    <a:cubicBezTo>
                      <a:pt x="77" y="131"/>
                      <a:pt x="77" y="130"/>
                      <a:pt x="77" y="127"/>
                    </a:cubicBezTo>
                    <a:cubicBezTo>
                      <a:pt x="77" y="126"/>
                      <a:pt x="77" y="124"/>
                      <a:pt x="77" y="122"/>
                    </a:cubicBezTo>
                    <a:cubicBezTo>
                      <a:pt x="77" y="121"/>
                      <a:pt x="77" y="119"/>
                      <a:pt x="77" y="118"/>
                    </a:cubicBezTo>
                    <a:cubicBezTo>
                      <a:pt x="76" y="116"/>
                      <a:pt x="76" y="115"/>
                      <a:pt x="75" y="113"/>
                    </a:cubicBezTo>
                    <a:cubicBezTo>
                      <a:pt x="75" y="113"/>
                      <a:pt x="75" y="112"/>
                      <a:pt x="74" y="111"/>
                    </a:cubicBezTo>
                    <a:cubicBezTo>
                      <a:pt x="74" y="110"/>
                      <a:pt x="73" y="109"/>
                      <a:pt x="72" y="107"/>
                    </a:cubicBezTo>
                    <a:cubicBezTo>
                      <a:pt x="71" y="106"/>
                      <a:pt x="71" y="105"/>
                      <a:pt x="70" y="104"/>
                    </a:cubicBezTo>
                    <a:cubicBezTo>
                      <a:pt x="69" y="103"/>
                      <a:pt x="68" y="102"/>
                      <a:pt x="67" y="101"/>
                    </a:cubicBezTo>
                    <a:cubicBezTo>
                      <a:pt x="66" y="100"/>
                      <a:pt x="65" y="99"/>
                      <a:pt x="64" y="98"/>
                    </a:cubicBezTo>
                    <a:cubicBezTo>
                      <a:pt x="63" y="98"/>
                      <a:pt x="62" y="97"/>
                      <a:pt x="61" y="96"/>
                    </a:cubicBezTo>
                    <a:cubicBezTo>
                      <a:pt x="59" y="95"/>
                      <a:pt x="58" y="95"/>
                      <a:pt x="56" y="94"/>
                    </a:cubicBezTo>
                    <a:cubicBezTo>
                      <a:pt x="48" y="92"/>
                      <a:pt x="36" y="89"/>
                      <a:pt x="35" y="79"/>
                    </a:cubicBezTo>
                    <a:cubicBezTo>
                      <a:pt x="35" y="75"/>
                      <a:pt x="36" y="71"/>
                      <a:pt x="38" y="67"/>
                    </a:cubicBezTo>
                    <a:cubicBezTo>
                      <a:pt x="40" y="66"/>
                      <a:pt x="42" y="63"/>
                      <a:pt x="44" y="62"/>
                    </a:cubicBezTo>
                    <a:cubicBezTo>
                      <a:pt x="47" y="58"/>
                      <a:pt x="49" y="55"/>
                      <a:pt x="51" y="52"/>
                    </a:cubicBezTo>
                    <a:cubicBezTo>
                      <a:pt x="53" y="49"/>
                      <a:pt x="55" y="46"/>
                      <a:pt x="57" y="44"/>
                    </a:cubicBezTo>
                    <a:cubicBezTo>
                      <a:pt x="57" y="42"/>
                      <a:pt x="58" y="40"/>
                      <a:pt x="59" y="38"/>
                    </a:cubicBezTo>
                    <a:cubicBezTo>
                      <a:pt x="60" y="36"/>
                      <a:pt x="60" y="35"/>
                      <a:pt x="60" y="34"/>
                    </a:cubicBezTo>
                    <a:cubicBezTo>
                      <a:pt x="60" y="33"/>
                      <a:pt x="61" y="32"/>
                      <a:pt x="61" y="31"/>
                    </a:cubicBezTo>
                    <a:cubicBezTo>
                      <a:pt x="61" y="30"/>
                      <a:pt x="61" y="29"/>
                      <a:pt x="61" y="28"/>
                    </a:cubicBezTo>
                    <a:lnTo>
                      <a:pt x="61" y="29"/>
                    </a:ln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lnTo>
                      <a:pt x="60" y="26"/>
                    </a:lnTo>
                    <a:cubicBezTo>
                      <a:pt x="59" y="26"/>
                      <a:pt x="59" y="26"/>
                      <a:pt x="58" y="25"/>
                    </a:cubicBezTo>
                    <a:lnTo>
                      <a:pt x="57" y="25"/>
                    </a:lnTo>
                    <a:cubicBezTo>
                      <a:pt x="56" y="25"/>
                      <a:pt x="54" y="25"/>
                      <a:pt x="53" y="25"/>
                    </a:cubicBezTo>
                    <a:cubicBezTo>
                      <a:pt x="51" y="25"/>
                      <a:pt x="50" y="25"/>
                      <a:pt x="48" y="26"/>
                    </a:cubicBezTo>
                    <a:cubicBezTo>
                      <a:pt x="46" y="27"/>
                      <a:pt x="43" y="27"/>
                      <a:pt x="41" y="28"/>
                    </a:cubicBezTo>
                    <a:cubicBezTo>
                      <a:pt x="39" y="28"/>
                      <a:pt x="37" y="29"/>
                      <a:pt x="35" y="30"/>
                    </a:cubicBezTo>
                    <a:lnTo>
                      <a:pt x="35" y="31"/>
                    </a:lnTo>
                    <a:cubicBezTo>
                      <a:pt x="36" y="38"/>
                      <a:pt x="31" y="44"/>
                      <a:pt x="25" y="45"/>
                    </a:cubicBezTo>
                    <a:cubicBezTo>
                      <a:pt x="23" y="45"/>
                      <a:pt x="21" y="45"/>
                      <a:pt x="19" y="45"/>
                    </a:cubicBezTo>
                    <a:cubicBezTo>
                      <a:pt x="15" y="46"/>
                      <a:pt x="12" y="46"/>
                      <a:pt x="8" y="44"/>
                    </a:cubicBezTo>
                    <a:cubicBezTo>
                      <a:pt x="4" y="43"/>
                      <a:pt x="2" y="39"/>
                      <a:pt x="1" y="35"/>
                    </a:cubicBezTo>
                    <a:cubicBezTo>
                      <a:pt x="0" y="34"/>
                      <a:pt x="0" y="31"/>
                      <a:pt x="1" y="29"/>
                    </a:cubicBezTo>
                    <a:cubicBezTo>
                      <a:pt x="1" y="27"/>
                      <a:pt x="2" y="24"/>
                      <a:pt x="4" y="22"/>
                    </a:cubicBezTo>
                    <a:cubicBezTo>
                      <a:pt x="11" y="14"/>
                      <a:pt x="20" y="10"/>
                      <a:pt x="29" y="6"/>
                    </a:cubicBezTo>
                    <a:cubicBezTo>
                      <a:pt x="39" y="2"/>
                      <a:pt x="50" y="0"/>
                      <a:pt x="61" y="1"/>
                    </a:cubicBezTo>
                    <a:cubicBezTo>
                      <a:pt x="65" y="1"/>
                      <a:pt x="70" y="3"/>
                      <a:pt x="74" y="6"/>
                    </a:cubicBezTo>
                    <a:cubicBezTo>
                      <a:pt x="78" y="8"/>
                      <a:pt x="81" y="13"/>
                      <a:pt x="83" y="18"/>
                    </a:cubicBezTo>
                    <a:cubicBezTo>
                      <a:pt x="88" y="28"/>
                      <a:pt x="85" y="39"/>
                      <a:pt x="81" y="49"/>
                    </a:cubicBezTo>
                    <a:cubicBezTo>
                      <a:pt x="77" y="57"/>
                      <a:pt x="72" y="64"/>
                      <a:pt x="67" y="72"/>
                    </a:cubicBezTo>
                    <a:cubicBezTo>
                      <a:pt x="68" y="73"/>
                      <a:pt x="71" y="74"/>
                      <a:pt x="72" y="75"/>
                    </a:cubicBezTo>
                    <a:cubicBezTo>
                      <a:pt x="78" y="78"/>
                      <a:pt x="82" y="82"/>
                      <a:pt x="86" y="87"/>
                    </a:cubicBezTo>
                    <a:cubicBezTo>
                      <a:pt x="96" y="96"/>
                      <a:pt x="100" y="109"/>
                      <a:pt x="101" y="122"/>
                    </a:cubicBezTo>
                    <a:cubicBezTo>
                      <a:pt x="102" y="129"/>
                      <a:pt x="100" y="135"/>
                      <a:pt x="99" y="142"/>
                    </a:cubicBezTo>
                    <a:cubicBezTo>
                      <a:pt x="97" y="149"/>
                      <a:pt x="93" y="156"/>
                      <a:pt x="90" y="162"/>
                    </a:cubicBezTo>
                    <a:cubicBezTo>
                      <a:pt x="87" y="167"/>
                      <a:pt x="84" y="172"/>
                      <a:pt x="79" y="176"/>
                    </a:cubicBezTo>
                    <a:cubicBezTo>
                      <a:pt x="77" y="179"/>
                      <a:pt x="75" y="181"/>
                      <a:pt x="73" y="183"/>
                    </a:cubicBezTo>
                    <a:cubicBezTo>
                      <a:pt x="70" y="184"/>
                      <a:pt x="68" y="186"/>
                      <a:pt x="65" y="187"/>
                    </a:cubicBezTo>
                    <a:cubicBezTo>
                      <a:pt x="64" y="188"/>
                      <a:pt x="62" y="189"/>
                      <a:pt x="60" y="189"/>
                    </a:cubicBezTo>
                    <a:cubicBezTo>
                      <a:pt x="56" y="189"/>
                      <a:pt x="50" y="185"/>
                      <a:pt x="49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4"/>
              <p:cNvSpPr/>
              <p:nvPr/>
            </p:nvSpPr>
            <p:spPr>
              <a:xfrm>
                <a:off x="832320" y="957600"/>
                <a:ext cx="38520" cy="89280"/>
              </a:xfrm>
              <a:custGeom>
                <a:rect b="b" l="l" r="r" t="t"/>
                <a:pathLst>
                  <a:path extrusionOk="0" h="248" w="107">
                    <a:moveTo>
                      <a:pt x="39" y="223"/>
                    </a:moveTo>
                    <a:cubicBezTo>
                      <a:pt x="40" y="223"/>
                      <a:pt x="41" y="223"/>
                      <a:pt x="42" y="223"/>
                    </a:cubicBezTo>
                    <a:lnTo>
                      <a:pt x="43" y="223"/>
                    </a:lnTo>
                    <a:lnTo>
                      <a:pt x="44" y="223"/>
                    </a:lnTo>
                    <a:lnTo>
                      <a:pt x="44" y="222"/>
                    </a:lnTo>
                    <a:cubicBezTo>
                      <a:pt x="44" y="223"/>
                      <a:pt x="44" y="223"/>
                      <a:pt x="43" y="223"/>
                    </a:cubicBezTo>
                    <a:cubicBezTo>
                      <a:pt x="44" y="223"/>
                      <a:pt x="45" y="222"/>
                      <a:pt x="46" y="221"/>
                    </a:cubicBezTo>
                    <a:cubicBezTo>
                      <a:pt x="46" y="222"/>
                      <a:pt x="45" y="222"/>
                      <a:pt x="45" y="222"/>
                    </a:cubicBezTo>
                    <a:lnTo>
                      <a:pt x="46" y="221"/>
                    </a:lnTo>
                    <a:lnTo>
                      <a:pt x="46" y="220"/>
                    </a:lnTo>
                    <a:lnTo>
                      <a:pt x="47" y="219"/>
                    </a:lnTo>
                    <a:cubicBezTo>
                      <a:pt x="48" y="217"/>
                      <a:pt x="49" y="216"/>
                      <a:pt x="49" y="215"/>
                    </a:cubicBezTo>
                    <a:cubicBezTo>
                      <a:pt x="50" y="212"/>
                      <a:pt x="51" y="209"/>
                      <a:pt x="52" y="206"/>
                    </a:cubicBezTo>
                    <a:cubicBezTo>
                      <a:pt x="53" y="196"/>
                      <a:pt x="55" y="185"/>
                      <a:pt x="57" y="175"/>
                    </a:cubicBezTo>
                    <a:cubicBezTo>
                      <a:pt x="58" y="170"/>
                      <a:pt x="58" y="166"/>
                      <a:pt x="59" y="161"/>
                    </a:cubicBezTo>
                    <a:cubicBezTo>
                      <a:pt x="53" y="166"/>
                      <a:pt x="48" y="171"/>
                      <a:pt x="42" y="177"/>
                    </a:cubicBezTo>
                    <a:cubicBezTo>
                      <a:pt x="39" y="180"/>
                      <a:pt x="37" y="183"/>
                      <a:pt x="34" y="187"/>
                    </a:cubicBezTo>
                    <a:cubicBezTo>
                      <a:pt x="32" y="189"/>
                      <a:pt x="31" y="191"/>
                      <a:pt x="30" y="194"/>
                    </a:cubicBezTo>
                    <a:cubicBezTo>
                      <a:pt x="29" y="196"/>
                      <a:pt x="28" y="198"/>
                      <a:pt x="27" y="199"/>
                    </a:cubicBezTo>
                    <a:cubicBezTo>
                      <a:pt x="27" y="201"/>
                      <a:pt x="27" y="202"/>
                      <a:pt x="26" y="204"/>
                    </a:cubicBezTo>
                    <a:cubicBezTo>
                      <a:pt x="26" y="205"/>
                      <a:pt x="26" y="206"/>
                      <a:pt x="25" y="207"/>
                    </a:cubicBezTo>
                    <a:cubicBezTo>
                      <a:pt x="25" y="208"/>
                      <a:pt x="25" y="208"/>
                      <a:pt x="25" y="209"/>
                    </a:cubicBezTo>
                    <a:cubicBezTo>
                      <a:pt x="25" y="209"/>
                      <a:pt x="26" y="210"/>
                      <a:pt x="26" y="211"/>
                    </a:cubicBezTo>
                    <a:cubicBezTo>
                      <a:pt x="26" y="211"/>
                      <a:pt x="26" y="212"/>
                      <a:pt x="27" y="213"/>
                    </a:cubicBezTo>
                    <a:cubicBezTo>
                      <a:pt x="27" y="213"/>
                      <a:pt x="27" y="214"/>
                      <a:pt x="27" y="215"/>
                    </a:cubicBezTo>
                    <a:lnTo>
                      <a:pt x="28" y="216"/>
                    </a:lnTo>
                    <a:cubicBezTo>
                      <a:pt x="29" y="217"/>
                      <a:pt x="30" y="219"/>
                      <a:pt x="31" y="220"/>
                    </a:cubicBezTo>
                    <a:lnTo>
                      <a:pt x="32" y="221"/>
                    </a:lnTo>
                    <a:lnTo>
                      <a:pt x="32" y="222"/>
                    </a:lnTo>
                    <a:cubicBezTo>
                      <a:pt x="32" y="222"/>
                      <a:pt x="33" y="222"/>
                      <a:pt x="34" y="222"/>
                    </a:cubicBezTo>
                    <a:cubicBezTo>
                      <a:pt x="34" y="223"/>
                      <a:pt x="35" y="223"/>
                      <a:pt x="35" y="223"/>
                    </a:cubicBezTo>
                    <a:lnTo>
                      <a:pt x="36" y="223"/>
                    </a:lnTo>
                    <a:cubicBezTo>
                      <a:pt x="37" y="223"/>
                      <a:pt x="37" y="223"/>
                      <a:pt x="38" y="223"/>
                    </a:cubicBezTo>
                    <a:cubicBezTo>
                      <a:pt x="39" y="223"/>
                      <a:pt x="39" y="223"/>
                      <a:pt x="41" y="223"/>
                    </a:cubicBezTo>
                    <a:cubicBezTo>
                      <a:pt x="40" y="223"/>
                      <a:pt x="39" y="223"/>
                      <a:pt x="39" y="223"/>
                    </a:cubicBezTo>
                    <a:moveTo>
                      <a:pt x="25" y="245"/>
                    </a:moveTo>
                    <a:cubicBezTo>
                      <a:pt x="17" y="242"/>
                      <a:pt x="12" y="236"/>
                      <a:pt x="8" y="229"/>
                    </a:cubicBezTo>
                    <a:cubicBezTo>
                      <a:pt x="4" y="222"/>
                      <a:pt x="2" y="215"/>
                      <a:pt x="2" y="207"/>
                    </a:cubicBezTo>
                    <a:cubicBezTo>
                      <a:pt x="2" y="199"/>
                      <a:pt x="5" y="191"/>
                      <a:pt x="9" y="184"/>
                    </a:cubicBezTo>
                    <a:cubicBezTo>
                      <a:pt x="16" y="169"/>
                      <a:pt x="28" y="157"/>
                      <a:pt x="41" y="146"/>
                    </a:cubicBezTo>
                    <a:cubicBezTo>
                      <a:pt x="47" y="140"/>
                      <a:pt x="54" y="134"/>
                      <a:pt x="61" y="128"/>
                    </a:cubicBezTo>
                    <a:cubicBezTo>
                      <a:pt x="62" y="127"/>
                      <a:pt x="62" y="127"/>
                      <a:pt x="62" y="125"/>
                    </a:cubicBezTo>
                    <a:cubicBezTo>
                      <a:pt x="59" y="128"/>
                      <a:pt x="56" y="131"/>
                      <a:pt x="52" y="132"/>
                    </a:cubicBezTo>
                    <a:cubicBezTo>
                      <a:pt x="48" y="135"/>
                      <a:pt x="42" y="137"/>
                      <a:pt x="36" y="137"/>
                    </a:cubicBezTo>
                    <a:cubicBezTo>
                      <a:pt x="30" y="138"/>
                      <a:pt x="24" y="136"/>
                      <a:pt x="18" y="132"/>
                    </a:cubicBezTo>
                    <a:cubicBezTo>
                      <a:pt x="7" y="127"/>
                      <a:pt x="5" y="114"/>
                      <a:pt x="2" y="103"/>
                    </a:cubicBezTo>
                    <a:cubicBezTo>
                      <a:pt x="0" y="89"/>
                      <a:pt x="0" y="74"/>
                      <a:pt x="3" y="60"/>
                    </a:cubicBezTo>
                    <a:cubicBezTo>
                      <a:pt x="5" y="47"/>
                      <a:pt x="12" y="35"/>
                      <a:pt x="19" y="24"/>
                    </a:cubicBezTo>
                    <a:cubicBezTo>
                      <a:pt x="23" y="19"/>
                      <a:pt x="27" y="14"/>
                      <a:pt x="32" y="10"/>
                    </a:cubicBezTo>
                    <a:cubicBezTo>
                      <a:pt x="37" y="6"/>
                      <a:pt x="44" y="4"/>
                      <a:pt x="50" y="2"/>
                    </a:cubicBezTo>
                    <a:cubicBezTo>
                      <a:pt x="56" y="0"/>
                      <a:pt x="63" y="5"/>
                      <a:pt x="65" y="11"/>
                    </a:cubicBezTo>
                    <a:cubicBezTo>
                      <a:pt x="67" y="18"/>
                      <a:pt x="63" y="24"/>
                      <a:pt x="56" y="26"/>
                    </a:cubicBezTo>
                    <a:cubicBezTo>
                      <a:pt x="55" y="26"/>
                      <a:pt x="54" y="27"/>
                      <a:pt x="53" y="28"/>
                    </a:cubicBezTo>
                    <a:cubicBezTo>
                      <a:pt x="51" y="28"/>
                      <a:pt x="50" y="28"/>
                      <a:pt x="49" y="29"/>
                    </a:cubicBezTo>
                    <a:lnTo>
                      <a:pt x="48" y="29"/>
                    </a:lnTo>
                    <a:cubicBezTo>
                      <a:pt x="47" y="30"/>
                      <a:pt x="46" y="30"/>
                      <a:pt x="46" y="31"/>
                    </a:cubicBezTo>
                    <a:cubicBezTo>
                      <a:pt x="45" y="32"/>
                      <a:pt x="44" y="33"/>
                      <a:pt x="43" y="34"/>
                    </a:cubicBezTo>
                    <a:cubicBezTo>
                      <a:pt x="41" y="36"/>
                      <a:pt x="40" y="37"/>
                      <a:pt x="39" y="39"/>
                    </a:cubicBezTo>
                    <a:cubicBezTo>
                      <a:pt x="35" y="43"/>
                      <a:pt x="32" y="49"/>
                      <a:pt x="30" y="53"/>
                    </a:cubicBezTo>
                    <a:cubicBezTo>
                      <a:pt x="29" y="56"/>
                      <a:pt x="28" y="57"/>
                      <a:pt x="27" y="60"/>
                    </a:cubicBezTo>
                    <a:cubicBezTo>
                      <a:pt x="27" y="61"/>
                      <a:pt x="26" y="64"/>
                      <a:pt x="25" y="66"/>
                    </a:cubicBezTo>
                    <a:cubicBezTo>
                      <a:pt x="25" y="69"/>
                      <a:pt x="24" y="72"/>
                      <a:pt x="24" y="76"/>
                    </a:cubicBezTo>
                    <a:cubicBezTo>
                      <a:pt x="24" y="79"/>
                      <a:pt x="24" y="83"/>
                      <a:pt x="24" y="88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90"/>
                      <a:pt x="25" y="95"/>
                      <a:pt x="25" y="99"/>
                    </a:cubicBezTo>
                    <a:cubicBezTo>
                      <a:pt x="26" y="101"/>
                      <a:pt x="27" y="104"/>
                      <a:pt x="27" y="106"/>
                    </a:cubicBezTo>
                    <a:cubicBezTo>
                      <a:pt x="28" y="107"/>
                      <a:pt x="28" y="109"/>
                      <a:pt x="28" y="109"/>
                    </a:cubicBezTo>
                    <a:cubicBezTo>
                      <a:pt x="29" y="110"/>
                      <a:pt x="29" y="110"/>
                      <a:pt x="30" y="111"/>
                    </a:cubicBezTo>
                    <a:cubicBezTo>
                      <a:pt x="30" y="112"/>
                      <a:pt x="31" y="112"/>
                      <a:pt x="31" y="112"/>
                    </a:cubicBezTo>
                    <a:lnTo>
                      <a:pt x="32" y="113"/>
                    </a:lnTo>
                    <a:cubicBezTo>
                      <a:pt x="34" y="113"/>
                      <a:pt x="34" y="113"/>
                      <a:pt x="35" y="113"/>
                    </a:cubicBezTo>
                    <a:lnTo>
                      <a:pt x="34" y="113"/>
                    </a:lnTo>
                    <a:cubicBezTo>
                      <a:pt x="35" y="113"/>
                      <a:pt x="35" y="113"/>
                      <a:pt x="36" y="113"/>
                    </a:cubicBezTo>
                    <a:lnTo>
                      <a:pt x="37" y="113"/>
                    </a:lnTo>
                    <a:lnTo>
                      <a:pt x="38" y="113"/>
                    </a:lnTo>
                    <a:cubicBezTo>
                      <a:pt x="39" y="112"/>
                      <a:pt x="39" y="112"/>
                      <a:pt x="40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10"/>
                      <a:pt x="43" y="110"/>
                      <a:pt x="44" y="109"/>
                    </a:cubicBezTo>
                    <a:cubicBezTo>
                      <a:pt x="47" y="106"/>
                      <a:pt x="51" y="103"/>
                      <a:pt x="53" y="100"/>
                    </a:cubicBezTo>
                    <a:cubicBezTo>
                      <a:pt x="56" y="96"/>
                      <a:pt x="59" y="93"/>
                      <a:pt x="62" y="89"/>
                    </a:cubicBezTo>
                    <a:cubicBezTo>
                      <a:pt x="65" y="85"/>
                      <a:pt x="68" y="79"/>
                      <a:pt x="71" y="75"/>
                    </a:cubicBezTo>
                    <a:cubicBezTo>
                      <a:pt x="72" y="73"/>
                      <a:pt x="73" y="71"/>
                      <a:pt x="73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7" y="61"/>
                      <a:pt x="79" y="53"/>
                      <a:pt x="83" y="47"/>
                    </a:cubicBezTo>
                    <a:cubicBezTo>
                      <a:pt x="86" y="43"/>
                      <a:pt x="90" y="40"/>
                      <a:pt x="94" y="41"/>
                    </a:cubicBezTo>
                    <a:cubicBezTo>
                      <a:pt x="98" y="41"/>
                      <a:pt x="104" y="44"/>
                      <a:pt x="105" y="49"/>
                    </a:cubicBezTo>
                    <a:cubicBezTo>
                      <a:pt x="106" y="51"/>
                      <a:pt x="106" y="54"/>
                      <a:pt x="105" y="57"/>
                    </a:cubicBezTo>
                    <a:cubicBezTo>
                      <a:pt x="105" y="59"/>
                      <a:pt x="104" y="61"/>
                      <a:pt x="103" y="63"/>
                    </a:cubicBezTo>
                    <a:cubicBezTo>
                      <a:pt x="102" y="66"/>
                      <a:pt x="101" y="68"/>
                      <a:pt x="99" y="71"/>
                    </a:cubicBezTo>
                    <a:cubicBezTo>
                      <a:pt x="98" y="72"/>
                      <a:pt x="98" y="74"/>
                      <a:pt x="97" y="76"/>
                    </a:cubicBezTo>
                    <a:cubicBezTo>
                      <a:pt x="96" y="78"/>
                      <a:pt x="95" y="81"/>
                      <a:pt x="94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2" y="89"/>
                      <a:pt x="90" y="96"/>
                      <a:pt x="88" y="103"/>
                    </a:cubicBezTo>
                    <a:cubicBezTo>
                      <a:pt x="85" y="120"/>
                      <a:pt x="84" y="138"/>
                      <a:pt x="82" y="155"/>
                    </a:cubicBezTo>
                    <a:cubicBezTo>
                      <a:pt x="81" y="167"/>
                      <a:pt x="80" y="180"/>
                      <a:pt x="77" y="191"/>
                    </a:cubicBezTo>
                    <a:cubicBezTo>
                      <a:pt x="76" y="199"/>
                      <a:pt x="76" y="206"/>
                      <a:pt x="74" y="213"/>
                    </a:cubicBezTo>
                    <a:cubicBezTo>
                      <a:pt x="72" y="221"/>
                      <a:pt x="70" y="229"/>
                      <a:pt x="65" y="235"/>
                    </a:cubicBezTo>
                    <a:cubicBezTo>
                      <a:pt x="60" y="241"/>
                      <a:pt x="53" y="246"/>
                      <a:pt x="46" y="247"/>
                    </a:cubicBezTo>
                    <a:cubicBezTo>
                      <a:pt x="44" y="247"/>
                      <a:pt x="42" y="247"/>
                      <a:pt x="39" y="247"/>
                    </a:cubicBezTo>
                    <a:cubicBezTo>
                      <a:pt x="35" y="247"/>
                      <a:pt x="30" y="247"/>
                      <a:pt x="25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879120" y="924840"/>
                <a:ext cx="29880" cy="112680"/>
              </a:xfrm>
              <a:custGeom>
                <a:rect b="b" l="l" r="r" t="t"/>
                <a:pathLst>
                  <a:path extrusionOk="0" h="313" w="83">
                    <a:moveTo>
                      <a:pt x="5" y="309"/>
                    </a:moveTo>
                    <a:cubicBezTo>
                      <a:pt x="0" y="304"/>
                      <a:pt x="1" y="296"/>
                      <a:pt x="6" y="291"/>
                    </a:cubicBezTo>
                    <a:cubicBezTo>
                      <a:pt x="8" y="290"/>
                      <a:pt x="9" y="289"/>
                      <a:pt x="11" y="287"/>
                    </a:cubicBezTo>
                    <a:cubicBezTo>
                      <a:pt x="17" y="282"/>
                      <a:pt x="24" y="276"/>
                      <a:pt x="30" y="270"/>
                    </a:cubicBezTo>
                    <a:cubicBezTo>
                      <a:pt x="32" y="266"/>
                      <a:pt x="35" y="263"/>
                      <a:pt x="38" y="259"/>
                    </a:cubicBezTo>
                    <a:cubicBezTo>
                      <a:pt x="37" y="259"/>
                      <a:pt x="37" y="260"/>
                      <a:pt x="36" y="261"/>
                    </a:cubicBezTo>
                    <a:cubicBezTo>
                      <a:pt x="39" y="258"/>
                      <a:pt x="40" y="255"/>
                      <a:pt x="42" y="252"/>
                    </a:cubicBezTo>
                    <a:cubicBezTo>
                      <a:pt x="44" y="248"/>
                      <a:pt x="46" y="244"/>
                      <a:pt x="48" y="240"/>
                    </a:cubicBezTo>
                    <a:cubicBezTo>
                      <a:pt x="50" y="232"/>
                      <a:pt x="52" y="224"/>
                      <a:pt x="53" y="217"/>
                    </a:cubicBezTo>
                    <a:cubicBezTo>
                      <a:pt x="56" y="205"/>
                      <a:pt x="58" y="192"/>
                      <a:pt x="59" y="180"/>
                    </a:cubicBezTo>
                    <a:cubicBezTo>
                      <a:pt x="60" y="170"/>
                      <a:pt x="60" y="161"/>
                      <a:pt x="59" y="151"/>
                    </a:cubicBezTo>
                    <a:cubicBezTo>
                      <a:pt x="59" y="143"/>
                      <a:pt x="58" y="134"/>
                      <a:pt x="56" y="125"/>
                    </a:cubicBezTo>
                    <a:cubicBezTo>
                      <a:pt x="56" y="120"/>
                      <a:pt x="55" y="115"/>
                      <a:pt x="54" y="110"/>
                    </a:cubicBezTo>
                    <a:lnTo>
                      <a:pt x="54" y="111"/>
                    </a:lnTo>
                    <a:cubicBezTo>
                      <a:pt x="51" y="93"/>
                      <a:pt x="48" y="76"/>
                      <a:pt x="44" y="59"/>
                    </a:cubicBezTo>
                    <a:cubicBezTo>
                      <a:pt x="42" y="51"/>
                      <a:pt x="41" y="43"/>
                      <a:pt x="39" y="35"/>
                    </a:cubicBezTo>
                    <a:cubicBezTo>
                      <a:pt x="39" y="30"/>
                      <a:pt x="38" y="25"/>
                      <a:pt x="38" y="20"/>
                    </a:cubicBezTo>
                    <a:cubicBezTo>
                      <a:pt x="38" y="15"/>
                      <a:pt x="38" y="11"/>
                      <a:pt x="41" y="7"/>
                    </a:cubicBezTo>
                    <a:cubicBezTo>
                      <a:pt x="45" y="0"/>
                      <a:pt x="54" y="0"/>
                      <a:pt x="60" y="4"/>
                    </a:cubicBezTo>
                    <a:cubicBezTo>
                      <a:pt x="65" y="8"/>
                      <a:pt x="66" y="16"/>
                      <a:pt x="63" y="21"/>
                    </a:cubicBezTo>
                    <a:cubicBezTo>
                      <a:pt x="63" y="30"/>
                      <a:pt x="65" y="40"/>
                      <a:pt x="66" y="49"/>
                    </a:cubicBezTo>
                    <a:cubicBezTo>
                      <a:pt x="67" y="55"/>
                      <a:pt x="69" y="60"/>
                      <a:pt x="70" y="66"/>
                    </a:cubicBezTo>
                    <a:cubicBezTo>
                      <a:pt x="72" y="79"/>
                      <a:pt x="74" y="93"/>
                      <a:pt x="77" y="106"/>
                    </a:cubicBezTo>
                    <a:cubicBezTo>
                      <a:pt x="78" y="113"/>
                      <a:pt x="78" y="120"/>
                      <a:pt x="80" y="126"/>
                    </a:cubicBezTo>
                    <a:cubicBezTo>
                      <a:pt x="81" y="139"/>
                      <a:pt x="82" y="152"/>
                      <a:pt x="82" y="166"/>
                    </a:cubicBezTo>
                    <a:cubicBezTo>
                      <a:pt x="81" y="184"/>
                      <a:pt x="79" y="202"/>
                      <a:pt x="76" y="220"/>
                    </a:cubicBezTo>
                    <a:cubicBezTo>
                      <a:pt x="72" y="237"/>
                      <a:pt x="67" y="254"/>
                      <a:pt x="58" y="269"/>
                    </a:cubicBezTo>
                    <a:cubicBezTo>
                      <a:pt x="52" y="279"/>
                      <a:pt x="45" y="287"/>
                      <a:pt x="36" y="296"/>
                    </a:cubicBezTo>
                    <a:cubicBezTo>
                      <a:pt x="32" y="300"/>
                      <a:pt x="27" y="305"/>
                      <a:pt x="21" y="309"/>
                    </a:cubicBezTo>
                    <a:cubicBezTo>
                      <a:pt x="19" y="311"/>
                      <a:pt x="16" y="312"/>
                      <a:pt x="13" y="312"/>
                    </a:cubicBezTo>
                    <a:cubicBezTo>
                      <a:pt x="10" y="312"/>
                      <a:pt x="7" y="311"/>
                      <a:pt x="5" y="3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992520" y="1085400"/>
                <a:ext cx="73440" cy="15840"/>
              </a:xfrm>
              <a:custGeom>
                <a:rect b="b" l="l" r="r" t="t"/>
                <a:pathLst>
                  <a:path extrusionOk="0" h="44" w="204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38" y="14"/>
                      <a:pt x="66" y="10"/>
                      <a:pt x="93" y="6"/>
                    </a:cubicBezTo>
                    <a:cubicBezTo>
                      <a:pt x="118" y="3"/>
                      <a:pt x="143" y="2"/>
                      <a:pt x="169" y="0"/>
                    </a:cubicBezTo>
                    <a:cubicBezTo>
                      <a:pt x="176" y="0"/>
                      <a:pt x="184" y="0"/>
                      <a:pt x="191" y="0"/>
                    </a:cubicBezTo>
                    <a:cubicBezTo>
                      <a:pt x="197" y="0"/>
                      <a:pt x="203" y="6"/>
                      <a:pt x="202" y="12"/>
                    </a:cubicBezTo>
                    <a:cubicBezTo>
                      <a:pt x="202" y="18"/>
                      <a:pt x="197" y="24"/>
                      <a:pt x="191" y="24"/>
                    </a:cubicBezTo>
                    <a:cubicBezTo>
                      <a:pt x="172" y="23"/>
                      <a:pt x="155" y="24"/>
                      <a:pt x="137" y="25"/>
                    </a:cubicBezTo>
                    <a:cubicBezTo>
                      <a:pt x="125" y="26"/>
                      <a:pt x="113" y="27"/>
                      <a:pt x="101" y="28"/>
                    </a:cubicBezTo>
                    <a:cubicBezTo>
                      <a:pt x="89" y="30"/>
                      <a:pt x="76" y="32"/>
                      <a:pt x="64" y="34"/>
                    </a:cubicBezTo>
                    <a:cubicBezTo>
                      <a:pt x="48" y="37"/>
                      <a:pt x="31" y="40"/>
                      <a:pt x="15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7" y="43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4"/>
              <p:cNvSpPr/>
              <p:nvPr/>
            </p:nvSpPr>
            <p:spPr>
              <a:xfrm>
                <a:off x="1021320" y="1105920"/>
                <a:ext cx="39240" cy="15480"/>
              </a:xfrm>
              <a:custGeom>
                <a:rect b="b" l="l" r="r" t="t"/>
                <a:pathLst>
                  <a:path extrusionOk="0" h="43" w="109">
                    <a:moveTo>
                      <a:pt x="9" y="39"/>
                    </a:moveTo>
                    <a:cubicBezTo>
                      <a:pt x="3" y="36"/>
                      <a:pt x="0" y="28"/>
                      <a:pt x="3" y="22"/>
                    </a:cubicBezTo>
                    <a:cubicBezTo>
                      <a:pt x="6" y="16"/>
                      <a:pt x="13" y="13"/>
                      <a:pt x="20" y="16"/>
                    </a:cubicBezTo>
                    <a:lnTo>
                      <a:pt x="21" y="16"/>
                    </a:lnTo>
                    <a:lnTo>
                      <a:pt x="22" y="16"/>
                    </a:ln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5" y="17"/>
                      <a:pt x="27" y="17"/>
                      <a:pt x="28" y="17"/>
                    </a:cubicBezTo>
                    <a:cubicBezTo>
                      <a:pt x="32" y="16"/>
                      <a:pt x="36" y="16"/>
                      <a:pt x="39" y="15"/>
                    </a:cubicBezTo>
                    <a:cubicBezTo>
                      <a:pt x="58" y="12"/>
                      <a:pt x="75" y="6"/>
                      <a:pt x="93" y="2"/>
                    </a:cubicBezTo>
                    <a:cubicBezTo>
                      <a:pt x="98" y="0"/>
                      <a:pt x="104" y="3"/>
                      <a:pt x="106" y="8"/>
                    </a:cubicBezTo>
                    <a:cubicBezTo>
                      <a:pt x="108" y="14"/>
                      <a:pt x="106" y="21"/>
                      <a:pt x="100" y="23"/>
                    </a:cubicBezTo>
                    <a:cubicBezTo>
                      <a:pt x="88" y="27"/>
                      <a:pt x="75" y="31"/>
                      <a:pt x="63" y="34"/>
                    </a:cubicBezTo>
                    <a:cubicBezTo>
                      <a:pt x="58" y="36"/>
                      <a:pt x="52" y="37"/>
                      <a:pt x="47" y="38"/>
                    </a:cubicBezTo>
                    <a:cubicBezTo>
                      <a:pt x="41" y="40"/>
                      <a:pt x="35" y="41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0" y="42"/>
                      <a:pt x="14" y="41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3" name="Google Shape;463;p4"/>
            <p:cNvGrpSpPr/>
            <p:nvPr/>
          </p:nvGrpSpPr>
          <p:grpSpPr>
            <a:xfrm>
              <a:off x="7974546" y="-10"/>
              <a:ext cx="1169447" cy="374068"/>
              <a:chOff x="1605960" y="528480"/>
              <a:chExt cx="543600" cy="173880"/>
            </a:xfrm>
          </p:grpSpPr>
          <p:sp>
            <p:nvSpPr>
              <p:cNvPr id="464" name="Google Shape;464;p4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" name="Google Shape;465;p4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4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4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4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2821" name="Shape 2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2" name="Google Shape;2822;p31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2823" name="Google Shape;2823;p31"/>
          <p:cNvGrpSpPr/>
          <p:nvPr/>
        </p:nvGrpSpPr>
        <p:grpSpPr>
          <a:xfrm>
            <a:off x="-2353038" y="2360040"/>
            <a:ext cx="4472200" cy="3618308"/>
            <a:chOff x="-2353038" y="2360040"/>
            <a:chExt cx="4472200" cy="3618308"/>
          </a:xfrm>
        </p:grpSpPr>
        <p:grpSp>
          <p:nvGrpSpPr>
            <p:cNvPr id="2824" name="Google Shape;2824;p31"/>
            <p:cNvGrpSpPr/>
            <p:nvPr/>
          </p:nvGrpSpPr>
          <p:grpSpPr>
            <a:xfrm>
              <a:off x="-1304272" y="4305826"/>
              <a:ext cx="2017489" cy="1007583"/>
              <a:chOff x="54720" y="2121120"/>
              <a:chExt cx="937800" cy="468360"/>
            </a:xfrm>
          </p:grpSpPr>
          <p:sp>
            <p:nvSpPr>
              <p:cNvPr id="2825" name="Google Shape;2825;p31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rect b="b" l="l" r="r" t="t"/>
                <a:pathLst>
                  <a:path extrusionOk="0" h="58" w="147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6" name="Google Shape;2826;p31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rect b="b" l="l" r="r" t="t"/>
                <a:pathLst>
                  <a:path extrusionOk="0" h="50" w="18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7" name="Google Shape;2827;p31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rect b="b" l="l" r="r" t="t"/>
                <a:pathLst>
                  <a:path extrusionOk="0" h="551" w="167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8" name="Google Shape;2828;p31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rect b="b" l="l" r="r" t="t"/>
                <a:pathLst>
                  <a:path extrusionOk="0" h="150" w="124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9" name="Google Shape;2829;p31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rect b="b" l="l" r="r" t="t"/>
                <a:pathLst>
                  <a:path extrusionOk="0" h="397" w="216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0" name="Google Shape;2830;p31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rect b="b" l="l" r="r" t="t"/>
                <a:pathLst>
                  <a:path extrusionOk="0" h="226" w="115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1" name="Google Shape;2831;p31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rect b="b" l="l" r="r" t="t"/>
                <a:pathLst>
                  <a:path extrusionOk="0" h="230" w="153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2" name="Google Shape;2832;p31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rect b="b" l="l" r="r" t="t"/>
                <a:pathLst>
                  <a:path extrusionOk="0" h="526" w="132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3" name="Google Shape;2833;p31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rect b="b" l="l" r="r" t="t"/>
                <a:pathLst>
                  <a:path extrusionOk="0" h="283" w="225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4" name="Google Shape;2834;p31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rect b="b" l="l" r="r" t="t"/>
                <a:pathLst>
                  <a:path extrusionOk="0" h="30" w="32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5" name="Google Shape;2835;p31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rect b="b" l="l" r="r" t="t"/>
                <a:pathLst>
                  <a:path extrusionOk="0" h="220" w="135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6" name="Google Shape;2836;p31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rect b="b" l="l" r="r" t="t"/>
                <a:pathLst>
                  <a:path extrusionOk="0" h="160" w="92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7" name="Google Shape;2837;p31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rect b="b" l="l" r="r" t="t"/>
                <a:pathLst>
                  <a:path extrusionOk="0" h="214" w="124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8" name="Google Shape;2838;p31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rect b="b" l="l" r="r" t="t"/>
                <a:pathLst>
                  <a:path extrusionOk="0" h="247" w="315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9" name="Google Shape;2839;p31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rect b="b" l="l" r="r" t="t"/>
                <a:pathLst>
                  <a:path extrusionOk="0" h="210" w="109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0" name="Google Shape;2840;p31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rect b="b" l="l" r="r" t="t"/>
                <a:pathLst>
                  <a:path extrusionOk="0" h="143" w="96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1" name="Google Shape;2841;p31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rect b="b" l="l" r="r" t="t"/>
                <a:pathLst>
                  <a:path extrusionOk="0" h="231" w="149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2" name="Google Shape;2842;p31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rect b="b" l="l" r="r" t="t"/>
                <a:pathLst>
                  <a:path extrusionOk="0" h="585" w="154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3" name="Google Shape;2843;p31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rect b="b" l="l" r="r" t="t"/>
                <a:pathLst>
                  <a:path extrusionOk="0" h="136" w="271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4" name="Google Shape;2844;p31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rect b="b" l="l" r="r" t="t"/>
                <a:pathLst>
                  <a:path extrusionOk="0" h="427" w="224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5" name="Google Shape;2845;p31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rect b="b" l="l" r="r" t="t"/>
                <a:pathLst>
                  <a:path extrusionOk="0" h="509" w="267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6" name="Google Shape;2846;p31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rect b="b" l="l" r="r" t="t"/>
                <a:pathLst>
                  <a:path extrusionOk="0" h="391" w="239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7" name="Google Shape;2847;p31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8" name="Google Shape;2848;p31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49" name="Google Shape;2849;p31"/>
            <p:cNvGrpSpPr/>
            <p:nvPr/>
          </p:nvGrpSpPr>
          <p:grpSpPr>
            <a:xfrm>
              <a:off x="-2353038" y="2360040"/>
              <a:ext cx="3149761" cy="2128238"/>
              <a:chOff x="3131640" y="4042440"/>
              <a:chExt cx="1464120" cy="989280"/>
            </a:xfrm>
          </p:grpSpPr>
          <p:sp>
            <p:nvSpPr>
              <p:cNvPr id="2850" name="Google Shape;2850;p31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rect b="b" l="l" r="r" t="t"/>
                <a:pathLst>
                  <a:path extrusionOk="0" h="2279" w="37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1" name="Google Shape;2851;p31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rect b="b" l="l" r="r" t="t"/>
                <a:pathLst>
                  <a:path extrusionOk="0" h="228" w="87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2" name="Google Shape;2852;p31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rect b="b" l="l" r="r" t="t"/>
                <a:pathLst>
                  <a:path extrusionOk="0" h="35" w="3626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3" name="Google Shape;2853;p31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rect b="b" l="l" r="r" t="t"/>
                <a:pathLst>
                  <a:path extrusionOk="0" h="81" w="187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4" name="Google Shape;2854;p31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rect b="b" l="l" r="r" t="t"/>
                <a:pathLst>
                  <a:path extrusionOk="0" h="116" w="6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5" name="Google Shape;2855;p31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rect b="b" l="l" r="r" t="t"/>
                <a:pathLst>
                  <a:path extrusionOk="0" h="167" w="175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6" name="Google Shape;2856;p31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rect b="b" l="l" r="r" t="t"/>
                <a:pathLst>
                  <a:path extrusionOk="0" h="381" w="151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7" name="Google Shape;2857;p31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rect b="b" l="l" r="r" t="t"/>
                <a:pathLst>
                  <a:path extrusionOk="0" h="170" w="98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8" name="Google Shape;2858;p31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rect b="b" l="l" r="r" t="t"/>
                <a:pathLst>
                  <a:path extrusionOk="0" h="200" w="122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9" name="Google Shape;2859;p31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rect b="b" l="l" r="r" t="t"/>
                <a:pathLst>
                  <a:path extrusionOk="0" h="70" w="59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0" name="Google Shape;2860;p31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rect b="b" l="l" r="r" t="t"/>
                <a:pathLst>
                  <a:path extrusionOk="0" h="26" w="7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1" name="Google Shape;2861;p31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rect b="b" l="l" r="r" t="t"/>
                <a:pathLst>
                  <a:path extrusionOk="0" h="38" w="115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2" name="Google Shape;2862;p31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rect b="b" l="l" r="r" t="t"/>
                <a:pathLst>
                  <a:path extrusionOk="0" h="161" w="198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3" name="Google Shape;2863;p31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rect b="b" l="l" r="r" t="t"/>
                <a:pathLst>
                  <a:path extrusionOk="0" h="148" w="93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4" name="Google Shape;2864;p31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rect b="b" l="l" r="r" t="t"/>
                <a:pathLst>
                  <a:path extrusionOk="0" h="163" w="126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5" name="Google Shape;2865;p31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rect b="b" l="l" r="r" t="t"/>
                <a:pathLst>
                  <a:path extrusionOk="0" h="77" w="43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6" name="Google Shape;2866;p31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rect b="b" l="l" r="r" t="t"/>
                <a:pathLst>
                  <a:path extrusionOk="0" h="107" w="107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7" name="Google Shape;2867;p31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rect b="b" l="l" r="r" t="t"/>
                <a:pathLst>
                  <a:path extrusionOk="0" h="96" w="153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8" name="Google Shape;2868;p31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rect b="b" l="l" r="r" t="t"/>
                <a:pathLst>
                  <a:path extrusionOk="0" h="306" w="164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9" name="Google Shape;2869;p31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rect b="b" l="l" r="r" t="t"/>
                <a:pathLst>
                  <a:path extrusionOk="0" h="23" w="66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0" name="Google Shape;2870;p31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rect b="b" l="l" r="r" t="t"/>
                <a:pathLst>
                  <a:path extrusionOk="0" h="36" w="125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1" name="Google Shape;2871;p31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rect b="b" l="l" r="r" t="t"/>
                <a:pathLst>
                  <a:path extrusionOk="0" h="208" w="136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2" name="Google Shape;2872;p31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rect b="b" l="l" r="r" t="t"/>
                <a:pathLst>
                  <a:path extrusionOk="0" h="120" w="176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3" name="Google Shape;2873;p31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rect b="b" l="l" r="r" t="t"/>
                <a:pathLst>
                  <a:path extrusionOk="0" h="139" w="75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4" name="Google Shape;2874;p31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rect b="b" l="l" r="r" t="t"/>
                <a:pathLst>
                  <a:path extrusionOk="0" h="253" w="95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5" name="Google Shape;2875;p31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rect b="b" l="l" r="r" t="t"/>
                <a:pathLst>
                  <a:path extrusionOk="0" h="155" w="92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6" name="Google Shape;2876;p31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rect b="b" l="l" r="r" t="t"/>
                <a:pathLst>
                  <a:path extrusionOk="0" h="117" w="63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7" name="Google Shape;2877;p31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rect b="b" l="l" r="r" t="t"/>
                <a:pathLst>
                  <a:path extrusionOk="0" h="142" w="106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8" name="Google Shape;2878;p31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rect b="b" l="l" r="r" t="t"/>
                <a:pathLst>
                  <a:path extrusionOk="0" h="37" w="139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9" name="Google Shape;2879;p31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rect b="b" l="l" r="r" t="t"/>
                <a:pathLst>
                  <a:path extrusionOk="0" h="188" w="68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0" name="Google Shape;2880;p31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rect b="b" l="l" r="r" t="t"/>
                <a:pathLst>
                  <a:path extrusionOk="0" h="133" w="51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1" name="Google Shape;2881;p31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rect b="b" l="l" r="r" t="t"/>
                <a:pathLst>
                  <a:path extrusionOk="0" h="67" w="23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2" name="Google Shape;2882;p31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rect b="b" l="l" r="r" t="t"/>
                <a:pathLst>
                  <a:path extrusionOk="0" h="286" w="131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3" name="Google Shape;2883;p31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4" name="Google Shape;2884;p31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rect b="b" l="l" r="r" t="t"/>
                <a:pathLst>
                  <a:path extrusionOk="0" h="355" w="63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5" name="Google Shape;2885;p31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rect b="b" l="l" r="r" t="t"/>
                <a:pathLst>
                  <a:path extrusionOk="0" h="28" w="76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6" name="Google Shape;2886;p31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rect b="b" l="l" r="r" t="t"/>
                <a:pathLst>
                  <a:path extrusionOk="0" h="125" w="33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7" name="Google Shape;2887;p31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rect b="b" l="l" r="r" t="t"/>
                <a:pathLst>
                  <a:path extrusionOk="0" h="218" w="84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8" name="Google Shape;2888;p31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rect b="b" l="l" r="r" t="t"/>
                <a:pathLst>
                  <a:path extrusionOk="0" h="33" w="2141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9" name="Google Shape;2889;p31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rect b="b" l="l" r="r" t="t"/>
                <a:pathLst>
                  <a:path extrusionOk="0" h="762" w="599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0" name="Google Shape;2890;p31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rect b="b" l="l" r="r" t="t"/>
                <a:pathLst>
                  <a:path extrusionOk="0" h="43" w="932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1" name="Google Shape;2891;p31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rect b="b" l="l" r="r" t="t"/>
                <a:pathLst>
                  <a:path extrusionOk="0" h="483" w="173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2" name="Google Shape;2892;p31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rect b="b" l="l" r="r" t="t"/>
                <a:pathLst>
                  <a:path extrusionOk="0" h="1664" w="2953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3" name="Google Shape;2893;p31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rect b="b" l="l" r="r" t="t"/>
                <a:pathLst>
                  <a:path extrusionOk="0" h="25" w="26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31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rect b="b" l="l" r="r" t="t"/>
                <a:pathLst>
                  <a:path extrusionOk="0" h="32" w="144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31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rect b="b" l="l" r="r" t="t"/>
                <a:pathLst>
                  <a:path extrusionOk="0" h="33" w="216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6" name="Google Shape;2896;p31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rect b="b" l="l" r="r" t="t"/>
                <a:pathLst>
                  <a:path extrusionOk="0" h="22" w="205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7" name="Google Shape;2897;p31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rect b="b" l="l" r="r" t="t"/>
                <a:pathLst>
                  <a:path extrusionOk="0" h="23" w="162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8" name="Google Shape;2898;p31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rect b="b" l="l" r="r" t="t"/>
                <a:pathLst>
                  <a:path extrusionOk="0" h="23" w="238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9" name="Google Shape;2899;p31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rect b="b" l="l" r="r" t="t"/>
                <a:pathLst>
                  <a:path extrusionOk="0" h="22" w="179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0" name="Google Shape;2900;p31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rect b="b" l="l" r="r" t="t"/>
                <a:pathLst>
                  <a:path extrusionOk="0" h="24" w="202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31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rect b="b" l="l" r="r" t="t"/>
                <a:pathLst>
                  <a:path extrusionOk="0" h="24" w="213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2" name="Google Shape;2902;p31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rect b="b" l="l" r="r" t="t"/>
                <a:pathLst>
                  <a:path extrusionOk="0" h="22" w="189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3" name="Google Shape;2903;p31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rect b="b" l="l" r="r" t="t"/>
                <a:pathLst>
                  <a:path extrusionOk="0" h="27" w="171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4" name="Google Shape;2904;p31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rect b="b" l="l" r="r" t="t"/>
                <a:pathLst>
                  <a:path extrusionOk="0" h="32" w="175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5" name="Google Shape;2905;p31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rect b="b" l="l" r="r" t="t"/>
                <a:pathLst>
                  <a:path extrusionOk="0" h="94" w="183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6" name="Google Shape;2906;p31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rect b="b" l="l" r="r" t="t"/>
                <a:pathLst>
                  <a:path extrusionOk="0" h="140" w="61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31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rect b="b" l="l" r="r" t="t"/>
                <a:pathLst>
                  <a:path extrusionOk="0" h="78" w="132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8" name="Google Shape;2908;p31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rect b="b" l="l" r="r" t="t"/>
                <a:pathLst>
                  <a:path extrusionOk="0" h="81" w="84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9" name="Google Shape;2909;p31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rect b="b" l="l" r="r" t="t"/>
                <a:pathLst>
                  <a:path extrusionOk="0" h="143" w="22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0" name="Google Shape;2910;p31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rect b="b" l="l" r="r" t="t"/>
                <a:pathLst>
                  <a:path extrusionOk="0" h="168" w="25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1" name="Google Shape;2911;p31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rect b="b" l="l" r="r" t="t"/>
                <a:pathLst>
                  <a:path extrusionOk="0" h="134" w="32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2" name="Google Shape;2912;p31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rect b="b" l="l" r="r" t="t"/>
                <a:pathLst>
                  <a:path extrusionOk="0" h="156" w="26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3" name="Google Shape;2913;p31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rect b="b" l="l" r="r" t="t"/>
                <a:pathLst>
                  <a:path extrusionOk="0" h="176" w="27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4" name="Google Shape;2914;p31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rect b="b" l="l" r="r" t="t"/>
                <a:pathLst>
                  <a:path extrusionOk="0" h="180" w="28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5" name="Google Shape;2915;p31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rect b="b" l="l" r="r" t="t"/>
                <a:pathLst>
                  <a:path extrusionOk="0" h="173" w="22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rect b="b" l="l" r="r" t="t"/>
                <a:pathLst>
                  <a:path extrusionOk="0" h="124" w="27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7" name="Google Shape;2917;p31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rect b="b" l="l" r="r" t="t"/>
                <a:pathLst>
                  <a:path extrusionOk="0" h="173" w="26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8" name="Google Shape;2918;p31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rect b="b" l="l" r="r" t="t"/>
                <a:pathLst>
                  <a:path extrusionOk="0" h="131" w="6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9" name="Google Shape;2919;p31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rect b="b" l="l" r="r" t="t"/>
                <a:pathLst>
                  <a:path extrusionOk="0" h="268" w="78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0" name="Google Shape;2920;p31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rect b="b" l="l" r="r" t="t"/>
                <a:pathLst>
                  <a:path extrusionOk="0" h="88" w="69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1" name="Google Shape;2921;p31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rect b="b" l="l" r="r" t="t"/>
                <a:pathLst>
                  <a:path extrusionOk="0" h="69" w="47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2" name="Google Shape;2922;p31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rect b="b" l="l" r="r" t="t"/>
                <a:pathLst>
                  <a:path extrusionOk="0" h="59" w="83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3" name="Google Shape;2923;p31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rect b="b" l="l" r="r" t="t"/>
                <a:pathLst>
                  <a:path extrusionOk="0" h="44" w="103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4" name="Google Shape;2924;p31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rect b="b" l="l" r="r" t="t"/>
                <a:pathLst>
                  <a:path extrusionOk="0" h="64" w="142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31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rect b="b" l="l" r="r" t="t"/>
                <a:pathLst>
                  <a:path extrusionOk="0" h="93" w="121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31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rect b="b" l="l" r="r" t="t"/>
                <a:pathLst>
                  <a:path extrusionOk="0" h="138" w="114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7" name="Google Shape;2927;p31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rect b="b" l="l" r="r" t="t"/>
                <a:pathLst>
                  <a:path extrusionOk="0" h="111" w="102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8" name="Google Shape;2928;p31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rect b="b" l="l" r="r" t="t"/>
                <a:pathLst>
                  <a:path extrusionOk="0" h="93" w="123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9" name="Google Shape;2929;p31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rect b="b" l="l" r="r" t="t"/>
                <a:pathLst>
                  <a:path extrusionOk="0" h="36" w="12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0" name="Google Shape;2930;p31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rect b="b" l="l" r="r" t="t"/>
                <a:pathLst>
                  <a:path extrusionOk="0" h="55" w="98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1" name="Google Shape;2931;p31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rect b="b" l="l" r="r" t="t"/>
                <a:pathLst>
                  <a:path extrusionOk="0" h="143" w="17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2" name="Google Shape;2932;p31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rect b="b" l="l" r="r" t="t"/>
                <a:pathLst>
                  <a:path extrusionOk="0" h="128" w="147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3" name="Google Shape;2933;p31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rect b="b" l="l" r="r" t="t"/>
                <a:pathLst>
                  <a:path extrusionOk="0" h="77" w="63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4" name="Google Shape;2934;p31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rect b="b" l="l" r="r" t="t"/>
                <a:pathLst>
                  <a:path extrusionOk="0" h="49" w="83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5" name="Google Shape;2935;p31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rect b="b" l="l" r="r" t="t"/>
                <a:pathLst>
                  <a:path extrusionOk="0" h="53" w="126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6" name="Google Shape;2936;p31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rect b="b" l="l" r="r" t="t"/>
                <a:pathLst>
                  <a:path extrusionOk="0" h="62" w="66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7" name="Google Shape;2937;p31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rect b="b" l="l" r="r" t="t"/>
                <a:pathLst>
                  <a:path extrusionOk="0" h="89" w="96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8" name="Google Shape;2938;p31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rect b="b" l="l" r="r" t="t"/>
                <a:pathLst>
                  <a:path extrusionOk="0" h="107" w="103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9" name="Google Shape;2939;p31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rect b="b" l="l" r="r" t="t"/>
                <a:pathLst>
                  <a:path extrusionOk="0" h="169" w="138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31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rect b="b" l="l" r="r" t="t"/>
                <a:pathLst>
                  <a:path extrusionOk="0" h="64" w="81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1" name="Google Shape;2941;p31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rect b="b" l="l" r="r" t="t"/>
                <a:pathLst>
                  <a:path extrusionOk="0" h="119" w="86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2" name="Google Shape;2942;p31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rect b="b" l="l" r="r" t="t"/>
                <a:pathLst>
                  <a:path extrusionOk="0" h="128" w="75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3" name="Google Shape;2943;p31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rect b="b" l="l" r="r" t="t"/>
                <a:pathLst>
                  <a:path extrusionOk="0" h="125" w="85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4" name="Google Shape;2944;p31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rect b="b" l="l" r="r" t="t"/>
                <a:pathLst>
                  <a:path extrusionOk="0" h="54" w="71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5" name="Google Shape;2945;p31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rect b="b" l="l" r="r" t="t"/>
                <a:pathLst>
                  <a:path extrusionOk="0" h="68" w="82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6" name="Google Shape;2946;p31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rect b="b" l="l" r="r" t="t"/>
                <a:pathLst>
                  <a:path extrusionOk="0" h="85" w="57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7" name="Google Shape;2947;p31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rect b="b" l="l" r="r" t="t"/>
                <a:pathLst>
                  <a:path extrusionOk="0" h="86" w="63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8" name="Google Shape;2948;p31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rect b="b" l="l" r="r" t="t"/>
                <a:pathLst>
                  <a:path extrusionOk="0" h="102" w="61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9" name="Google Shape;2949;p31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rect b="b" l="l" r="r" t="t"/>
                <a:pathLst>
                  <a:path extrusionOk="0" h="63" w="45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0" name="Google Shape;2950;p31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rect b="b" l="l" r="r" t="t"/>
                <a:pathLst>
                  <a:path extrusionOk="0" h="52" w="53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1" name="Google Shape;2951;p31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rect b="b" l="l" r="r" t="t"/>
                <a:pathLst>
                  <a:path extrusionOk="0" h="77" w="55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2" name="Google Shape;2952;p31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rect b="b" l="l" r="r" t="t"/>
                <a:pathLst>
                  <a:path extrusionOk="0" h="86" w="49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3" name="Google Shape;2953;p31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rect b="b" l="l" r="r" t="t"/>
                <a:pathLst>
                  <a:path extrusionOk="0" h="51" w="36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4" name="Google Shape;2954;p31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rect b="b" l="l" r="r" t="t"/>
                <a:pathLst>
                  <a:path extrusionOk="0" h="78" w="84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5" name="Google Shape;2955;p31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rect b="b" l="l" r="r" t="t"/>
                <a:pathLst>
                  <a:path extrusionOk="0" h="22" w="54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6" name="Google Shape;2956;p31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rect b="b" l="l" r="r" t="t"/>
                <a:pathLst>
                  <a:path extrusionOk="0" h="51" w="49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7" name="Google Shape;2957;p31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rect b="b" l="l" r="r" t="t"/>
                <a:pathLst>
                  <a:path extrusionOk="0" h="76" w="51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8" name="Google Shape;2958;p31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rect b="b" l="l" r="r" t="t"/>
                <a:pathLst>
                  <a:path extrusionOk="0" h="78" w="49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9" name="Google Shape;2959;p31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rect b="b" l="l" r="r" t="t"/>
                <a:pathLst>
                  <a:path extrusionOk="0" h="22" w="22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0" name="Google Shape;2960;p31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rect b="b" l="l" r="r" t="t"/>
                <a:pathLst>
                  <a:path extrusionOk="0" h="46" w="106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1" name="Google Shape;2961;p31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rect b="b" l="l" r="r" t="t"/>
                <a:pathLst>
                  <a:path extrusionOk="0" h="120" w="71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2" name="Google Shape;2962;p31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rect b="b" l="l" r="r" t="t"/>
                <a:pathLst>
                  <a:path extrusionOk="0" h="66" w="117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3" name="Google Shape;2963;p31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rect b="b" l="l" r="r" t="t"/>
                <a:pathLst>
                  <a:path extrusionOk="0" h="77" w="47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4" name="Google Shape;2964;p31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rect b="b" l="l" r="r" t="t"/>
                <a:pathLst>
                  <a:path extrusionOk="0" h="113" w="59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5" name="Google Shape;2965;p31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rect b="b" l="l" r="r" t="t"/>
                <a:pathLst>
                  <a:path extrusionOk="0" h="87" w="51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6" name="Google Shape;2966;p31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rect b="b" l="l" r="r" t="t"/>
                <a:pathLst>
                  <a:path extrusionOk="0" h="83" w="63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7" name="Google Shape;2967;p31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rect b="b" l="l" r="r" t="t"/>
                <a:pathLst>
                  <a:path extrusionOk="0" h="34" w="67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31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rect b="b" l="l" r="r" t="t"/>
                <a:pathLst>
                  <a:path extrusionOk="0" h="116" w="103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31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rect b="b" l="l" r="r" t="t"/>
                <a:pathLst>
                  <a:path extrusionOk="0" h="127" w="74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0" name="Google Shape;2970;p31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rect b="b" l="l" r="r" t="t"/>
                <a:pathLst>
                  <a:path extrusionOk="0" h="75" w="51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1" name="Google Shape;2971;p31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rect b="b" l="l" r="r" t="t"/>
                <a:pathLst>
                  <a:path extrusionOk="0" h="533" w="25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31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rect b="b" l="l" r="r" t="t"/>
                <a:pathLst>
                  <a:path extrusionOk="0" h="31" w="1155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31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rect b="b" l="l" r="r" t="t"/>
                <a:pathLst>
                  <a:path extrusionOk="0" h="184" w="91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4" name="Google Shape;2974;p31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rect b="b" l="l" r="r" t="t"/>
                <a:pathLst>
                  <a:path extrusionOk="0" h="104" w="47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31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rect b="b" l="l" r="r" t="t"/>
                <a:pathLst>
                  <a:path extrusionOk="0" h="22" w="11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31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rect b="b" l="l" r="r" t="t"/>
                <a:pathLst>
                  <a:path extrusionOk="0" h="25" w="119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31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rect b="b" l="l" r="r" t="t"/>
                <a:pathLst>
                  <a:path extrusionOk="0" h="129" w="208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8" name="Google Shape;2978;p31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rect b="b" l="l" r="r" t="t"/>
                <a:pathLst>
                  <a:path extrusionOk="0" h="144" w="63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9" name="Google Shape;2979;p31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rect b="b" l="l" r="r" t="t"/>
                <a:pathLst>
                  <a:path extrusionOk="0" h="83" w="54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0" name="Google Shape;2980;p31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rect b="b" l="l" r="r" t="t"/>
                <a:pathLst>
                  <a:path extrusionOk="0" h="71" w="87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1" name="Google Shape;2981;p31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rect b="b" l="l" r="r" t="t"/>
                <a:pathLst>
                  <a:path extrusionOk="0" h="96" w="4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2" name="Google Shape;2982;p31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rect b="b" l="l" r="r" t="t"/>
                <a:pathLst>
                  <a:path extrusionOk="0" h="1649" w="156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3" name="Google Shape;2983;p31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rect b="b" l="l" r="r" t="t"/>
                <a:pathLst>
                  <a:path extrusionOk="0" h="1622" w="1482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4" name="Google Shape;2984;p31"/>
            <p:cNvGrpSpPr/>
            <p:nvPr/>
          </p:nvGrpSpPr>
          <p:grpSpPr>
            <a:xfrm>
              <a:off x="1024839" y="4488272"/>
              <a:ext cx="1094323" cy="1490076"/>
              <a:chOff x="4084200" y="3439800"/>
              <a:chExt cx="508680" cy="692640"/>
            </a:xfrm>
          </p:grpSpPr>
          <p:sp>
            <p:nvSpPr>
              <p:cNvPr id="2985" name="Google Shape;2985;p31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6" name="Google Shape;2986;p31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31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8" name="Google Shape;2988;p31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9" name="Google Shape;2989;p31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31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1" name="Google Shape;2991;p31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2" name="Google Shape;2992;p31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31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4" name="Google Shape;2994;p31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rect b="b" l="l" r="r" t="t"/>
                <a:pathLst>
                  <a:path extrusionOk="0" h="1379" w="1379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5" name="Google Shape;2995;p31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rect b="b" l="l" r="r" t="t"/>
                <a:pathLst>
                  <a:path extrusionOk="0" h="382" w="406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6" name="Google Shape;2996;p31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rect b="b" l="l" r="r" t="t"/>
                <a:pathLst>
                  <a:path extrusionOk="0" h="66" w="88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7" name="Google Shape;2997;p31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rect b="b" l="l" r="r" t="t"/>
                <a:pathLst>
                  <a:path extrusionOk="0" h="58" w="479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8" name="Google Shape;2998;p31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rect b="b" l="l" r="r" t="t"/>
                <a:pathLst>
                  <a:path extrusionOk="0" h="143" w="126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1_1">
    <p:spTree>
      <p:nvGrpSpPr>
        <p:cNvPr id="2999" name="Shape 2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" name="Google Shape;3000;p32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3001" name="Google Shape;3001;p32"/>
          <p:cNvGrpSpPr/>
          <p:nvPr/>
        </p:nvGrpSpPr>
        <p:grpSpPr>
          <a:xfrm>
            <a:off x="7016391" y="-698437"/>
            <a:ext cx="4696708" cy="3966906"/>
            <a:chOff x="7016391" y="-698437"/>
            <a:chExt cx="4696708" cy="3966906"/>
          </a:xfrm>
        </p:grpSpPr>
        <p:grpSp>
          <p:nvGrpSpPr>
            <p:cNvPr id="3002" name="Google Shape;3002;p32"/>
            <p:cNvGrpSpPr/>
            <p:nvPr/>
          </p:nvGrpSpPr>
          <p:grpSpPr>
            <a:xfrm>
              <a:off x="7920529" y="1092988"/>
              <a:ext cx="3792570" cy="2175481"/>
              <a:chOff x="-1039340" y="3405957"/>
              <a:chExt cx="1762920" cy="1011240"/>
            </a:xfrm>
          </p:grpSpPr>
          <p:sp>
            <p:nvSpPr>
              <p:cNvPr id="3003" name="Google Shape;3003;p32"/>
              <p:cNvSpPr/>
              <p:nvPr/>
            </p:nvSpPr>
            <p:spPr>
              <a:xfrm>
                <a:off x="180340" y="3999597"/>
                <a:ext cx="51840" cy="84240"/>
              </a:xfrm>
              <a:custGeom>
                <a:rect b="b" l="l" r="r" t="t"/>
                <a:pathLst>
                  <a:path extrusionOk="0" h="234" w="144">
                    <a:moveTo>
                      <a:pt x="16" y="232"/>
                    </a:moveTo>
                    <a:cubicBezTo>
                      <a:pt x="8" y="229"/>
                      <a:pt x="3" y="221"/>
                      <a:pt x="1" y="213"/>
                    </a:cubicBezTo>
                    <a:cubicBezTo>
                      <a:pt x="0" y="209"/>
                      <a:pt x="1" y="205"/>
                      <a:pt x="2" y="201"/>
                    </a:cubicBezTo>
                    <a:cubicBezTo>
                      <a:pt x="4" y="195"/>
                      <a:pt x="5" y="191"/>
                      <a:pt x="8" y="186"/>
                    </a:cubicBezTo>
                    <a:cubicBezTo>
                      <a:pt x="10" y="180"/>
                      <a:pt x="13" y="175"/>
                      <a:pt x="16" y="169"/>
                    </a:cubicBezTo>
                    <a:cubicBezTo>
                      <a:pt x="19" y="165"/>
                      <a:pt x="24" y="162"/>
                      <a:pt x="30" y="165"/>
                    </a:cubicBezTo>
                    <a:cubicBezTo>
                      <a:pt x="35" y="167"/>
                      <a:pt x="37" y="173"/>
                      <a:pt x="34" y="178"/>
                    </a:cubicBezTo>
                    <a:cubicBezTo>
                      <a:pt x="31" y="184"/>
                      <a:pt x="28" y="191"/>
                      <a:pt x="26" y="197"/>
                    </a:cubicBezTo>
                    <a:cubicBezTo>
                      <a:pt x="24" y="200"/>
                      <a:pt x="23" y="202"/>
                      <a:pt x="23" y="205"/>
                    </a:cubicBezTo>
                    <a:cubicBezTo>
                      <a:pt x="23" y="206"/>
                      <a:pt x="23" y="207"/>
                      <a:pt x="22" y="208"/>
                    </a:cubicBezTo>
                    <a:lnTo>
                      <a:pt x="22" y="209"/>
                    </a:lnTo>
                    <a:cubicBezTo>
                      <a:pt x="23" y="209"/>
                      <a:pt x="23" y="210"/>
                      <a:pt x="23" y="210"/>
                    </a:cubicBezTo>
                    <a:lnTo>
                      <a:pt x="23" y="211"/>
                    </a:lnTo>
                    <a:lnTo>
                      <a:pt x="24" y="211"/>
                    </a:lnTo>
                    <a:cubicBezTo>
                      <a:pt x="25" y="210"/>
                      <a:pt x="26" y="210"/>
                      <a:pt x="27" y="210"/>
                    </a:cubicBezTo>
                    <a:cubicBezTo>
                      <a:pt x="29" y="209"/>
                      <a:pt x="30" y="209"/>
                      <a:pt x="31" y="209"/>
                    </a:cubicBezTo>
                    <a:cubicBezTo>
                      <a:pt x="33" y="208"/>
                      <a:pt x="35" y="208"/>
                      <a:pt x="37" y="207"/>
                    </a:cubicBezTo>
                    <a:cubicBezTo>
                      <a:pt x="40" y="206"/>
                      <a:pt x="43" y="204"/>
                      <a:pt x="46" y="202"/>
                    </a:cubicBezTo>
                    <a:cubicBezTo>
                      <a:pt x="48" y="201"/>
                      <a:pt x="51" y="199"/>
                      <a:pt x="54" y="197"/>
                    </a:cubicBezTo>
                    <a:cubicBezTo>
                      <a:pt x="57" y="195"/>
                      <a:pt x="58" y="193"/>
                      <a:pt x="60" y="191"/>
                    </a:cubicBezTo>
                    <a:cubicBezTo>
                      <a:pt x="62" y="190"/>
                      <a:pt x="63" y="188"/>
                      <a:pt x="64" y="187"/>
                    </a:cubicBezTo>
                    <a:cubicBezTo>
                      <a:pt x="66" y="184"/>
                      <a:pt x="68" y="181"/>
                      <a:pt x="70" y="178"/>
                    </a:cubicBezTo>
                    <a:cubicBezTo>
                      <a:pt x="72" y="173"/>
                      <a:pt x="74" y="169"/>
                      <a:pt x="76" y="164"/>
                    </a:cubicBezTo>
                    <a:cubicBezTo>
                      <a:pt x="78" y="159"/>
                      <a:pt x="80" y="155"/>
                      <a:pt x="82" y="149"/>
                    </a:cubicBezTo>
                    <a:cubicBezTo>
                      <a:pt x="83" y="144"/>
                      <a:pt x="85" y="138"/>
                      <a:pt x="87" y="131"/>
                    </a:cubicBezTo>
                    <a:cubicBezTo>
                      <a:pt x="90" y="121"/>
                      <a:pt x="93" y="110"/>
                      <a:pt x="97" y="100"/>
                    </a:cubicBezTo>
                    <a:cubicBezTo>
                      <a:pt x="97" y="97"/>
                      <a:pt x="98" y="93"/>
                      <a:pt x="99" y="91"/>
                    </a:cubicBezTo>
                    <a:cubicBezTo>
                      <a:pt x="98" y="93"/>
                      <a:pt x="96" y="95"/>
                      <a:pt x="94" y="98"/>
                    </a:cubicBezTo>
                    <a:cubicBezTo>
                      <a:pt x="89" y="105"/>
                      <a:pt x="83" y="112"/>
                      <a:pt x="78" y="120"/>
                    </a:cubicBezTo>
                    <a:cubicBezTo>
                      <a:pt x="78" y="120"/>
                      <a:pt x="79" y="119"/>
                      <a:pt x="79" y="118"/>
                    </a:cubicBezTo>
                    <a:cubicBezTo>
                      <a:pt x="75" y="124"/>
                      <a:pt x="69" y="130"/>
                      <a:pt x="65" y="135"/>
                    </a:cubicBezTo>
                    <a:cubicBezTo>
                      <a:pt x="59" y="141"/>
                      <a:pt x="54" y="146"/>
                      <a:pt x="47" y="151"/>
                    </a:cubicBezTo>
                    <a:cubicBezTo>
                      <a:pt x="42" y="155"/>
                      <a:pt x="36" y="158"/>
                      <a:pt x="29" y="159"/>
                    </a:cubicBezTo>
                    <a:cubicBezTo>
                      <a:pt x="26" y="159"/>
                      <a:pt x="23" y="159"/>
                      <a:pt x="20" y="159"/>
                    </a:cubicBezTo>
                    <a:cubicBezTo>
                      <a:pt x="17" y="158"/>
                      <a:pt x="13" y="156"/>
                      <a:pt x="10" y="153"/>
                    </a:cubicBezTo>
                    <a:cubicBezTo>
                      <a:pt x="6" y="149"/>
                      <a:pt x="5" y="143"/>
                      <a:pt x="4" y="138"/>
                    </a:cubicBezTo>
                    <a:cubicBezTo>
                      <a:pt x="4" y="132"/>
                      <a:pt x="4" y="128"/>
                      <a:pt x="4" y="123"/>
                    </a:cubicBezTo>
                    <a:cubicBezTo>
                      <a:pt x="5" y="117"/>
                      <a:pt x="5" y="111"/>
                      <a:pt x="6" y="106"/>
                    </a:cubicBezTo>
                    <a:cubicBezTo>
                      <a:pt x="7" y="100"/>
                      <a:pt x="8" y="94"/>
                      <a:pt x="9" y="88"/>
                    </a:cubicBezTo>
                    <a:cubicBezTo>
                      <a:pt x="10" y="82"/>
                      <a:pt x="12" y="77"/>
                      <a:pt x="13" y="71"/>
                    </a:cubicBezTo>
                    <a:cubicBezTo>
                      <a:pt x="15" y="60"/>
                      <a:pt x="19" y="49"/>
                      <a:pt x="22" y="37"/>
                    </a:cubicBezTo>
                    <a:cubicBezTo>
                      <a:pt x="25" y="28"/>
                      <a:pt x="28" y="18"/>
                      <a:pt x="31" y="8"/>
                    </a:cubicBezTo>
                    <a:cubicBezTo>
                      <a:pt x="33" y="3"/>
                      <a:pt x="39" y="0"/>
                      <a:pt x="45" y="1"/>
                    </a:cubicBezTo>
                    <a:cubicBezTo>
                      <a:pt x="51" y="3"/>
                      <a:pt x="54" y="10"/>
                      <a:pt x="52" y="15"/>
                    </a:cubicBezTo>
                    <a:cubicBezTo>
                      <a:pt x="49" y="25"/>
                      <a:pt x="45" y="34"/>
                      <a:pt x="43" y="44"/>
                    </a:cubicBezTo>
                    <a:cubicBezTo>
                      <a:pt x="41" y="49"/>
                      <a:pt x="39" y="55"/>
                      <a:pt x="37" y="60"/>
                    </a:cubicBezTo>
                    <a:cubicBezTo>
                      <a:pt x="36" y="65"/>
                      <a:pt x="34" y="70"/>
                      <a:pt x="33" y="75"/>
                    </a:cubicBezTo>
                    <a:cubicBezTo>
                      <a:pt x="32" y="81"/>
                      <a:pt x="30" y="86"/>
                      <a:pt x="29" y="92"/>
                    </a:cubicBezTo>
                    <a:cubicBezTo>
                      <a:pt x="28" y="99"/>
                      <a:pt x="27" y="105"/>
                      <a:pt x="26" y="111"/>
                    </a:cubicBezTo>
                    <a:cubicBezTo>
                      <a:pt x="26" y="118"/>
                      <a:pt x="25" y="125"/>
                      <a:pt x="25" y="132"/>
                    </a:cubicBezTo>
                    <a:cubicBezTo>
                      <a:pt x="25" y="134"/>
                      <a:pt x="25" y="135"/>
                      <a:pt x="26" y="137"/>
                    </a:cubicBezTo>
                    <a:lnTo>
                      <a:pt x="26" y="138"/>
                    </a:lnTo>
                    <a:lnTo>
                      <a:pt x="27" y="138"/>
                    </a:lnTo>
                    <a:cubicBezTo>
                      <a:pt x="27" y="138"/>
                      <a:pt x="27" y="137"/>
                      <a:pt x="28" y="137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6"/>
                      <a:pt x="32" y="135"/>
                      <a:pt x="33" y="135"/>
                    </a:cubicBezTo>
                    <a:cubicBezTo>
                      <a:pt x="35" y="134"/>
                      <a:pt x="37" y="132"/>
                      <a:pt x="40" y="130"/>
                    </a:cubicBezTo>
                    <a:cubicBezTo>
                      <a:pt x="39" y="131"/>
                      <a:pt x="39" y="131"/>
                      <a:pt x="38" y="131"/>
                    </a:cubicBezTo>
                    <a:cubicBezTo>
                      <a:pt x="43" y="128"/>
                      <a:pt x="47" y="124"/>
                      <a:pt x="51" y="120"/>
                    </a:cubicBezTo>
                    <a:cubicBezTo>
                      <a:pt x="59" y="110"/>
                      <a:pt x="67" y="100"/>
                      <a:pt x="75" y="91"/>
                    </a:cubicBezTo>
                    <a:cubicBezTo>
                      <a:pt x="87" y="74"/>
                      <a:pt x="99" y="56"/>
                      <a:pt x="109" y="38"/>
                    </a:cubicBezTo>
                    <a:cubicBezTo>
                      <a:pt x="111" y="36"/>
                      <a:pt x="112" y="33"/>
                      <a:pt x="114" y="31"/>
                    </a:cubicBezTo>
                    <a:cubicBezTo>
                      <a:pt x="113" y="31"/>
                      <a:pt x="113" y="31"/>
                      <a:pt x="112" y="32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4" y="31"/>
                      <a:pt x="114" y="30"/>
                      <a:pt x="114" y="30"/>
                    </a:cubicBezTo>
                    <a:lnTo>
                      <a:pt x="114" y="31"/>
                    </a:lnTo>
                    <a:cubicBezTo>
                      <a:pt x="117" y="25"/>
                      <a:pt x="119" y="19"/>
                      <a:pt x="122" y="13"/>
                    </a:cubicBezTo>
                    <a:cubicBezTo>
                      <a:pt x="125" y="9"/>
                      <a:pt x="131" y="7"/>
                      <a:pt x="135" y="9"/>
                    </a:cubicBezTo>
                    <a:cubicBezTo>
                      <a:pt x="140" y="10"/>
                      <a:pt x="143" y="15"/>
                      <a:pt x="142" y="21"/>
                    </a:cubicBezTo>
                    <a:cubicBezTo>
                      <a:pt x="142" y="25"/>
                      <a:pt x="140" y="29"/>
                      <a:pt x="139" y="33"/>
                    </a:cubicBezTo>
                    <a:cubicBezTo>
                      <a:pt x="137" y="36"/>
                      <a:pt x="136" y="40"/>
                      <a:pt x="135" y="44"/>
                    </a:cubicBezTo>
                    <a:cubicBezTo>
                      <a:pt x="133" y="49"/>
                      <a:pt x="132" y="54"/>
                      <a:pt x="131" y="60"/>
                    </a:cubicBezTo>
                    <a:cubicBezTo>
                      <a:pt x="127" y="70"/>
                      <a:pt x="124" y="81"/>
                      <a:pt x="121" y="91"/>
                    </a:cubicBezTo>
                    <a:cubicBezTo>
                      <a:pt x="114" y="114"/>
                      <a:pt x="107" y="137"/>
                      <a:pt x="100" y="159"/>
                    </a:cubicBezTo>
                    <a:cubicBezTo>
                      <a:pt x="99" y="163"/>
                      <a:pt x="98" y="166"/>
                      <a:pt x="97" y="170"/>
                    </a:cubicBezTo>
                    <a:cubicBezTo>
                      <a:pt x="94" y="177"/>
                      <a:pt x="90" y="184"/>
                      <a:pt x="86" y="192"/>
                    </a:cubicBezTo>
                    <a:cubicBezTo>
                      <a:pt x="81" y="201"/>
                      <a:pt x="74" y="208"/>
                      <a:pt x="66" y="215"/>
                    </a:cubicBezTo>
                    <a:cubicBezTo>
                      <a:pt x="58" y="220"/>
                      <a:pt x="50" y="225"/>
                      <a:pt x="41" y="229"/>
                    </a:cubicBezTo>
                    <a:cubicBezTo>
                      <a:pt x="37" y="230"/>
                      <a:pt x="33" y="232"/>
                      <a:pt x="29" y="232"/>
                    </a:cubicBezTo>
                    <a:cubicBezTo>
                      <a:pt x="27" y="232"/>
                      <a:pt x="24" y="233"/>
                      <a:pt x="23" y="233"/>
                    </a:cubicBezTo>
                    <a:cubicBezTo>
                      <a:pt x="20" y="233"/>
                      <a:pt x="18" y="232"/>
                      <a:pt x="16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4" name="Google Shape;3004;p32"/>
              <p:cNvSpPr/>
              <p:nvPr/>
            </p:nvSpPr>
            <p:spPr>
              <a:xfrm>
                <a:off x="244780" y="3988438"/>
                <a:ext cx="24840" cy="29520"/>
              </a:xfrm>
              <a:custGeom>
                <a:rect b="b" l="l" r="r" t="t"/>
                <a:pathLst>
                  <a:path extrusionOk="0" h="82" w="69">
                    <a:moveTo>
                      <a:pt x="26" y="81"/>
                    </a:moveTo>
                    <a:cubicBezTo>
                      <a:pt x="22" y="81"/>
                      <a:pt x="18" y="80"/>
                      <a:pt x="15" y="77"/>
                    </a:cubicBezTo>
                    <a:cubicBezTo>
                      <a:pt x="14" y="75"/>
                      <a:pt x="12" y="74"/>
                      <a:pt x="11" y="73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9" y="61"/>
                      <a:pt x="14" y="56"/>
                      <a:pt x="17" y="50"/>
                    </a:cubicBezTo>
                    <a:cubicBezTo>
                      <a:pt x="17" y="50"/>
                      <a:pt x="17" y="49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1" y="49"/>
                      <a:pt x="5" y="46"/>
                      <a:pt x="3" y="40"/>
                    </a:cubicBezTo>
                    <a:cubicBezTo>
                      <a:pt x="0" y="32"/>
                      <a:pt x="2" y="25"/>
                      <a:pt x="4" y="18"/>
                    </a:cubicBezTo>
                    <a:cubicBezTo>
                      <a:pt x="7" y="12"/>
                      <a:pt x="12" y="6"/>
                      <a:pt x="19" y="3"/>
                    </a:cubicBezTo>
                    <a:cubicBezTo>
                      <a:pt x="22" y="1"/>
                      <a:pt x="25" y="0"/>
                      <a:pt x="29" y="0"/>
                    </a:cubicBezTo>
                    <a:cubicBezTo>
                      <a:pt x="32" y="0"/>
                      <a:pt x="36" y="2"/>
                      <a:pt x="39" y="4"/>
                    </a:cubicBezTo>
                    <a:cubicBezTo>
                      <a:pt x="41" y="6"/>
                      <a:pt x="43" y="10"/>
                      <a:pt x="45" y="13"/>
                    </a:cubicBezTo>
                    <a:cubicBezTo>
                      <a:pt x="46" y="17"/>
                      <a:pt x="46" y="20"/>
                      <a:pt x="46" y="24"/>
                    </a:cubicBezTo>
                    <a:cubicBezTo>
                      <a:pt x="46" y="31"/>
                      <a:pt x="44" y="39"/>
                      <a:pt x="42" y="45"/>
                    </a:cubicBezTo>
                    <a:cubicBezTo>
                      <a:pt x="40" y="49"/>
                      <a:pt x="40" y="52"/>
                      <a:pt x="38" y="56"/>
                    </a:cubicBezTo>
                    <a:cubicBezTo>
                      <a:pt x="38" y="56"/>
                      <a:pt x="38" y="57"/>
                      <a:pt x="37" y="58"/>
                    </a:cubicBezTo>
                    <a:cubicBezTo>
                      <a:pt x="43" y="57"/>
                      <a:pt x="49" y="56"/>
                      <a:pt x="56" y="56"/>
                    </a:cubicBezTo>
                    <a:cubicBezTo>
                      <a:pt x="61" y="55"/>
                      <a:pt x="66" y="59"/>
                      <a:pt x="67" y="63"/>
                    </a:cubicBezTo>
                    <a:cubicBezTo>
                      <a:pt x="68" y="69"/>
                      <a:pt x="64" y="75"/>
                      <a:pt x="59" y="76"/>
                    </a:cubicBezTo>
                    <a:cubicBezTo>
                      <a:pt x="54" y="77"/>
                      <a:pt x="49" y="78"/>
                      <a:pt x="44" y="78"/>
                    </a:cubicBezTo>
                    <a:cubicBezTo>
                      <a:pt x="38" y="80"/>
                      <a:pt x="32" y="81"/>
                      <a:pt x="26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5" name="Google Shape;3005;p32"/>
              <p:cNvSpPr/>
              <p:nvPr/>
            </p:nvSpPr>
            <p:spPr>
              <a:xfrm>
                <a:off x="267460" y="4026958"/>
                <a:ext cx="29520" cy="10800"/>
              </a:xfrm>
              <a:custGeom>
                <a:rect b="b" l="l" r="r" t="t"/>
                <a:pathLst>
                  <a:path extrusionOk="0" h="30" w="82">
                    <a:moveTo>
                      <a:pt x="21" y="28"/>
                    </a:moveTo>
                    <a:cubicBezTo>
                      <a:pt x="15" y="28"/>
                      <a:pt x="10" y="27"/>
                      <a:pt x="6" y="24"/>
                    </a:cubicBezTo>
                    <a:cubicBezTo>
                      <a:pt x="3" y="21"/>
                      <a:pt x="0" y="17"/>
                      <a:pt x="1" y="13"/>
                    </a:cubicBezTo>
                    <a:cubicBezTo>
                      <a:pt x="2" y="10"/>
                      <a:pt x="4" y="7"/>
                      <a:pt x="7" y="5"/>
                    </a:cubicBezTo>
                    <a:cubicBezTo>
                      <a:pt x="11" y="2"/>
                      <a:pt x="17" y="3"/>
                      <a:pt x="21" y="6"/>
                    </a:cubicBezTo>
                    <a:lnTo>
                      <a:pt x="22" y="7"/>
                    </a:lnTo>
                    <a:cubicBezTo>
                      <a:pt x="25" y="7"/>
                      <a:pt x="28" y="7"/>
                      <a:pt x="30" y="7"/>
                    </a:cubicBezTo>
                    <a:lnTo>
                      <a:pt x="29" y="7"/>
                    </a:lnTo>
                    <a:cubicBezTo>
                      <a:pt x="30" y="7"/>
                      <a:pt x="30" y="7"/>
                      <a:pt x="30" y="7"/>
                    </a:cubicBezTo>
                    <a:cubicBezTo>
                      <a:pt x="36" y="7"/>
                      <a:pt x="42" y="6"/>
                      <a:pt x="47" y="5"/>
                    </a:cubicBezTo>
                    <a:cubicBezTo>
                      <a:pt x="54" y="4"/>
                      <a:pt x="60" y="3"/>
                      <a:pt x="66" y="2"/>
                    </a:cubicBezTo>
                    <a:cubicBezTo>
                      <a:pt x="72" y="0"/>
                      <a:pt x="78" y="4"/>
                      <a:pt x="79" y="10"/>
                    </a:cubicBezTo>
                    <a:cubicBezTo>
                      <a:pt x="81" y="16"/>
                      <a:pt x="77" y="21"/>
                      <a:pt x="71" y="23"/>
                    </a:cubicBezTo>
                    <a:cubicBezTo>
                      <a:pt x="60" y="25"/>
                      <a:pt x="49" y="27"/>
                      <a:pt x="37" y="28"/>
                    </a:cubicBezTo>
                    <a:cubicBezTo>
                      <a:pt x="33" y="28"/>
                      <a:pt x="29" y="29"/>
                      <a:pt x="25" y="29"/>
                    </a:cubicBezTo>
                    <a:cubicBezTo>
                      <a:pt x="24" y="29"/>
                      <a:pt x="22" y="28"/>
                      <a:pt x="2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6" name="Google Shape;3006;p32"/>
              <p:cNvSpPr/>
              <p:nvPr/>
            </p:nvSpPr>
            <p:spPr>
              <a:xfrm>
                <a:off x="262420" y="4037397"/>
                <a:ext cx="48600" cy="15840"/>
              </a:xfrm>
              <a:custGeom>
                <a:rect b="b" l="l" r="r" t="t"/>
                <a:pathLst>
                  <a:path extrusionOk="0" h="44" w="135">
                    <a:moveTo>
                      <a:pt x="8" y="41"/>
                    </a:moveTo>
                    <a:cubicBezTo>
                      <a:pt x="3" y="38"/>
                      <a:pt x="0" y="31"/>
                      <a:pt x="3" y="26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12" y="19"/>
                      <a:pt x="15" y="19"/>
                      <a:pt x="18" y="20"/>
                    </a:cubicBezTo>
                    <a:lnTo>
                      <a:pt x="19" y="21"/>
                    </a:lnTo>
                    <a:cubicBezTo>
                      <a:pt x="21" y="21"/>
                      <a:pt x="24" y="21"/>
                      <a:pt x="26" y="21"/>
                    </a:cubicBezTo>
                    <a:cubicBezTo>
                      <a:pt x="31" y="20"/>
                      <a:pt x="37" y="20"/>
                      <a:pt x="43" y="19"/>
                    </a:cubicBezTo>
                    <a:cubicBezTo>
                      <a:pt x="48" y="18"/>
                      <a:pt x="54" y="18"/>
                      <a:pt x="59" y="16"/>
                    </a:cubicBezTo>
                    <a:cubicBezTo>
                      <a:pt x="66" y="15"/>
                      <a:pt x="72" y="13"/>
                      <a:pt x="79" y="12"/>
                    </a:cubicBezTo>
                    <a:cubicBezTo>
                      <a:pt x="93" y="9"/>
                      <a:pt x="107" y="5"/>
                      <a:pt x="121" y="1"/>
                    </a:cubicBezTo>
                    <a:cubicBezTo>
                      <a:pt x="125" y="0"/>
                      <a:pt x="131" y="3"/>
                      <a:pt x="132" y="8"/>
                    </a:cubicBezTo>
                    <a:cubicBezTo>
                      <a:pt x="134" y="12"/>
                      <a:pt x="131" y="19"/>
                      <a:pt x="126" y="20"/>
                    </a:cubicBezTo>
                    <a:cubicBezTo>
                      <a:pt x="109" y="26"/>
                      <a:pt x="92" y="30"/>
                      <a:pt x="75" y="34"/>
                    </a:cubicBezTo>
                    <a:cubicBezTo>
                      <a:pt x="65" y="36"/>
                      <a:pt x="57" y="38"/>
                      <a:pt x="47" y="40"/>
                    </a:cubicBezTo>
                    <a:cubicBezTo>
                      <a:pt x="43" y="41"/>
                      <a:pt x="39" y="41"/>
                      <a:pt x="35" y="42"/>
                    </a:cubicBezTo>
                    <a:cubicBezTo>
                      <a:pt x="31" y="43"/>
                      <a:pt x="27" y="43"/>
                      <a:pt x="24" y="43"/>
                    </a:cubicBezTo>
                    <a:cubicBezTo>
                      <a:pt x="22" y="43"/>
                      <a:pt x="21" y="43"/>
                      <a:pt x="20" y="43"/>
                    </a:cubicBezTo>
                    <a:cubicBezTo>
                      <a:pt x="16" y="43"/>
                      <a:pt x="12" y="43"/>
                      <a:pt x="8" y="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7" name="Google Shape;3007;p32"/>
              <p:cNvSpPr/>
              <p:nvPr/>
            </p:nvSpPr>
            <p:spPr>
              <a:xfrm>
                <a:off x="343420" y="3990598"/>
                <a:ext cx="83520" cy="67320"/>
              </a:xfrm>
              <a:custGeom>
                <a:rect b="b" l="l" r="r" t="t"/>
                <a:pathLst>
                  <a:path extrusionOk="0" h="187" w="232">
                    <a:moveTo>
                      <a:pt x="33" y="186"/>
                    </a:moveTo>
                    <a:cubicBezTo>
                      <a:pt x="26" y="185"/>
                      <a:pt x="20" y="182"/>
                      <a:pt x="15" y="178"/>
                    </a:cubicBezTo>
                    <a:cubicBezTo>
                      <a:pt x="10" y="174"/>
                      <a:pt x="7" y="167"/>
                      <a:pt x="5" y="161"/>
                    </a:cubicBezTo>
                    <a:cubicBezTo>
                      <a:pt x="0" y="146"/>
                      <a:pt x="0" y="129"/>
                      <a:pt x="3" y="114"/>
                    </a:cubicBezTo>
                    <a:cubicBezTo>
                      <a:pt x="4" y="109"/>
                      <a:pt x="5" y="104"/>
                      <a:pt x="7" y="99"/>
                    </a:cubicBezTo>
                    <a:cubicBezTo>
                      <a:pt x="9" y="92"/>
                      <a:pt x="11" y="86"/>
                      <a:pt x="14" y="79"/>
                    </a:cubicBezTo>
                    <a:cubicBezTo>
                      <a:pt x="16" y="69"/>
                      <a:pt x="21" y="61"/>
                      <a:pt x="26" y="52"/>
                    </a:cubicBezTo>
                    <a:cubicBezTo>
                      <a:pt x="31" y="43"/>
                      <a:pt x="37" y="34"/>
                      <a:pt x="43" y="27"/>
                    </a:cubicBezTo>
                    <a:cubicBezTo>
                      <a:pt x="49" y="20"/>
                      <a:pt x="57" y="14"/>
                      <a:pt x="64" y="10"/>
                    </a:cubicBezTo>
                    <a:cubicBezTo>
                      <a:pt x="73" y="6"/>
                      <a:pt x="82" y="5"/>
                      <a:pt x="92" y="8"/>
                    </a:cubicBezTo>
                    <a:cubicBezTo>
                      <a:pt x="95" y="9"/>
                      <a:pt x="98" y="11"/>
                      <a:pt x="100" y="13"/>
                    </a:cubicBezTo>
                    <a:cubicBezTo>
                      <a:pt x="101" y="12"/>
                      <a:pt x="101" y="11"/>
                      <a:pt x="102" y="9"/>
                    </a:cubicBezTo>
                    <a:cubicBezTo>
                      <a:pt x="104" y="4"/>
                      <a:pt x="110" y="0"/>
                      <a:pt x="116" y="2"/>
                    </a:cubicBezTo>
                    <a:cubicBezTo>
                      <a:pt x="122" y="4"/>
                      <a:pt x="125" y="11"/>
                      <a:pt x="123" y="16"/>
                    </a:cubicBezTo>
                    <a:cubicBezTo>
                      <a:pt x="121" y="22"/>
                      <a:pt x="119" y="28"/>
                      <a:pt x="117" y="34"/>
                    </a:cubicBezTo>
                    <a:cubicBezTo>
                      <a:pt x="117" y="37"/>
                      <a:pt x="115" y="40"/>
                      <a:pt x="115" y="43"/>
                    </a:cubicBezTo>
                    <a:cubicBezTo>
                      <a:pt x="114" y="44"/>
                      <a:pt x="114" y="46"/>
                      <a:pt x="113" y="48"/>
                    </a:cubicBezTo>
                    <a:cubicBezTo>
                      <a:pt x="112" y="51"/>
                      <a:pt x="110" y="53"/>
                      <a:pt x="107" y="54"/>
                    </a:cubicBezTo>
                    <a:cubicBezTo>
                      <a:pt x="104" y="56"/>
                      <a:pt x="100" y="56"/>
                      <a:pt x="96" y="54"/>
                    </a:cubicBezTo>
                    <a:cubicBezTo>
                      <a:pt x="93" y="52"/>
                      <a:pt x="91" y="48"/>
                      <a:pt x="91" y="44"/>
                    </a:cubicBezTo>
                    <a:cubicBezTo>
                      <a:pt x="91" y="43"/>
                      <a:pt x="91" y="42"/>
                      <a:pt x="91" y="41"/>
                    </a:cubicBezTo>
                    <a:lnTo>
                      <a:pt x="91" y="40"/>
                    </a:lnTo>
                    <a:cubicBezTo>
                      <a:pt x="91" y="41"/>
                      <a:pt x="91" y="41"/>
                      <a:pt x="91" y="41"/>
                    </a:cubicBezTo>
                    <a:lnTo>
                      <a:pt x="91" y="40"/>
                    </a:lnTo>
                    <a:cubicBezTo>
                      <a:pt x="91" y="39"/>
                      <a:pt x="90" y="38"/>
                      <a:pt x="90" y="37"/>
                    </a:cubicBezTo>
                    <a:cubicBezTo>
                      <a:pt x="90" y="36"/>
                      <a:pt x="90" y="36"/>
                      <a:pt x="89" y="34"/>
                    </a:cubicBezTo>
                    <a:cubicBezTo>
                      <a:pt x="89" y="33"/>
                      <a:pt x="89" y="33"/>
                      <a:pt x="88" y="32"/>
                    </a:cubicBezTo>
                    <a:lnTo>
                      <a:pt x="88" y="31"/>
                    </a:ln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29"/>
                      <a:pt x="85" y="29"/>
                      <a:pt x="85" y="29"/>
                    </a:cubicBezTo>
                    <a:lnTo>
                      <a:pt x="84" y="28"/>
                    </a:lnTo>
                    <a:cubicBezTo>
                      <a:pt x="83" y="28"/>
                      <a:pt x="83" y="28"/>
                      <a:pt x="83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0" y="27"/>
                      <a:pt x="79" y="27"/>
                      <a:pt x="79" y="28"/>
                    </a:cubicBezTo>
                    <a:cubicBezTo>
                      <a:pt x="77" y="28"/>
                      <a:pt x="76" y="28"/>
                      <a:pt x="75" y="29"/>
                    </a:cubicBezTo>
                    <a:cubicBezTo>
                      <a:pt x="75" y="29"/>
                      <a:pt x="76" y="29"/>
                      <a:pt x="76" y="28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2" y="30"/>
                      <a:pt x="71" y="30"/>
                      <a:pt x="70" y="31"/>
                    </a:cubicBezTo>
                    <a:cubicBezTo>
                      <a:pt x="69" y="32"/>
                      <a:pt x="67" y="33"/>
                      <a:pt x="66" y="34"/>
                    </a:cubicBezTo>
                    <a:cubicBezTo>
                      <a:pt x="64" y="36"/>
                      <a:pt x="62" y="37"/>
                      <a:pt x="60" y="39"/>
                    </a:cubicBezTo>
                    <a:cubicBezTo>
                      <a:pt x="58" y="41"/>
                      <a:pt x="55" y="44"/>
                      <a:pt x="54" y="47"/>
                    </a:cubicBezTo>
                    <a:lnTo>
                      <a:pt x="54" y="46"/>
                    </a:lnTo>
                    <a:cubicBezTo>
                      <a:pt x="50" y="52"/>
                      <a:pt x="46" y="59"/>
                      <a:pt x="41" y="66"/>
                    </a:cubicBezTo>
                    <a:cubicBezTo>
                      <a:pt x="38" y="72"/>
                      <a:pt x="36" y="78"/>
                      <a:pt x="33" y="84"/>
                    </a:cubicBezTo>
                    <a:cubicBezTo>
                      <a:pt x="29" y="94"/>
                      <a:pt x="26" y="104"/>
                      <a:pt x="24" y="113"/>
                    </a:cubicBezTo>
                    <a:cubicBezTo>
                      <a:pt x="23" y="118"/>
                      <a:pt x="22" y="122"/>
                      <a:pt x="22" y="126"/>
                    </a:cubicBezTo>
                    <a:cubicBezTo>
                      <a:pt x="22" y="129"/>
                      <a:pt x="22" y="132"/>
                      <a:pt x="22" y="136"/>
                    </a:cubicBezTo>
                    <a:cubicBezTo>
                      <a:pt x="22" y="139"/>
                      <a:pt x="22" y="142"/>
                      <a:pt x="22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6"/>
                      <a:pt x="23" y="146"/>
                      <a:pt x="22" y="146"/>
                    </a:cubicBezTo>
                    <a:cubicBezTo>
                      <a:pt x="23" y="149"/>
                      <a:pt x="23" y="151"/>
                      <a:pt x="25" y="154"/>
                    </a:cubicBezTo>
                    <a:cubicBezTo>
                      <a:pt x="25" y="155"/>
                      <a:pt x="25" y="156"/>
                      <a:pt x="26" y="157"/>
                    </a:cubicBezTo>
                    <a:cubicBezTo>
                      <a:pt x="26" y="158"/>
                      <a:pt x="26" y="159"/>
                      <a:pt x="27" y="160"/>
                    </a:cubicBezTo>
                    <a:cubicBezTo>
                      <a:pt x="27" y="160"/>
                      <a:pt x="26" y="159"/>
                      <a:pt x="26" y="158"/>
                    </a:cubicBezTo>
                    <a:cubicBezTo>
                      <a:pt x="27" y="160"/>
                      <a:pt x="27" y="160"/>
                      <a:pt x="27" y="161"/>
                    </a:cubicBezTo>
                    <a:cubicBezTo>
                      <a:pt x="28" y="161"/>
                      <a:pt x="29" y="162"/>
                      <a:pt x="29" y="163"/>
                    </a:cubicBezTo>
                    <a:lnTo>
                      <a:pt x="29" y="162"/>
                    </a:lnTo>
                    <a:cubicBezTo>
                      <a:pt x="29" y="163"/>
                      <a:pt x="29" y="163"/>
                      <a:pt x="30" y="163"/>
                    </a:cubicBezTo>
                    <a:lnTo>
                      <a:pt x="30" y="164"/>
                    </a:lnTo>
                    <a:cubicBezTo>
                      <a:pt x="31" y="164"/>
                      <a:pt x="31" y="164"/>
                      <a:pt x="31" y="164"/>
                    </a:cubicBezTo>
                    <a:cubicBezTo>
                      <a:pt x="32" y="164"/>
                      <a:pt x="32" y="164"/>
                      <a:pt x="33" y="164"/>
                    </a:cubicBezTo>
                    <a:lnTo>
                      <a:pt x="34" y="164"/>
                    </a:lnTo>
                    <a:lnTo>
                      <a:pt x="36" y="164"/>
                    </a:lnTo>
                    <a:lnTo>
                      <a:pt x="37" y="164"/>
                    </a:lnTo>
                    <a:cubicBezTo>
                      <a:pt x="39" y="164"/>
                      <a:pt x="40" y="164"/>
                      <a:pt x="41" y="164"/>
                    </a:cubicBezTo>
                    <a:cubicBezTo>
                      <a:pt x="43" y="163"/>
                      <a:pt x="46" y="162"/>
                      <a:pt x="48" y="161"/>
                    </a:cubicBezTo>
                    <a:cubicBezTo>
                      <a:pt x="50" y="160"/>
                      <a:pt x="53" y="158"/>
                      <a:pt x="55" y="157"/>
                    </a:cubicBezTo>
                    <a:cubicBezTo>
                      <a:pt x="57" y="156"/>
                      <a:pt x="60" y="154"/>
                      <a:pt x="61" y="153"/>
                    </a:cubicBezTo>
                    <a:cubicBezTo>
                      <a:pt x="67" y="149"/>
                      <a:pt x="71" y="144"/>
                      <a:pt x="75" y="140"/>
                    </a:cubicBezTo>
                    <a:cubicBezTo>
                      <a:pt x="79" y="137"/>
                      <a:pt x="82" y="133"/>
                      <a:pt x="85" y="130"/>
                    </a:cubicBezTo>
                    <a:cubicBezTo>
                      <a:pt x="88" y="126"/>
                      <a:pt x="92" y="122"/>
                      <a:pt x="95" y="117"/>
                    </a:cubicBezTo>
                    <a:cubicBezTo>
                      <a:pt x="95" y="118"/>
                      <a:pt x="94" y="118"/>
                      <a:pt x="94" y="118"/>
                    </a:cubicBezTo>
                    <a:cubicBezTo>
                      <a:pt x="97" y="115"/>
                      <a:pt x="99" y="111"/>
                      <a:pt x="101" y="107"/>
                    </a:cubicBezTo>
                    <a:cubicBezTo>
                      <a:pt x="105" y="101"/>
                      <a:pt x="108" y="94"/>
                      <a:pt x="111" y="87"/>
                    </a:cubicBezTo>
                    <a:cubicBezTo>
                      <a:pt x="111" y="86"/>
                      <a:pt x="112" y="85"/>
                      <a:pt x="112" y="84"/>
                    </a:cubicBezTo>
                    <a:cubicBezTo>
                      <a:pt x="113" y="83"/>
                      <a:pt x="113" y="82"/>
                      <a:pt x="113" y="82"/>
                    </a:cubicBezTo>
                    <a:cubicBezTo>
                      <a:pt x="115" y="76"/>
                      <a:pt x="121" y="73"/>
                      <a:pt x="127" y="75"/>
                    </a:cubicBezTo>
                    <a:cubicBezTo>
                      <a:pt x="132" y="76"/>
                      <a:pt x="136" y="83"/>
                      <a:pt x="134" y="89"/>
                    </a:cubicBezTo>
                    <a:lnTo>
                      <a:pt x="134" y="90"/>
                    </a:lnTo>
                    <a:cubicBezTo>
                      <a:pt x="133" y="91"/>
                      <a:pt x="132" y="93"/>
                      <a:pt x="132" y="94"/>
                    </a:cubicBezTo>
                    <a:cubicBezTo>
                      <a:pt x="131" y="97"/>
                      <a:pt x="131" y="100"/>
                      <a:pt x="131" y="103"/>
                    </a:cubicBezTo>
                    <a:cubicBezTo>
                      <a:pt x="131" y="105"/>
                      <a:pt x="130" y="108"/>
                      <a:pt x="130" y="110"/>
                    </a:cubicBezTo>
                    <a:cubicBezTo>
                      <a:pt x="130" y="112"/>
                      <a:pt x="131" y="115"/>
                      <a:pt x="131" y="117"/>
                    </a:cubicBezTo>
                    <a:cubicBezTo>
                      <a:pt x="131" y="118"/>
                      <a:pt x="131" y="119"/>
                      <a:pt x="132" y="121"/>
                    </a:cubicBezTo>
                    <a:cubicBezTo>
                      <a:pt x="132" y="121"/>
                      <a:pt x="132" y="122"/>
                      <a:pt x="132" y="123"/>
                    </a:cubicBezTo>
                    <a:cubicBezTo>
                      <a:pt x="133" y="124"/>
                      <a:pt x="134" y="125"/>
                      <a:pt x="134" y="125"/>
                    </a:cubicBezTo>
                    <a:cubicBezTo>
                      <a:pt x="134" y="126"/>
                      <a:pt x="135" y="126"/>
                      <a:pt x="135" y="126"/>
                    </a:cubicBezTo>
                    <a:cubicBezTo>
                      <a:pt x="135" y="127"/>
                      <a:pt x="136" y="128"/>
                      <a:pt x="136" y="128"/>
                    </a:cubicBezTo>
                    <a:lnTo>
                      <a:pt x="137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8"/>
                    </a:lnTo>
                    <a:lnTo>
                      <a:pt x="136" y="129"/>
                    </a:lnTo>
                    <a:lnTo>
                      <a:pt x="137" y="129"/>
                    </a:lnTo>
                    <a:lnTo>
                      <a:pt x="138" y="129"/>
                    </a:ln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1" y="130"/>
                      <a:pt x="141" y="130"/>
                    </a:cubicBezTo>
                    <a:cubicBezTo>
                      <a:pt x="141" y="130"/>
                      <a:pt x="142" y="130"/>
                      <a:pt x="142" y="131"/>
                    </a:cubicBezTo>
                    <a:cubicBezTo>
                      <a:pt x="142" y="130"/>
                      <a:pt x="143" y="130"/>
                      <a:pt x="143" y="130"/>
                    </a:cubicBezTo>
                    <a:cubicBezTo>
                      <a:pt x="145" y="130"/>
                      <a:pt x="146" y="129"/>
                      <a:pt x="147" y="129"/>
                    </a:cubicBezTo>
                    <a:cubicBezTo>
                      <a:pt x="149" y="129"/>
                      <a:pt x="150" y="128"/>
                      <a:pt x="152" y="128"/>
                    </a:cubicBezTo>
                    <a:cubicBezTo>
                      <a:pt x="153" y="127"/>
                      <a:pt x="154" y="126"/>
                      <a:pt x="156" y="126"/>
                    </a:cubicBezTo>
                    <a:cubicBezTo>
                      <a:pt x="157" y="125"/>
                      <a:pt x="159" y="124"/>
                      <a:pt x="161" y="122"/>
                    </a:cubicBezTo>
                    <a:cubicBezTo>
                      <a:pt x="164" y="119"/>
                      <a:pt x="167" y="117"/>
                      <a:pt x="170" y="114"/>
                    </a:cubicBezTo>
                    <a:cubicBezTo>
                      <a:pt x="174" y="109"/>
                      <a:pt x="178" y="104"/>
                      <a:pt x="182" y="99"/>
                    </a:cubicBezTo>
                    <a:cubicBezTo>
                      <a:pt x="189" y="89"/>
                      <a:pt x="196" y="79"/>
                      <a:pt x="202" y="68"/>
                    </a:cubicBezTo>
                    <a:cubicBezTo>
                      <a:pt x="204" y="65"/>
                      <a:pt x="205" y="62"/>
                      <a:pt x="206" y="59"/>
                    </a:cubicBezTo>
                    <a:cubicBezTo>
                      <a:pt x="207" y="58"/>
                      <a:pt x="208" y="56"/>
                      <a:pt x="208" y="54"/>
                    </a:cubicBezTo>
                    <a:cubicBezTo>
                      <a:pt x="208" y="53"/>
                      <a:pt x="209" y="51"/>
                      <a:pt x="209" y="50"/>
                    </a:cubicBezTo>
                    <a:cubicBezTo>
                      <a:pt x="209" y="49"/>
                      <a:pt x="209" y="48"/>
                      <a:pt x="209" y="47"/>
                    </a:cubicBezTo>
                    <a:cubicBezTo>
                      <a:pt x="209" y="48"/>
                      <a:pt x="209" y="48"/>
                      <a:pt x="209" y="49"/>
                    </a:cubicBezTo>
                    <a:cubicBezTo>
                      <a:pt x="209" y="48"/>
                      <a:pt x="209" y="47"/>
                      <a:pt x="209" y="45"/>
                    </a:cubicBezTo>
                    <a:cubicBezTo>
                      <a:pt x="209" y="45"/>
                      <a:pt x="209" y="44"/>
                      <a:pt x="208" y="43"/>
                    </a:cubicBezTo>
                    <a:cubicBezTo>
                      <a:pt x="208" y="41"/>
                      <a:pt x="207" y="40"/>
                      <a:pt x="206" y="38"/>
                    </a:cubicBezTo>
                    <a:lnTo>
                      <a:pt x="206" y="37"/>
                    </a:lnTo>
                    <a:lnTo>
                      <a:pt x="206" y="36"/>
                    </a:lnTo>
                    <a:cubicBezTo>
                      <a:pt x="205" y="36"/>
                      <a:pt x="204" y="35"/>
                      <a:pt x="203" y="34"/>
                    </a:cubicBezTo>
                    <a:lnTo>
                      <a:pt x="202" y="33"/>
                    </a:lnTo>
                    <a:lnTo>
                      <a:pt x="201" y="32"/>
                    </a:lnTo>
                    <a:cubicBezTo>
                      <a:pt x="200" y="32"/>
                      <a:pt x="199" y="32"/>
                      <a:pt x="199" y="31"/>
                    </a:cubicBezTo>
                    <a:cubicBezTo>
                      <a:pt x="198" y="30"/>
                      <a:pt x="196" y="30"/>
                      <a:pt x="195" y="30"/>
                    </a:cubicBezTo>
                    <a:cubicBezTo>
                      <a:pt x="194" y="30"/>
                      <a:pt x="193" y="29"/>
                      <a:pt x="192" y="29"/>
                    </a:cubicBezTo>
                    <a:cubicBezTo>
                      <a:pt x="191" y="29"/>
                      <a:pt x="189" y="29"/>
                      <a:pt x="188" y="29"/>
                    </a:cubicBezTo>
                    <a:cubicBezTo>
                      <a:pt x="187" y="29"/>
                      <a:pt x="186" y="29"/>
                      <a:pt x="185" y="29"/>
                    </a:cubicBezTo>
                    <a:cubicBezTo>
                      <a:pt x="184" y="30"/>
                      <a:pt x="182" y="30"/>
                      <a:pt x="181" y="30"/>
                    </a:cubicBezTo>
                    <a:cubicBezTo>
                      <a:pt x="180" y="31"/>
                      <a:pt x="178" y="32"/>
                      <a:pt x="177" y="32"/>
                    </a:cubicBezTo>
                    <a:cubicBezTo>
                      <a:pt x="174" y="33"/>
                      <a:pt x="172" y="34"/>
                      <a:pt x="170" y="36"/>
                    </a:cubicBezTo>
                    <a:cubicBezTo>
                      <a:pt x="167" y="37"/>
                      <a:pt x="165" y="39"/>
                      <a:pt x="163" y="41"/>
                    </a:cubicBezTo>
                    <a:cubicBezTo>
                      <a:pt x="162" y="41"/>
                      <a:pt x="161" y="42"/>
                      <a:pt x="160" y="43"/>
                    </a:cubicBezTo>
                    <a:cubicBezTo>
                      <a:pt x="159" y="44"/>
                      <a:pt x="158" y="45"/>
                      <a:pt x="157" y="46"/>
                    </a:cubicBezTo>
                    <a:cubicBezTo>
                      <a:pt x="153" y="51"/>
                      <a:pt x="147" y="51"/>
                      <a:pt x="142" y="47"/>
                    </a:cubicBezTo>
                    <a:cubicBezTo>
                      <a:pt x="138" y="44"/>
                      <a:pt x="138" y="37"/>
                      <a:pt x="141" y="33"/>
                    </a:cubicBezTo>
                    <a:cubicBezTo>
                      <a:pt x="143" y="30"/>
                      <a:pt x="145" y="28"/>
                      <a:pt x="148" y="26"/>
                    </a:cubicBezTo>
                    <a:cubicBezTo>
                      <a:pt x="150" y="23"/>
                      <a:pt x="153" y="22"/>
                      <a:pt x="156" y="19"/>
                    </a:cubicBezTo>
                    <a:cubicBezTo>
                      <a:pt x="162" y="15"/>
                      <a:pt x="169" y="12"/>
                      <a:pt x="175" y="9"/>
                    </a:cubicBezTo>
                    <a:cubicBezTo>
                      <a:pt x="188" y="6"/>
                      <a:pt x="204" y="7"/>
                      <a:pt x="215" y="16"/>
                    </a:cubicBezTo>
                    <a:cubicBezTo>
                      <a:pt x="220" y="19"/>
                      <a:pt x="224" y="25"/>
                      <a:pt x="227" y="30"/>
                    </a:cubicBezTo>
                    <a:cubicBezTo>
                      <a:pt x="230" y="37"/>
                      <a:pt x="231" y="44"/>
                      <a:pt x="230" y="52"/>
                    </a:cubicBezTo>
                    <a:cubicBezTo>
                      <a:pt x="229" y="63"/>
                      <a:pt x="223" y="74"/>
                      <a:pt x="217" y="84"/>
                    </a:cubicBezTo>
                    <a:cubicBezTo>
                      <a:pt x="215" y="89"/>
                      <a:pt x="212" y="93"/>
                      <a:pt x="209" y="98"/>
                    </a:cubicBezTo>
                    <a:cubicBezTo>
                      <a:pt x="202" y="108"/>
                      <a:pt x="195" y="118"/>
                      <a:pt x="187" y="126"/>
                    </a:cubicBezTo>
                    <a:cubicBezTo>
                      <a:pt x="182" y="132"/>
                      <a:pt x="177" y="137"/>
                      <a:pt x="170" y="142"/>
                    </a:cubicBezTo>
                    <a:cubicBezTo>
                      <a:pt x="164" y="146"/>
                      <a:pt x="157" y="149"/>
                      <a:pt x="149" y="151"/>
                    </a:cubicBezTo>
                    <a:cubicBezTo>
                      <a:pt x="143" y="153"/>
                      <a:pt x="136" y="152"/>
                      <a:pt x="130" y="150"/>
                    </a:cubicBezTo>
                    <a:cubicBezTo>
                      <a:pt x="124" y="147"/>
                      <a:pt x="118" y="142"/>
                      <a:pt x="114" y="136"/>
                    </a:cubicBezTo>
                    <a:cubicBezTo>
                      <a:pt x="113" y="133"/>
                      <a:pt x="113" y="131"/>
                      <a:pt x="111" y="129"/>
                    </a:cubicBezTo>
                    <a:cubicBezTo>
                      <a:pt x="107" y="135"/>
                      <a:pt x="101" y="142"/>
                      <a:pt x="96" y="147"/>
                    </a:cubicBezTo>
                    <a:cubicBezTo>
                      <a:pt x="89" y="156"/>
                      <a:pt x="81" y="164"/>
                      <a:pt x="72" y="170"/>
                    </a:cubicBezTo>
                    <a:cubicBezTo>
                      <a:pt x="67" y="175"/>
                      <a:pt x="61" y="178"/>
                      <a:pt x="55" y="181"/>
                    </a:cubicBezTo>
                    <a:cubicBezTo>
                      <a:pt x="48" y="184"/>
                      <a:pt x="41" y="186"/>
                      <a:pt x="34" y="186"/>
                    </a:cubicBezTo>
                    <a:lnTo>
                      <a:pt x="33" y="18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8" name="Google Shape;3008;p32"/>
              <p:cNvSpPr/>
              <p:nvPr/>
            </p:nvSpPr>
            <p:spPr>
              <a:xfrm>
                <a:off x="421540" y="3990958"/>
                <a:ext cx="39960" cy="61560"/>
              </a:xfrm>
              <a:custGeom>
                <a:rect b="b" l="l" r="r" t="t"/>
                <a:pathLst>
                  <a:path extrusionOk="0" h="171" w="111">
                    <a:moveTo>
                      <a:pt x="1" y="160"/>
                    </a:moveTo>
                    <a:cubicBezTo>
                      <a:pt x="0" y="155"/>
                      <a:pt x="5" y="149"/>
                      <a:pt x="10" y="148"/>
                    </a:cubicBezTo>
                    <a:cubicBezTo>
                      <a:pt x="17" y="148"/>
                      <a:pt x="24" y="148"/>
                      <a:pt x="31" y="147"/>
                    </a:cubicBezTo>
                    <a:cubicBezTo>
                      <a:pt x="38" y="145"/>
                      <a:pt x="44" y="144"/>
                      <a:pt x="50" y="143"/>
                    </a:cubicBezTo>
                    <a:cubicBezTo>
                      <a:pt x="52" y="142"/>
                      <a:pt x="55" y="141"/>
                      <a:pt x="57" y="140"/>
                    </a:cubicBezTo>
                    <a:cubicBezTo>
                      <a:pt x="58" y="140"/>
                      <a:pt x="58" y="140"/>
                      <a:pt x="59" y="140"/>
                    </a:cubicBezTo>
                    <a:cubicBezTo>
                      <a:pt x="59" y="139"/>
                      <a:pt x="60" y="139"/>
                      <a:pt x="60" y="138"/>
                    </a:cubicBezTo>
                    <a:cubicBezTo>
                      <a:pt x="60" y="138"/>
                      <a:pt x="59" y="138"/>
                      <a:pt x="59" y="137"/>
                    </a:cubicBezTo>
                    <a:cubicBezTo>
                      <a:pt x="59" y="138"/>
                      <a:pt x="60" y="138"/>
                      <a:pt x="60" y="138"/>
                    </a:cubicBezTo>
                    <a:cubicBezTo>
                      <a:pt x="56" y="134"/>
                      <a:pt x="51" y="130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1" y="120"/>
                      <a:pt x="34" y="113"/>
                      <a:pt x="28" y="106"/>
                    </a:cubicBezTo>
                    <a:cubicBezTo>
                      <a:pt x="24" y="102"/>
                      <a:pt x="21" y="97"/>
                      <a:pt x="18" y="92"/>
                    </a:cubicBezTo>
                    <a:cubicBezTo>
                      <a:pt x="16" y="88"/>
                      <a:pt x="13" y="83"/>
                      <a:pt x="12" y="78"/>
                    </a:cubicBezTo>
                    <a:cubicBezTo>
                      <a:pt x="9" y="67"/>
                      <a:pt x="10" y="56"/>
                      <a:pt x="14" y="45"/>
                    </a:cubicBezTo>
                    <a:cubicBezTo>
                      <a:pt x="17" y="35"/>
                      <a:pt x="24" y="27"/>
                      <a:pt x="32" y="20"/>
                    </a:cubicBezTo>
                    <a:cubicBezTo>
                      <a:pt x="40" y="13"/>
                      <a:pt x="51" y="8"/>
                      <a:pt x="61" y="4"/>
                    </a:cubicBezTo>
                    <a:cubicBezTo>
                      <a:pt x="66" y="3"/>
                      <a:pt x="72" y="2"/>
                      <a:pt x="76" y="2"/>
                    </a:cubicBezTo>
                    <a:cubicBezTo>
                      <a:pt x="83" y="0"/>
                      <a:pt x="88" y="2"/>
                      <a:pt x="94" y="3"/>
                    </a:cubicBezTo>
                    <a:cubicBezTo>
                      <a:pt x="102" y="6"/>
                      <a:pt x="109" y="12"/>
                      <a:pt x="110" y="20"/>
                    </a:cubicBezTo>
                    <a:cubicBezTo>
                      <a:pt x="110" y="22"/>
                      <a:pt x="110" y="24"/>
                      <a:pt x="109" y="25"/>
                    </a:cubicBezTo>
                    <a:cubicBezTo>
                      <a:pt x="109" y="27"/>
                      <a:pt x="108" y="29"/>
                      <a:pt x="106" y="30"/>
                    </a:cubicBezTo>
                    <a:cubicBezTo>
                      <a:pt x="104" y="33"/>
                      <a:pt x="100" y="34"/>
                      <a:pt x="95" y="32"/>
                    </a:cubicBezTo>
                    <a:cubicBezTo>
                      <a:pt x="92" y="31"/>
                      <a:pt x="89" y="28"/>
                      <a:pt x="88" y="25"/>
                    </a:cubicBezTo>
                    <a:cubicBezTo>
                      <a:pt x="88" y="25"/>
                      <a:pt x="88" y="24"/>
                      <a:pt x="87" y="24"/>
                    </a:cubicBezTo>
                    <a:lnTo>
                      <a:pt x="86" y="24"/>
                    </a:lnTo>
                    <a:cubicBezTo>
                      <a:pt x="85" y="24"/>
                      <a:pt x="83" y="24"/>
                      <a:pt x="82" y="23"/>
                    </a:cubicBezTo>
                    <a:cubicBezTo>
                      <a:pt x="81" y="23"/>
                      <a:pt x="80" y="23"/>
                      <a:pt x="79" y="23"/>
                    </a:cubicBezTo>
                    <a:lnTo>
                      <a:pt x="80" y="23"/>
                    </a:lnTo>
                    <a:cubicBezTo>
                      <a:pt x="79" y="23"/>
                      <a:pt x="77" y="24"/>
                      <a:pt x="76" y="24"/>
                    </a:cubicBezTo>
                    <a:cubicBezTo>
                      <a:pt x="73" y="24"/>
                      <a:pt x="70" y="25"/>
                      <a:pt x="68" y="25"/>
                    </a:cubicBezTo>
                    <a:cubicBezTo>
                      <a:pt x="65" y="27"/>
                      <a:pt x="60" y="28"/>
                      <a:pt x="58" y="30"/>
                    </a:cubicBezTo>
                    <a:cubicBezTo>
                      <a:pt x="55" y="30"/>
                      <a:pt x="53" y="31"/>
                      <a:pt x="51" y="32"/>
                    </a:cubicBezTo>
                    <a:cubicBezTo>
                      <a:pt x="50" y="34"/>
                      <a:pt x="48" y="35"/>
                      <a:pt x="46" y="36"/>
                    </a:cubicBezTo>
                    <a:cubicBezTo>
                      <a:pt x="45" y="37"/>
                      <a:pt x="44" y="38"/>
                      <a:pt x="43" y="39"/>
                    </a:cubicBezTo>
                    <a:cubicBezTo>
                      <a:pt x="42" y="41"/>
                      <a:pt x="41" y="42"/>
                      <a:pt x="39" y="43"/>
                    </a:cubicBezTo>
                    <a:cubicBezTo>
                      <a:pt x="38" y="45"/>
                      <a:pt x="37" y="47"/>
                      <a:pt x="36" y="48"/>
                    </a:cubicBezTo>
                    <a:cubicBezTo>
                      <a:pt x="35" y="49"/>
                      <a:pt x="35" y="51"/>
                      <a:pt x="34" y="52"/>
                    </a:cubicBezTo>
                    <a:cubicBezTo>
                      <a:pt x="34" y="53"/>
                      <a:pt x="33" y="55"/>
                      <a:pt x="33" y="56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1"/>
                      <a:pt x="32" y="62"/>
                      <a:pt x="32" y="64"/>
                    </a:cubicBezTo>
                    <a:cubicBezTo>
                      <a:pt x="32" y="66"/>
                      <a:pt x="32" y="67"/>
                      <a:pt x="32" y="70"/>
                    </a:cubicBezTo>
                    <a:cubicBezTo>
                      <a:pt x="33" y="71"/>
                      <a:pt x="33" y="73"/>
                      <a:pt x="34" y="74"/>
                    </a:cubicBezTo>
                    <a:cubicBezTo>
                      <a:pt x="34" y="75"/>
                      <a:pt x="35" y="77"/>
                      <a:pt x="35" y="78"/>
                    </a:cubicBezTo>
                    <a:cubicBezTo>
                      <a:pt x="36" y="80"/>
                      <a:pt x="37" y="81"/>
                      <a:pt x="37" y="82"/>
                    </a:cubicBezTo>
                    <a:cubicBezTo>
                      <a:pt x="38" y="84"/>
                      <a:pt x="40" y="87"/>
                      <a:pt x="42" y="89"/>
                    </a:cubicBezTo>
                    <a:cubicBezTo>
                      <a:pt x="48" y="96"/>
                      <a:pt x="55" y="103"/>
                      <a:pt x="62" y="110"/>
                    </a:cubicBezTo>
                    <a:cubicBezTo>
                      <a:pt x="66" y="113"/>
                      <a:pt x="69" y="116"/>
                      <a:pt x="72" y="119"/>
                    </a:cubicBezTo>
                    <a:cubicBezTo>
                      <a:pt x="75" y="122"/>
                      <a:pt x="79" y="124"/>
                      <a:pt x="80" y="129"/>
                    </a:cubicBezTo>
                    <a:cubicBezTo>
                      <a:pt x="81" y="131"/>
                      <a:pt x="83" y="133"/>
                      <a:pt x="83" y="135"/>
                    </a:cubicBezTo>
                    <a:cubicBezTo>
                      <a:pt x="83" y="138"/>
                      <a:pt x="83" y="141"/>
                      <a:pt x="82" y="145"/>
                    </a:cubicBezTo>
                    <a:cubicBezTo>
                      <a:pt x="80" y="150"/>
                      <a:pt x="76" y="154"/>
                      <a:pt x="72" y="157"/>
                    </a:cubicBezTo>
                    <a:cubicBezTo>
                      <a:pt x="67" y="160"/>
                      <a:pt x="62" y="162"/>
                      <a:pt x="56" y="163"/>
                    </a:cubicBezTo>
                    <a:cubicBezTo>
                      <a:pt x="49" y="165"/>
                      <a:pt x="42" y="166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28" y="169"/>
                      <a:pt x="20" y="169"/>
                      <a:pt x="13" y="170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6" y="170"/>
                      <a:pt x="2" y="166"/>
                      <a:pt x="1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9" name="Google Shape;3009;p32"/>
              <p:cNvSpPr/>
              <p:nvPr/>
            </p:nvSpPr>
            <p:spPr>
              <a:xfrm>
                <a:off x="468700" y="3988438"/>
                <a:ext cx="52920" cy="68400"/>
              </a:xfrm>
              <a:custGeom>
                <a:rect b="b" l="l" r="r" t="t"/>
                <a:pathLst>
                  <a:path extrusionOk="0" h="190" w="147">
                    <a:moveTo>
                      <a:pt x="23" y="162"/>
                    </a:moveTo>
                    <a:cubicBezTo>
                      <a:pt x="24" y="161"/>
                      <a:pt x="25" y="160"/>
                      <a:pt x="26" y="159"/>
                    </a:cubicBezTo>
                    <a:cubicBezTo>
                      <a:pt x="30" y="155"/>
                      <a:pt x="34" y="150"/>
                      <a:pt x="38" y="146"/>
                    </a:cubicBezTo>
                    <a:cubicBezTo>
                      <a:pt x="37" y="146"/>
                      <a:pt x="37" y="146"/>
                      <a:pt x="36" y="147"/>
                    </a:cubicBezTo>
                    <a:cubicBezTo>
                      <a:pt x="35" y="147"/>
                      <a:pt x="33" y="148"/>
                      <a:pt x="32" y="148"/>
                    </a:cubicBezTo>
                    <a:cubicBezTo>
                      <a:pt x="32" y="149"/>
                      <a:pt x="31" y="149"/>
                      <a:pt x="30" y="149"/>
                    </a:cubicBezTo>
                    <a:cubicBezTo>
                      <a:pt x="29" y="151"/>
                      <a:pt x="29" y="151"/>
                      <a:pt x="28" y="152"/>
                    </a:cubicBezTo>
                    <a:cubicBezTo>
                      <a:pt x="27" y="154"/>
                      <a:pt x="26" y="155"/>
                      <a:pt x="25" y="156"/>
                    </a:cubicBezTo>
                    <a:cubicBezTo>
                      <a:pt x="25" y="157"/>
                      <a:pt x="25" y="158"/>
                      <a:pt x="24" y="159"/>
                    </a:cubicBezTo>
                    <a:cubicBezTo>
                      <a:pt x="23" y="160"/>
                      <a:pt x="23" y="161"/>
                      <a:pt x="23" y="161"/>
                    </a:cubicBezTo>
                    <a:cubicBezTo>
                      <a:pt x="23" y="162"/>
                      <a:pt x="23" y="162"/>
                      <a:pt x="23" y="162"/>
                    </a:cubicBezTo>
                    <a:moveTo>
                      <a:pt x="12" y="187"/>
                    </a:moveTo>
                    <a:cubicBezTo>
                      <a:pt x="7" y="185"/>
                      <a:pt x="3" y="180"/>
                      <a:pt x="1" y="175"/>
                    </a:cubicBezTo>
                    <a:cubicBezTo>
                      <a:pt x="0" y="168"/>
                      <a:pt x="1" y="161"/>
                      <a:pt x="3" y="154"/>
                    </a:cubicBezTo>
                    <a:cubicBezTo>
                      <a:pt x="5" y="148"/>
                      <a:pt x="8" y="141"/>
                      <a:pt x="13" y="137"/>
                    </a:cubicBezTo>
                    <a:cubicBezTo>
                      <a:pt x="18" y="131"/>
                      <a:pt x="25" y="128"/>
                      <a:pt x="32" y="126"/>
                    </a:cubicBezTo>
                    <a:cubicBezTo>
                      <a:pt x="39" y="123"/>
                      <a:pt x="46" y="122"/>
                      <a:pt x="53" y="122"/>
                    </a:cubicBezTo>
                    <a:cubicBezTo>
                      <a:pt x="54" y="122"/>
                      <a:pt x="54" y="122"/>
                      <a:pt x="55" y="122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9" y="115"/>
                      <a:pt x="62" y="110"/>
                      <a:pt x="65" y="105"/>
                    </a:cubicBezTo>
                    <a:cubicBezTo>
                      <a:pt x="68" y="99"/>
                      <a:pt x="71" y="93"/>
                      <a:pt x="74" y="87"/>
                    </a:cubicBezTo>
                    <a:cubicBezTo>
                      <a:pt x="75" y="84"/>
                      <a:pt x="76" y="81"/>
                      <a:pt x="78" y="78"/>
                    </a:cubicBezTo>
                    <a:cubicBezTo>
                      <a:pt x="78" y="78"/>
                      <a:pt x="78" y="77"/>
                      <a:pt x="79" y="76"/>
                    </a:cubicBezTo>
                    <a:cubicBezTo>
                      <a:pt x="77" y="76"/>
                      <a:pt x="76" y="77"/>
                      <a:pt x="74" y="76"/>
                    </a:cubicBezTo>
                    <a:cubicBezTo>
                      <a:pt x="68" y="75"/>
                      <a:pt x="64" y="70"/>
                      <a:pt x="64" y="64"/>
                    </a:cubicBezTo>
                    <a:cubicBezTo>
                      <a:pt x="65" y="57"/>
                      <a:pt x="67" y="50"/>
                      <a:pt x="69" y="44"/>
                    </a:cubicBezTo>
                    <a:cubicBezTo>
                      <a:pt x="71" y="41"/>
                      <a:pt x="72" y="39"/>
                      <a:pt x="73" y="36"/>
                    </a:cubicBezTo>
                    <a:cubicBezTo>
                      <a:pt x="75" y="31"/>
                      <a:pt x="78" y="26"/>
                      <a:pt x="81" y="21"/>
                    </a:cubicBezTo>
                    <a:cubicBezTo>
                      <a:pt x="83" y="16"/>
                      <a:pt x="85" y="12"/>
                      <a:pt x="88" y="8"/>
                    </a:cubicBezTo>
                    <a:cubicBezTo>
                      <a:pt x="90" y="6"/>
                      <a:pt x="92" y="3"/>
                      <a:pt x="94" y="2"/>
                    </a:cubicBezTo>
                    <a:cubicBezTo>
                      <a:pt x="97" y="1"/>
                      <a:pt x="100" y="0"/>
                      <a:pt x="103" y="1"/>
                    </a:cubicBezTo>
                    <a:cubicBezTo>
                      <a:pt x="109" y="2"/>
                      <a:pt x="113" y="7"/>
                      <a:pt x="114" y="12"/>
                    </a:cubicBezTo>
                    <a:cubicBezTo>
                      <a:pt x="116" y="20"/>
                      <a:pt x="114" y="27"/>
                      <a:pt x="113" y="34"/>
                    </a:cubicBezTo>
                    <a:cubicBezTo>
                      <a:pt x="112" y="42"/>
                      <a:pt x="110" y="49"/>
                      <a:pt x="108" y="56"/>
                    </a:cubicBezTo>
                    <a:cubicBezTo>
                      <a:pt x="106" y="63"/>
                      <a:pt x="103" y="70"/>
                      <a:pt x="100" y="77"/>
                    </a:cubicBezTo>
                    <a:cubicBezTo>
                      <a:pt x="97" y="84"/>
                      <a:pt x="95" y="89"/>
                      <a:pt x="92" y="95"/>
                    </a:cubicBezTo>
                    <a:cubicBezTo>
                      <a:pt x="90" y="101"/>
                      <a:pt x="87" y="106"/>
                      <a:pt x="84" y="112"/>
                    </a:cubicBezTo>
                    <a:cubicBezTo>
                      <a:pt x="82" y="116"/>
                      <a:pt x="80" y="120"/>
                      <a:pt x="77" y="124"/>
                    </a:cubicBezTo>
                    <a:cubicBezTo>
                      <a:pt x="89" y="127"/>
                      <a:pt x="100" y="133"/>
                      <a:pt x="110" y="138"/>
                    </a:cubicBezTo>
                    <a:cubicBezTo>
                      <a:pt x="118" y="143"/>
                      <a:pt x="125" y="147"/>
                      <a:pt x="134" y="152"/>
                    </a:cubicBezTo>
                    <a:cubicBezTo>
                      <a:pt x="135" y="152"/>
                      <a:pt x="137" y="154"/>
                      <a:pt x="139" y="154"/>
                    </a:cubicBezTo>
                    <a:cubicBezTo>
                      <a:pt x="144" y="156"/>
                      <a:pt x="146" y="163"/>
                      <a:pt x="143" y="169"/>
                    </a:cubicBezTo>
                    <a:cubicBezTo>
                      <a:pt x="141" y="174"/>
                      <a:pt x="135" y="176"/>
                      <a:pt x="129" y="174"/>
                    </a:cubicBezTo>
                    <a:cubicBezTo>
                      <a:pt x="118" y="169"/>
                      <a:pt x="109" y="162"/>
                      <a:pt x="98" y="156"/>
                    </a:cubicBezTo>
                    <a:cubicBezTo>
                      <a:pt x="92" y="153"/>
                      <a:pt x="86" y="150"/>
                      <a:pt x="80" y="147"/>
                    </a:cubicBezTo>
                    <a:cubicBezTo>
                      <a:pt x="80" y="147"/>
                      <a:pt x="81" y="147"/>
                      <a:pt x="81" y="148"/>
                    </a:cubicBezTo>
                    <a:cubicBezTo>
                      <a:pt x="81" y="147"/>
                      <a:pt x="80" y="147"/>
                      <a:pt x="80" y="147"/>
                    </a:cubicBezTo>
                    <a:lnTo>
                      <a:pt x="79" y="147"/>
                    </a:lnTo>
                    <a:lnTo>
                      <a:pt x="80" y="147"/>
                    </a:lnTo>
                    <a:cubicBezTo>
                      <a:pt x="76" y="146"/>
                      <a:pt x="74" y="145"/>
                      <a:pt x="70" y="144"/>
                    </a:cubicBezTo>
                    <a:cubicBezTo>
                      <a:pt x="69" y="144"/>
                      <a:pt x="67" y="144"/>
                      <a:pt x="65" y="143"/>
                    </a:cubicBezTo>
                    <a:cubicBezTo>
                      <a:pt x="59" y="152"/>
                      <a:pt x="52" y="162"/>
                      <a:pt x="45" y="170"/>
                    </a:cubicBezTo>
                    <a:cubicBezTo>
                      <a:pt x="40" y="176"/>
                      <a:pt x="36" y="181"/>
                      <a:pt x="30" y="184"/>
                    </a:cubicBezTo>
                    <a:cubicBezTo>
                      <a:pt x="26" y="187"/>
                      <a:pt x="22" y="189"/>
                      <a:pt x="18" y="189"/>
                    </a:cubicBezTo>
                    <a:cubicBezTo>
                      <a:pt x="16" y="189"/>
                      <a:pt x="14" y="189"/>
                      <a:pt x="12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0" name="Google Shape;3010;p32"/>
              <p:cNvSpPr/>
              <p:nvPr/>
            </p:nvSpPr>
            <p:spPr>
              <a:xfrm>
                <a:off x="536740" y="4004638"/>
                <a:ext cx="18000" cy="32760"/>
              </a:xfrm>
              <a:custGeom>
                <a:rect b="b" l="l" r="r" t="t"/>
                <a:pathLst>
                  <a:path extrusionOk="0" h="91" w="50">
                    <a:moveTo>
                      <a:pt x="25" y="82"/>
                    </a:moveTo>
                    <a:cubicBezTo>
                      <a:pt x="21" y="70"/>
                      <a:pt x="15" y="58"/>
                      <a:pt x="10" y="46"/>
                    </a:cubicBezTo>
                    <a:cubicBezTo>
                      <a:pt x="6" y="37"/>
                      <a:pt x="3" y="28"/>
                      <a:pt x="1" y="18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2" y="7"/>
                      <a:pt x="4" y="4"/>
                      <a:pt x="6" y="3"/>
                    </a:cubicBezTo>
                    <a:cubicBezTo>
                      <a:pt x="9" y="1"/>
                      <a:pt x="13" y="0"/>
                      <a:pt x="16" y="1"/>
                    </a:cubicBezTo>
                    <a:cubicBezTo>
                      <a:pt x="17" y="1"/>
                      <a:pt x="18" y="1"/>
                      <a:pt x="20" y="2"/>
                    </a:cubicBezTo>
                    <a:cubicBezTo>
                      <a:pt x="26" y="4"/>
                      <a:pt x="29" y="10"/>
                      <a:pt x="27" y="16"/>
                    </a:cubicBezTo>
                    <a:cubicBezTo>
                      <a:pt x="27" y="18"/>
                      <a:pt x="26" y="19"/>
                      <a:pt x="24" y="21"/>
                    </a:cubicBezTo>
                    <a:cubicBezTo>
                      <a:pt x="27" y="30"/>
                      <a:pt x="31" y="40"/>
                      <a:pt x="35" y="49"/>
                    </a:cubicBezTo>
                    <a:cubicBezTo>
                      <a:pt x="39" y="57"/>
                      <a:pt x="42" y="66"/>
                      <a:pt x="46" y="75"/>
                    </a:cubicBezTo>
                    <a:cubicBezTo>
                      <a:pt x="49" y="81"/>
                      <a:pt x="45" y="87"/>
                      <a:pt x="39" y="89"/>
                    </a:cubicBezTo>
                    <a:cubicBezTo>
                      <a:pt x="38" y="89"/>
                      <a:pt x="37" y="90"/>
                      <a:pt x="36" y="90"/>
                    </a:cubicBezTo>
                    <a:cubicBezTo>
                      <a:pt x="31" y="89"/>
                      <a:pt x="27" y="87"/>
                      <a:pt x="25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1" name="Google Shape;3011;p32"/>
              <p:cNvSpPr/>
              <p:nvPr/>
            </p:nvSpPr>
            <p:spPr>
              <a:xfrm>
                <a:off x="527020" y="4007158"/>
                <a:ext cx="45360" cy="43920"/>
              </a:xfrm>
              <a:custGeom>
                <a:rect b="b" l="l" r="r" t="t"/>
                <a:pathLst>
                  <a:path extrusionOk="0" h="122" w="126">
                    <a:moveTo>
                      <a:pt x="5" y="118"/>
                    </a:moveTo>
                    <a:cubicBezTo>
                      <a:pt x="1" y="115"/>
                      <a:pt x="0" y="108"/>
                      <a:pt x="4" y="103"/>
                    </a:cubicBezTo>
                    <a:cubicBezTo>
                      <a:pt x="17" y="88"/>
                      <a:pt x="31" y="72"/>
                      <a:pt x="45" y="56"/>
                    </a:cubicBezTo>
                    <a:cubicBezTo>
                      <a:pt x="52" y="48"/>
                      <a:pt x="59" y="39"/>
                      <a:pt x="67" y="31"/>
                    </a:cubicBezTo>
                    <a:cubicBezTo>
                      <a:pt x="75" y="22"/>
                      <a:pt x="84" y="13"/>
                      <a:pt x="94" y="5"/>
                    </a:cubicBezTo>
                    <a:cubicBezTo>
                      <a:pt x="98" y="3"/>
                      <a:pt x="104" y="0"/>
                      <a:pt x="109" y="0"/>
                    </a:cubicBezTo>
                    <a:cubicBezTo>
                      <a:pt x="114" y="0"/>
                      <a:pt x="118" y="1"/>
                      <a:pt x="122" y="5"/>
                    </a:cubicBezTo>
                    <a:cubicBezTo>
                      <a:pt x="125" y="10"/>
                      <a:pt x="125" y="16"/>
                      <a:pt x="121" y="21"/>
                    </a:cubicBezTo>
                    <a:cubicBezTo>
                      <a:pt x="117" y="24"/>
                      <a:pt x="112" y="25"/>
                      <a:pt x="108" y="22"/>
                    </a:cubicBezTo>
                    <a:lnTo>
                      <a:pt x="108" y="23"/>
                    </a:lnTo>
                    <a:cubicBezTo>
                      <a:pt x="107" y="24"/>
                      <a:pt x="105" y="25"/>
                      <a:pt x="103" y="26"/>
                    </a:cubicBezTo>
                    <a:cubicBezTo>
                      <a:pt x="98" y="30"/>
                      <a:pt x="93" y="35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77" y="51"/>
                      <a:pt x="65" y="65"/>
                      <a:pt x="54" y="78"/>
                    </a:cubicBezTo>
                    <a:cubicBezTo>
                      <a:pt x="42" y="91"/>
                      <a:pt x="31" y="104"/>
                      <a:pt x="21" y="117"/>
                    </a:cubicBezTo>
                    <a:cubicBezTo>
                      <a:pt x="19" y="120"/>
                      <a:pt x="16" y="121"/>
                      <a:pt x="12" y="121"/>
                    </a:cubicBezTo>
                    <a:cubicBezTo>
                      <a:pt x="10" y="121"/>
                      <a:pt x="8" y="120"/>
                      <a:pt x="5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2" name="Google Shape;3012;p32"/>
              <p:cNvSpPr/>
              <p:nvPr/>
            </p:nvSpPr>
            <p:spPr>
              <a:xfrm>
                <a:off x="576340" y="3984838"/>
                <a:ext cx="64800" cy="40320"/>
              </a:xfrm>
              <a:custGeom>
                <a:rect b="b" l="l" r="r" t="t"/>
                <a:pathLst>
                  <a:path extrusionOk="0" h="112" w="180">
                    <a:moveTo>
                      <a:pt x="30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cubicBezTo>
                      <a:pt x="28" y="23"/>
                      <a:pt x="28" y="23"/>
                      <a:pt x="30" y="23"/>
                    </a:cubicBezTo>
                    <a:moveTo>
                      <a:pt x="37" y="110"/>
                    </a:moveTo>
                    <a:cubicBezTo>
                      <a:pt x="36" y="109"/>
                      <a:pt x="35" y="109"/>
                      <a:pt x="34" y="109"/>
                    </a:cubicBezTo>
                    <a:cubicBezTo>
                      <a:pt x="32" y="108"/>
                      <a:pt x="32" y="107"/>
                      <a:pt x="31" y="106"/>
                    </a:cubicBezTo>
                    <a:cubicBezTo>
                      <a:pt x="28" y="105"/>
                      <a:pt x="27" y="102"/>
                      <a:pt x="26" y="99"/>
                    </a:cubicBezTo>
                    <a:cubicBezTo>
                      <a:pt x="24" y="94"/>
                      <a:pt x="26" y="89"/>
                      <a:pt x="27" y="84"/>
                    </a:cubicBezTo>
                    <a:cubicBezTo>
                      <a:pt x="30" y="75"/>
                      <a:pt x="31" y="66"/>
                      <a:pt x="32" y="56"/>
                    </a:cubicBezTo>
                    <a:cubicBezTo>
                      <a:pt x="32" y="53"/>
                      <a:pt x="32" y="49"/>
                      <a:pt x="32" y="46"/>
                    </a:cubicBezTo>
                    <a:cubicBezTo>
                      <a:pt x="30" y="47"/>
                      <a:pt x="28" y="46"/>
                      <a:pt x="25" y="45"/>
                    </a:cubicBezTo>
                    <a:lnTo>
                      <a:pt x="24" y="45"/>
                    </a:lnTo>
                    <a:cubicBezTo>
                      <a:pt x="19" y="44"/>
                      <a:pt x="13" y="44"/>
                      <a:pt x="9" y="40"/>
                    </a:cubicBezTo>
                    <a:cubicBezTo>
                      <a:pt x="2" y="34"/>
                      <a:pt x="0" y="24"/>
                      <a:pt x="4" y="16"/>
                    </a:cubicBezTo>
                    <a:cubicBezTo>
                      <a:pt x="6" y="12"/>
                      <a:pt x="9" y="7"/>
                      <a:pt x="13" y="5"/>
                    </a:cubicBezTo>
                    <a:cubicBezTo>
                      <a:pt x="17" y="2"/>
                      <a:pt x="21" y="0"/>
                      <a:pt x="27" y="0"/>
                    </a:cubicBezTo>
                    <a:cubicBezTo>
                      <a:pt x="36" y="0"/>
                      <a:pt x="45" y="5"/>
                      <a:pt x="49" y="13"/>
                    </a:cubicBezTo>
                    <a:cubicBezTo>
                      <a:pt x="55" y="23"/>
                      <a:pt x="55" y="35"/>
                      <a:pt x="55" y="46"/>
                    </a:cubicBezTo>
                    <a:cubicBezTo>
                      <a:pt x="54" y="53"/>
                      <a:pt x="53" y="60"/>
                      <a:pt x="52" y="68"/>
                    </a:cubicBezTo>
                    <a:cubicBezTo>
                      <a:pt x="52" y="72"/>
                      <a:pt x="51" y="76"/>
                      <a:pt x="51" y="80"/>
                    </a:cubicBezTo>
                    <a:cubicBezTo>
                      <a:pt x="50" y="82"/>
                      <a:pt x="49" y="85"/>
                      <a:pt x="49" y="88"/>
                    </a:cubicBezTo>
                    <a:cubicBezTo>
                      <a:pt x="52" y="87"/>
                      <a:pt x="55" y="87"/>
                      <a:pt x="58" y="85"/>
                    </a:cubicBezTo>
                    <a:cubicBezTo>
                      <a:pt x="71" y="82"/>
                      <a:pt x="83" y="77"/>
                      <a:pt x="95" y="72"/>
                    </a:cubicBezTo>
                    <a:cubicBezTo>
                      <a:pt x="102" y="69"/>
                      <a:pt x="108" y="66"/>
                      <a:pt x="115" y="63"/>
                    </a:cubicBezTo>
                    <a:cubicBezTo>
                      <a:pt x="132" y="56"/>
                      <a:pt x="148" y="50"/>
                      <a:pt x="164" y="43"/>
                    </a:cubicBezTo>
                    <a:cubicBezTo>
                      <a:pt x="169" y="41"/>
                      <a:pt x="175" y="44"/>
                      <a:pt x="176" y="49"/>
                    </a:cubicBezTo>
                    <a:cubicBezTo>
                      <a:pt x="179" y="54"/>
                      <a:pt x="176" y="59"/>
                      <a:pt x="171" y="62"/>
                    </a:cubicBezTo>
                    <a:cubicBezTo>
                      <a:pt x="152" y="70"/>
                      <a:pt x="133" y="78"/>
                      <a:pt x="114" y="85"/>
                    </a:cubicBezTo>
                    <a:cubicBezTo>
                      <a:pt x="101" y="91"/>
                      <a:pt x="87" y="97"/>
                      <a:pt x="74" y="102"/>
                    </a:cubicBezTo>
                    <a:cubicBezTo>
                      <a:pt x="68" y="105"/>
                      <a:pt x="62" y="107"/>
                      <a:pt x="55" y="109"/>
                    </a:cubicBezTo>
                    <a:cubicBezTo>
                      <a:pt x="52" y="109"/>
                      <a:pt x="49" y="110"/>
                      <a:pt x="46" y="111"/>
                    </a:cubicBezTo>
                    <a:cubicBezTo>
                      <a:pt x="45" y="111"/>
                      <a:pt x="44" y="111"/>
                      <a:pt x="42" y="111"/>
                    </a:cubicBezTo>
                    <a:cubicBezTo>
                      <a:pt x="40" y="111"/>
                      <a:pt x="38" y="110"/>
                      <a:pt x="37" y="1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3" name="Google Shape;3013;p32"/>
              <p:cNvSpPr/>
              <p:nvPr/>
            </p:nvSpPr>
            <p:spPr>
              <a:xfrm>
                <a:off x="-115580" y="4234318"/>
                <a:ext cx="70200" cy="128520"/>
              </a:xfrm>
              <a:custGeom>
                <a:rect b="b" l="l" r="r" t="t"/>
                <a:pathLst>
                  <a:path extrusionOk="0" h="357" w="195">
                    <a:moveTo>
                      <a:pt x="32" y="354"/>
                    </a:moveTo>
                    <a:cubicBezTo>
                      <a:pt x="28" y="353"/>
                      <a:pt x="24" y="350"/>
                      <a:pt x="21" y="347"/>
                    </a:cubicBezTo>
                    <a:cubicBezTo>
                      <a:pt x="6" y="332"/>
                      <a:pt x="0" y="310"/>
                      <a:pt x="0" y="289"/>
                    </a:cubicBezTo>
                    <a:cubicBezTo>
                      <a:pt x="1" y="279"/>
                      <a:pt x="4" y="268"/>
                      <a:pt x="8" y="259"/>
                    </a:cubicBezTo>
                    <a:cubicBezTo>
                      <a:pt x="13" y="249"/>
                      <a:pt x="18" y="240"/>
                      <a:pt x="25" y="231"/>
                    </a:cubicBezTo>
                    <a:cubicBezTo>
                      <a:pt x="32" y="223"/>
                      <a:pt x="39" y="215"/>
                      <a:pt x="47" y="206"/>
                    </a:cubicBezTo>
                    <a:cubicBezTo>
                      <a:pt x="51" y="202"/>
                      <a:pt x="57" y="202"/>
                      <a:pt x="61" y="205"/>
                    </a:cubicBezTo>
                    <a:cubicBezTo>
                      <a:pt x="65" y="209"/>
                      <a:pt x="66" y="215"/>
                      <a:pt x="62" y="219"/>
                    </a:cubicBezTo>
                    <a:cubicBezTo>
                      <a:pt x="55" y="227"/>
                      <a:pt x="47" y="236"/>
                      <a:pt x="40" y="245"/>
                    </a:cubicBezTo>
                    <a:cubicBezTo>
                      <a:pt x="37" y="250"/>
                      <a:pt x="34" y="254"/>
                      <a:pt x="31" y="259"/>
                    </a:cubicBezTo>
                    <a:cubicBezTo>
                      <a:pt x="29" y="262"/>
                      <a:pt x="28" y="265"/>
                      <a:pt x="27" y="269"/>
                    </a:cubicBezTo>
                    <a:cubicBezTo>
                      <a:pt x="25" y="272"/>
                      <a:pt x="24" y="276"/>
                      <a:pt x="23" y="279"/>
                    </a:cubicBezTo>
                    <a:cubicBezTo>
                      <a:pt x="22" y="282"/>
                      <a:pt x="22" y="284"/>
                      <a:pt x="22" y="287"/>
                    </a:cubicBezTo>
                    <a:cubicBezTo>
                      <a:pt x="22" y="289"/>
                      <a:pt x="21" y="291"/>
                      <a:pt x="21" y="293"/>
                    </a:cubicBezTo>
                    <a:cubicBezTo>
                      <a:pt x="22" y="297"/>
                      <a:pt x="22" y="300"/>
                      <a:pt x="22" y="303"/>
                    </a:cubicBezTo>
                    <a:cubicBezTo>
                      <a:pt x="23" y="306"/>
                      <a:pt x="24" y="309"/>
                      <a:pt x="24" y="312"/>
                    </a:cubicBezTo>
                    <a:cubicBezTo>
                      <a:pt x="25" y="314"/>
                      <a:pt x="26" y="316"/>
                      <a:pt x="27" y="318"/>
                    </a:cubicBezTo>
                    <a:cubicBezTo>
                      <a:pt x="28" y="320"/>
                      <a:pt x="28" y="322"/>
                      <a:pt x="29" y="324"/>
                    </a:cubicBezTo>
                    <a:cubicBezTo>
                      <a:pt x="31" y="325"/>
                      <a:pt x="31" y="326"/>
                      <a:pt x="32" y="328"/>
                    </a:cubicBezTo>
                    <a:cubicBezTo>
                      <a:pt x="34" y="329"/>
                      <a:pt x="34" y="330"/>
                      <a:pt x="35" y="331"/>
                    </a:cubicBezTo>
                    <a:cubicBezTo>
                      <a:pt x="36" y="332"/>
                      <a:pt x="36" y="332"/>
                      <a:pt x="38" y="333"/>
                    </a:cubicBezTo>
                    <a:cubicBezTo>
                      <a:pt x="39" y="334"/>
                      <a:pt x="39" y="334"/>
                      <a:pt x="40" y="335"/>
                    </a:cubicBezTo>
                    <a:lnTo>
                      <a:pt x="41" y="335"/>
                    </a:lnTo>
                    <a:lnTo>
                      <a:pt x="42" y="335"/>
                    </a:lnTo>
                    <a:cubicBezTo>
                      <a:pt x="43" y="335"/>
                      <a:pt x="43" y="335"/>
                      <a:pt x="43" y="335"/>
                    </a:cubicBezTo>
                    <a:cubicBezTo>
                      <a:pt x="45" y="335"/>
                      <a:pt x="46" y="334"/>
                      <a:pt x="48" y="334"/>
                    </a:cubicBezTo>
                    <a:cubicBezTo>
                      <a:pt x="49" y="333"/>
                      <a:pt x="49" y="333"/>
                      <a:pt x="50" y="333"/>
                    </a:cubicBezTo>
                    <a:cubicBezTo>
                      <a:pt x="52" y="332"/>
                      <a:pt x="52" y="332"/>
                      <a:pt x="53" y="331"/>
                    </a:cubicBezTo>
                    <a:cubicBezTo>
                      <a:pt x="54" y="331"/>
                      <a:pt x="55" y="331"/>
                      <a:pt x="55" y="331"/>
                    </a:cubicBezTo>
                    <a:cubicBezTo>
                      <a:pt x="56" y="330"/>
                      <a:pt x="56" y="329"/>
                      <a:pt x="56" y="329"/>
                    </a:cubicBezTo>
                    <a:cubicBezTo>
                      <a:pt x="59" y="327"/>
                      <a:pt x="60" y="325"/>
                      <a:pt x="62" y="322"/>
                    </a:cubicBezTo>
                    <a:lnTo>
                      <a:pt x="62" y="323"/>
                    </a:lnTo>
                    <a:cubicBezTo>
                      <a:pt x="62" y="322"/>
                      <a:pt x="62" y="322"/>
                      <a:pt x="62" y="322"/>
                    </a:cubicBezTo>
                    <a:lnTo>
                      <a:pt x="63" y="322"/>
                    </a:lnTo>
                    <a:lnTo>
                      <a:pt x="62" y="322"/>
                    </a:lnTo>
                    <a:cubicBezTo>
                      <a:pt x="66" y="318"/>
                      <a:pt x="68" y="313"/>
                      <a:pt x="71" y="308"/>
                    </a:cubicBezTo>
                    <a:cubicBezTo>
                      <a:pt x="75" y="301"/>
                      <a:pt x="78" y="294"/>
                      <a:pt x="81" y="287"/>
                    </a:cubicBezTo>
                    <a:lnTo>
                      <a:pt x="81" y="288"/>
                    </a:lnTo>
                    <a:cubicBezTo>
                      <a:pt x="83" y="283"/>
                      <a:pt x="85" y="277"/>
                      <a:pt x="87" y="273"/>
                    </a:cubicBezTo>
                    <a:cubicBezTo>
                      <a:pt x="89" y="268"/>
                      <a:pt x="91" y="262"/>
                      <a:pt x="92" y="257"/>
                    </a:cubicBezTo>
                    <a:cubicBezTo>
                      <a:pt x="96" y="246"/>
                      <a:pt x="99" y="235"/>
                      <a:pt x="102" y="224"/>
                    </a:cubicBezTo>
                    <a:cubicBezTo>
                      <a:pt x="109" y="202"/>
                      <a:pt x="116" y="180"/>
                      <a:pt x="123" y="158"/>
                    </a:cubicBezTo>
                    <a:cubicBezTo>
                      <a:pt x="129" y="137"/>
                      <a:pt x="136" y="116"/>
                      <a:pt x="143" y="95"/>
                    </a:cubicBezTo>
                    <a:cubicBezTo>
                      <a:pt x="144" y="92"/>
                      <a:pt x="145" y="89"/>
                      <a:pt x="146" y="86"/>
                    </a:cubicBezTo>
                    <a:cubicBezTo>
                      <a:pt x="145" y="88"/>
                      <a:pt x="143" y="90"/>
                      <a:pt x="141" y="92"/>
                    </a:cubicBezTo>
                    <a:cubicBezTo>
                      <a:pt x="139" y="94"/>
                      <a:pt x="137" y="96"/>
                      <a:pt x="135" y="99"/>
                    </a:cubicBezTo>
                    <a:cubicBezTo>
                      <a:pt x="130" y="104"/>
                      <a:pt x="125" y="109"/>
                      <a:pt x="120" y="113"/>
                    </a:cubicBezTo>
                    <a:cubicBezTo>
                      <a:pt x="115" y="119"/>
                      <a:pt x="109" y="124"/>
                      <a:pt x="102" y="129"/>
                    </a:cubicBezTo>
                    <a:cubicBezTo>
                      <a:pt x="92" y="137"/>
                      <a:pt x="78" y="145"/>
                      <a:pt x="65" y="142"/>
                    </a:cubicBezTo>
                    <a:cubicBezTo>
                      <a:pt x="59" y="141"/>
                      <a:pt x="54" y="136"/>
                      <a:pt x="50" y="131"/>
                    </a:cubicBezTo>
                    <a:cubicBezTo>
                      <a:pt x="46" y="125"/>
                      <a:pt x="46" y="118"/>
                      <a:pt x="46" y="111"/>
                    </a:cubicBezTo>
                    <a:cubicBezTo>
                      <a:pt x="47" y="94"/>
                      <a:pt x="50" y="77"/>
                      <a:pt x="54" y="59"/>
                    </a:cubicBezTo>
                    <a:cubicBezTo>
                      <a:pt x="55" y="50"/>
                      <a:pt x="57" y="42"/>
                      <a:pt x="60" y="33"/>
                    </a:cubicBezTo>
                    <a:cubicBezTo>
                      <a:pt x="62" y="26"/>
                      <a:pt x="64" y="18"/>
                      <a:pt x="66" y="11"/>
                    </a:cubicBezTo>
                    <a:cubicBezTo>
                      <a:pt x="66" y="10"/>
                      <a:pt x="66" y="10"/>
                      <a:pt x="67" y="9"/>
                    </a:cubicBezTo>
                    <a:cubicBezTo>
                      <a:pt x="66" y="9"/>
                      <a:pt x="66" y="10"/>
                      <a:pt x="66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3"/>
                      <a:pt x="74" y="0"/>
                      <a:pt x="81" y="1"/>
                    </a:cubicBezTo>
                    <a:cubicBezTo>
                      <a:pt x="86" y="3"/>
                      <a:pt x="90" y="10"/>
                      <a:pt x="88" y="15"/>
                    </a:cubicBezTo>
                    <a:cubicBezTo>
                      <a:pt x="88" y="16"/>
                      <a:pt x="88" y="16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28"/>
                      <a:pt x="80" y="37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7" y="48"/>
                      <a:pt x="77" y="48"/>
                      <a:pt x="77" y="48"/>
                    </a:cubicBezTo>
                    <a:lnTo>
                      <a:pt x="78" y="48"/>
                    </a:lnTo>
                    <a:cubicBezTo>
                      <a:pt x="77" y="53"/>
                      <a:pt x="75" y="57"/>
                      <a:pt x="74" y="61"/>
                    </a:cubicBezTo>
                    <a:cubicBezTo>
                      <a:pt x="73" y="66"/>
                      <a:pt x="73" y="71"/>
                      <a:pt x="71" y="75"/>
                    </a:cubicBezTo>
                    <a:cubicBezTo>
                      <a:pt x="70" y="83"/>
                      <a:pt x="69" y="91"/>
                      <a:pt x="68" y="100"/>
                    </a:cubicBezTo>
                    <a:cubicBezTo>
                      <a:pt x="68" y="104"/>
                      <a:pt x="67" y="109"/>
                      <a:pt x="67" y="114"/>
                    </a:cubicBezTo>
                    <a:cubicBezTo>
                      <a:pt x="67" y="116"/>
                      <a:pt x="68" y="117"/>
                      <a:pt x="68" y="118"/>
                    </a:cubicBezTo>
                    <a:lnTo>
                      <a:pt x="68" y="119"/>
                    </a:lnTo>
                    <a:lnTo>
                      <a:pt x="68" y="120"/>
                    </a:lnTo>
                    <a:lnTo>
                      <a:pt x="69" y="120"/>
                    </a:lnTo>
                    <a:cubicBezTo>
                      <a:pt x="69" y="120"/>
                      <a:pt x="69" y="121"/>
                      <a:pt x="70" y="121"/>
                    </a:cubicBezTo>
                    <a:lnTo>
                      <a:pt x="71" y="121"/>
                    </a:lnTo>
                    <a:cubicBezTo>
                      <a:pt x="72" y="121"/>
                      <a:pt x="73" y="121"/>
                      <a:pt x="74" y="120"/>
                    </a:cubicBezTo>
                    <a:cubicBezTo>
                      <a:pt x="75" y="120"/>
                      <a:pt x="77" y="120"/>
                      <a:pt x="78" y="119"/>
                    </a:cubicBezTo>
                    <a:cubicBezTo>
                      <a:pt x="80" y="118"/>
                      <a:pt x="82" y="117"/>
                      <a:pt x="83" y="116"/>
                    </a:cubicBezTo>
                    <a:cubicBezTo>
                      <a:pt x="88" y="114"/>
                      <a:pt x="92" y="111"/>
                      <a:pt x="95" y="108"/>
                    </a:cubicBezTo>
                    <a:cubicBezTo>
                      <a:pt x="104" y="101"/>
                      <a:pt x="112" y="93"/>
                      <a:pt x="120" y="85"/>
                    </a:cubicBezTo>
                    <a:cubicBezTo>
                      <a:pt x="120" y="85"/>
                      <a:pt x="120" y="86"/>
                      <a:pt x="119" y="86"/>
                    </a:cubicBezTo>
                    <a:cubicBezTo>
                      <a:pt x="123" y="82"/>
                      <a:pt x="127" y="78"/>
                      <a:pt x="131" y="74"/>
                    </a:cubicBezTo>
                    <a:cubicBezTo>
                      <a:pt x="133" y="72"/>
                      <a:pt x="134" y="70"/>
                      <a:pt x="136" y="68"/>
                    </a:cubicBezTo>
                    <a:cubicBezTo>
                      <a:pt x="137" y="65"/>
                      <a:pt x="139" y="63"/>
                      <a:pt x="141" y="61"/>
                    </a:cubicBezTo>
                    <a:cubicBezTo>
                      <a:pt x="146" y="54"/>
                      <a:pt x="151" y="47"/>
                      <a:pt x="156" y="39"/>
                    </a:cubicBezTo>
                    <a:cubicBezTo>
                      <a:pt x="159" y="36"/>
                      <a:pt x="161" y="33"/>
                      <a:pt x="163" y="29"/>
                    </a:cubicBezTo>
                    <a:cubicBezTo>
                      <a:pt x="164" y="27"/>
                      <a:pt x="165" y="25"/>
                      <a:pt x="167" y="23"/>
                    </a:cubicBezTo>
                    <a:cubicBezTo>
                      <a:pt x="167" y="22"/>
                      <a:pt x="169" y="21"/>
                      <a:pt x="169" y="19"/>
                    </a:cubicBezTo>
                    <a:cubicBezTo>
                      <a:pt x="171" y="17"/>
                      <a:pt x="173" y="14"/>
                      <a:pt x="175" y="12"/>
                    </a:cubicBezTo>
                    <a:cubicBezTo>
                      <a:pt x="178" y="8"/>
                      <a:pt x="184" y="8"/>
                      <a:pt x="188" y="11"/>
                    </a:cubicBezTo>
                    <a:cubicBezTo>
                      <a:pt x="192" y="14"/>
                      <a:pt x="194" y="19"/>
                      <a:pt x="192" y="23"/>
                    </a:cubicBezTo>
                    <a:cubicBezTo>
                      <a:pt x="190" y="31"/>
                      <a:pt x="186" y="39"/>
                      <a:pt x="183" y="47"/>
                    </a:cubicBezTo>
                    <a:cubicBezTo>
                      <a:pt x="180" y="54"/>
                      <a:pt x="176" y="63"/>
                      <a:pt x="173" y="70"/>
                    </a:cubicBezTo>
                    <a:cubicBezTo>
                      <a:pt x="173" y="70"/>
                      <a:pt x="174" y="70"/>
                      <a:pt x="174" y="69"/>
                    </a:cubicBezTo>
                    <a:cubicBezTo>
                      <a:pt x="170" y="79"/>
                      <a:pt x="166" y="89"/>
                      <a:pt x="163" y="99"/>
                    </a:cubicBezTo>
                    <a:cubicBezTo>
                      <a:pt x="159" y="109"/>
                      <a:pt x="155" y="120"/>
                      <a:pt x="151" y="131"/>
                    </a:cubicBezTo>
                    <a:cubicBezTo>
                      <a:pt x="145" y="152"/>
                      <a:pt x="137" y="173"/>
                      <a:pt x="131" y="194"/>
                    </a:cubicBezTo>
                    <a:cubicBezTo>
                      <a:pt x="124" y="217"/>
                      <a:pt x="117" y="239"/>
                      <a:pt x="110" y="262"/>
                    </a:cubicBezTo>
                    <a:cubicBezTo>
                      <a:pt x="109" y="267"/>
                      <a:pt x="108" y="272"/>
                      <a:pt x="106" y="278"/>
                    </a:cubicBezTo>
                    <a:cubicBezTo>
                      <a:pt x="104" y="283"/>
                      <a:pt x="102" y="288"/>
                      <a:pt x="100" y="293"/>
                    </a:cubicBezTo>
                    <a:cubicBezTo>
                      <a:pt x="98" y="298"/>
                      <a:pt x="96" y="304"/>
                      <a:pt x="93" y="309"/>
                    </a:cubicBezTo>
                    <a:cubicBezTo>
                      <a:pt x="91" y="315"/>
                      <a:pt x="88" y="321"/>
                      <a:pt x="84" y="326"/>
                    </a:cubicBezTo>
                    <a:cubicBezTo>
                      <a:pt x="80" y="333"/>
                      <a:pt x="76" y="339"/>
                      <a:pt x="71" y="344"/>
                    </a:cubicBezTo>
                    <a:cubicBezTo>
                      <a:pt x="64" y="351"/>
                      <a:pt x="56" y="354"/>
                      <a:pt x="47" y="356"/>
                    </a:cubicBezTo>
                    <a:cubicBezTo>
                      <a:pt x="45" y="356"/>
                      <a:pt x="43" y="356"/>
                      <a:pt x="42" y="356"/>
                    </a:cubicBezTo>
                    <a:cubicBezTo>
                      <a:pt x="39" y="356"/>
                      <a:pt x="36" y="356"/>
                      <a:pt x="32" y="3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4" name="Google Shape;3014;p32"/>
              <p:cNvSpPr/>
              <p:nvPr/>
            </p:nvSpPr>
            <p:spPr>
              <a:xfrm>
                <a:off x="-3620" y="4251238"/>
                <a:ext cx="27720" cy="9360"/>
              </a:xfrm>
              <a:custGeom>
                <a:rect b="b" l="l" r="r" t="t"/>
                <a:pathLst>
                  <a:path extrusionOk="0" h="26" w="77">
                    <a:moveTo>
                      <a:pt x="15" y="25"/>
                    </a:moveTo>
                    <a:cubicBezTo>
                      <a:pt x="13" y="25"/>
                      <a:pt x="11" y="24"/>
                      <a:pt x="10" y="24"/>
                    </a:cubicBezTo>
                    <a:cubicBezTo>
                      <a:pt x="4" y="23"/>
                      <a:pt x="0" y="18"/>
                      <a:pt x="0" y="13"/>
                    </a:cubicBezTo>
                    <a:cubicBezTo>
                      <a:pt x="0" y="7"/>
                      <a:pt x="6" y="2"/>
                      <a:pt x="11" y="2"/>
                    </a:cubicBezTo>
                    <a:cubicBezTo>
                      <a:pt x="14" y="2"/>
                      <a:pt x="16" y="2"/>
                      <a:pt x="17" y="2"/>
                    </a:cubicBezTo>
                    <a:cubicBezTo>
                      <a:pt x="32" y="2"/>
                      <a:pt x="48" y="0"/>
                      <a:pt x="63" y="0"/>
                    </a:cubicBezTo>
                    <a:cubicBezTo>
                      <a:pt x="69" y="0"/>
                      <a:pt x="74" y="3"/>
                      <a:pt x="75" y="10"/>
                    </a:cubicBezTo>
                    <a:cubicBezTo>
                      <a:pt x="76" y="15"/>
                      <a:pt x="71" y="21"/>
                      <a:pt x="65" y="21"/>
                    </a:cubicBezTo>
                    <a:cubicBezTo>
                      <a:pt x="56" y="21"/>
                      <a:pt x="46" y="22"/>
                      <a:pt x="37" y="23"/>
                    </a:cubicBezTo>
                    <a:cubicBezTo>
                      <a:pt x="32" y="23"/>
                      <a:pt x="27" y="23"/>
                      <a:pt x="23" y="24"/>
                    </a:cubicBezTo>
                    <a:cubicBezTo>
                      <a:pt x="21" y="25"/>
                      <a:pt x="19" y="25"/>
                      <a:pt x="17" y="25"/>
                    </a:cubicBezTo>
                    <a:cubicBezTo>
                      <a:pt x="16" y="25"/>
                      <a:pt x="16" y="25"/>
                      <a:pt x="15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5" name="Google Shape;3015;p32"/>
              <p:cNvSpPr/>
              <p:nvPr/>
            </p:nvSpPr>
            <p:spPr>
              <a:xfrm>
                <a:off x="-17660" y="4264918"/>
                <a:ext cx="52560" cy="14400"/>
              </a:xfrm>
              <a:custGeom>
                <a:rect b="b" l="l" r="r" t="t"/>
                <a:pathLst>
                  <a:path extrusionOk="0" h="40" w="146">
                    <a:moveTo>
                      <a:pt x="9" y="39"/>
                    </a:moveTo>
                    <a:cubicBezTo>
                      <a:pt x="4" y="38"/>
                      <a:pt x="0" y="33"/>
                      <a:pt x="0" y="28"/>
                    </a:cubicBezTo>
                    <a:cubicBezTo>
                      <a:pt x="0" y="26"/>
                      <a:pt x="0" y="26"/>
                      <a:pt x="0" y="25"/>
                    </a:cubicBezTo>
                    <a:lnTo>
                      <a:pt x="0" y="26"/>
                    </a:lnTo>
                    <a:cubicBezTo>
                      <a:pt x="0" y="25"/>
                      <a:pt x="0" y="25"/>
                      <a:pt x="0" y="24"/>
                    </a:cubicBezTo>
                    <a:cubicBezTo>
                      <a:pt x="2" y="18"/>
                      <a:pt x="9" y="15"/>
                      <a:pt x="15" y="17"/>
                    </a:cubicBezTo>
                    <a:lnTo>
                      <a:pt x="16" y="17"/>
                    </a:lnTo>
                    <a:cubicBezTo>
                      <a:pt x="27" y="16"/>
                      <a:pt x="38" y="14"/>
                      <a:pt x="49" y="13"/>
                    </a:cubicBezTo>
                    <a:cubicBezTo>
                      <a:pt x="58" y="11"/>
                      <a:pt x="67" y="10"/>
                      <a:pt x="76" y="8"/>
                    </a:cubicBezTo>
                    <a:cubicBezTo>
                      <a:pt x="95" y="6"/>
                      <a:pt x="115" y="3"/>
                      <a:pt x="134" y="0"/>
                    </a:cubicBezTo>
                    <a:cubicBezTo>
                      <a:pt x="138" y="0"/>
                      <a:pt x="143" y="3"/>
                      <a:pt x="144" y="8"/>
                    </a:cubicBezTo>
                    <a:cubicBezTo>
                      <a:pt x="145" y="13"/>
                      <a:pt x="142" y="18"/>
                      <a:pt x="137" y="19"/>
                    </a:cubicBezTo>
                    <a:cubicBezTo>
                      <a:pt x="116" y="22"/>
                      <a:pt x="97" y="26"/>
                      <a:pt x="77" y="29"/>
                    </a:cubicBezTo>
                    <a:cubicBezTo>
                      <a:pt x="69" y="31"/>
                      <a:pt x="60" y="32"/>
                      <a:pt x="52" y="33"/>
                    </a:cubicBezTo>
                    <a:cubicBezTo>
                      <a:pt x="47" y="34"/>
                      <a:pt x="41" y="35"/>
                      <a:pt x="36" y="36"/>
                    </a:cubicBezTo>
                    <a:cubicBezTo>
                      <a:pt x="33" y="36"/>
                      <a:pt x="30" y="37"/>
                      <a:pt x="28" y="38"/>
                    </a:cubicBezTo>
                    <a:cubicBezTo>
                      <a:pt x="25" y="38"/>
                      <a:pt x="22" y="39"/>
                      <a:pt x="19" y="39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1" y="39"/>
                      <a:pt x="10" y="39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6" name="Google Shape;3016;p32"/>
              <p:cNvSpPr/>
              <p:nvPr/>
            </p:nvSpPr>
            <p:spPr>
              <a:xfrm>
                <a:off x="38860" y="4218118"/>
                <a:ext cx="57600" cy="87480"/>
              </a:xfrm>
              <a:custGeom>
                <a:rect b="b" l="l" r="r" t="t"/>
                <a:pathLst>
                  <a:path extrusionOk="0" h="243" w="160">
                    <a:moveTo>
                      <a:pt x="25" y="211"/>
                    </a:moveTo>
                    <a:cubicBezTo>
                      <a:pt x="30" y="207"/>
                      <a:pt x="35" y="203"/>
                      <a:pt x="39" y="198"/>
                    </a:cubicBezTo>
                    <a:lnTo>
                      <a:pt x="38" y="198"/>
                    </a:lnTo>
                    <a:cubicBezTo>
                      <a:pt x="47" y="189"/>
                      <a:pt x="56" y="179"/>
                      <a:pt x="64" y="169"/>
                    </a:cubicBezTo>
                    <a:cubicBezTo>
                      <a:pt x="66" y="168"/>
                      <a:pt x="66" y="167"/>
                      <a:pt x="67" y="166"/>
                    </a:cubicBezTo>
                    <a:lnTo>
                      <a:pt x="66" y="166"/>
                    </a:lnTo>
                    <a:cubicBezTo>
                      <a:pt x="65" y="166"/>
                      <a:pt x="64" y="166"/>
                      <a:pt x="64" y="165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1" y="165"/>
                      <a:pt x="61" y="165"/>
                      <a:pt x="60" y="166"/>
                    </a:cubicBezTo>
                    <a:cubicBezTo>
                      <a:pt x="60" y="166"/>
                      <a:pt x="59" y="166"/>
                      <a:pt x="58" y="166"/>
                    </a:cubicBez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8" y="166"/>
                    </a:lnTo>
                    <a:cubicBezTo>
                      <a:pt x="57" y="166"/>
                      <a:pt x="56" y="167"/>
                      <a:pt x="56" y="168"/>
                    </a:cubicBezTo>
                    <a:cubicBezTo>
                      <a:pt x="54" y="168"/>
                      <a:pt x="53" y="169"/>
                      <a:pt x="53" y="169"/>
                    </a:cubicBezTo>
                    <a:cubicBezTo>
                      <a:pt x="52" y="170"/>
                      <a:pt x="50" y="171"/>
                      <a:pt x="49" y="172"/>
                    </a:cubicBezTo>
                    <a:cubicBezTo>
                      <a:pt x="47" y="175"/>
                      <a:pt x="45" y="177"/>
                      <a:pt x="43" y="180"/>
                    </a:cubicBezTo>
                    <a:cubicBezTo>
                      <a:pt x="43" y="180"/>
                      <a:pt x="42" y="180"/>
                      <a:pt x="42" y="181"/>
                    </a:cubicBezTo>
                    <a:lnTo>
                      <a:pt x="43" y="180"/>
                    </a:lnTo>
                    <a:cubicBezTo>
                      <a:pt x="39" y="186"/>
                      <a:pt x="35" y="191"/>
                      <a:pt x="32" y="197"/>
                    </a:cubicBezTo>
                    <a:cubicBezTo>
                      <a:pt x="30" y="200"/>
                      <a:pt x="28" y="204"/>
                      <a:pt x="27" y="208"/>
                    </a:cubicBezTo>
                    <a:cubicBezTo>
                      <a:pt x="26" y="210"/>
                      <a:pt x="26" y="211"/>
                      <a:pt x="25" y="211"/>
                    </a:cubicBezTo>
                    <a:moveTo>
                      <a:pt x="11" y="241"/>
                    </a:moveTo>
                    <a:cubicBezTo>
                      <a:pt x="9" y="240"/>
                      <a:pt x="8" y="239"/>
                      <a:pt x="6" y="238"/>
                    </a:cubicBezTo>
                    <a:cubicBezTo>
                      <a:pt x="3" y="235"/>
                      <a:pt x="1" y="231"/>
                      <a:pt x="1" y="227"/>
                    </a:cubicBezTo>
                    <a:cubicBezTo>
                      <a:pt x="0" y="223"/>
                      <a:pt x="1" y="218"/>
                      <a:pt x="3" y="214"/>
                    </a:cubicBezTo>
                    <a:cubicBezTo>
                      <a:pt x="4" y="208"/>
                      <a:pt x="6" y="204"/>
                      <a:pt x="8" y="198"/>
                    </a:cubicBezTo>
                    <a:cubicBezTo>
                      <a:pt x="11" y="189"/>
                      <a:pt x="17" y="180"/>
                      <a:pt x="22" y="173"/>
                    </a:cubicBezTo>
                    <a:cubicBezTo>
                      <a:pt x="28" y="165"/>
                      <a:pt x="33" y="157"/>
                      <a:pt x="41" y="151"/>
                    </a:cubicBezTo>
                    <a:cubicBezTo>
                      <a:pt x="49" y="146"/>
                      <a:pt x="58" y="143"/>
                      <a:pt x="67" y="144"/>
                    </a:cubicBezTo>
                    <a:cubicBezTo>
                      <a:pt x="72" y="145"/>
                      <a:pt x="77" y="147"/>
                      <a:pt x="81" y="149"/>
                    </a:cubicBezTo>
                    <a:cubicBezTo>
                      <a:pt x="84" y="144"/>
                      <a:pt x="88" y="140"/>
                      <a:pt x="91" y="136"/>
                    </a:cubicBezTo>
                    <a:lnTo>
                      <a:pt x="90" y="137"/>
                    </a:lnTo>
                    <a:cubicBezTo>
                      <a:pt x="94" y="131"/>
                      <a:pt x="98" y="126"/>
                      <a:pt x="101" y="120"/>
                    </a:cubicBezTo>
                    <a:cubicBezTo>
                      <a:pt x="107" y="112"/>
                      <a:pt x="113" y="103"/>
                      <a:pt x="118" y="94"/>
                    </a:cubicBezTo>
                    <a:cubicBezTo>
                      <a:pt x="122" y="86"/>
                      <a:pt x="126" y="78"/>
                      <a:pt x="129" y="70"/>
                    </a:cubicBezTo>
                    <a:lnTo>
                      <a:pt x="129" y="71"/>
                    </a:lnTo>
                    <a:cubicBezTo>
                      <a:pt x="131" y="64"/>
                      <a:pt x="134" y="57"/>
                      <a:pt x="135" y="50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7" y="46"/>
                      <a:pt x="137" y="42"/>
                      <a:pt x="138" y="38"/>
                    </a:cubicBezTo>
                    <a:cubicBezTo>
                      <a:pt x="138" y="34"/>
                      <a:pt x="138" y="31"/>
                      <a:pt x="138" y="27"/>
                    </a:cubicBezTo>
                    <a:cubicBezTo>
                      <a:pt x="138" y="27"/>
                      <a:pt x="138" y="26"/>
                      <a:pt x="138" y="25"/>
                    </a:cubicBezTo>
                    <a:lnTo>
                      <a:pt x="138" y="24"/>
                    </a:ln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5" y="25"/>
                      <a:pt x="135" y="25"/>
                      <a:pt x="134" y="27"/>
                    </a:cubicBezTo>
                    <a:cubicBezTo>
                      <a:pt x="130" y="31"/>
                      <a:pt x="127" y="35"/>
                      <a:pt x="123" y="39"/>
                    </a:cubicBezTo>
                    <a:cubicBezTo>
                      <a:pt x="121" y="42"/>
                      <a:pt x="119" y="46"/>
                      <a:pt x="117" y="49"/>
                    </a:cubicBezTo>
                    <a:cubicBezTo>
                      <a:pt x="115" y="53"/>
                      <a:pt x="113" y="56"/>
                      <a:pt x="112" y="60"/>
                    </a:cubicBezTo>
                    <a:cubicBezTo>
                      <a:pt x="111" y="62"/>
                      <a:pt x="110" y="64"/>
                      <a:pt x="110" y="66"/>
                    </a:cubicBezTo>
                    <a:cubicBezTo>
                      <a:pt x="113" y="69"/>
                      <a:pt x="116" y="74"/>
                      <a:pt x="114" y="78"/>
                    </a:cubicBezTo>
                    <a:cubicBezTo>
                      <a:pt x="112" y="84"/>
                      <a:pt x="106" y="88"/>
                      <a:pt x="100" y="86"/>
                    </a:cubicBezTo>
                    <a:cubicBezTo>
                      <a:pt x="96" y="84"/>
                      <a:pt x="92" y="82"/>
                      <a:pt x="89" y="78"/>
                    </a:cubicBezTo>
                    <a:cubicBezTo>
                      <a:pt x="87" y="72"/>
                      <a:pt x="87" y="65"/>
                      <a:pt x="89" y="59"/>
                    </a:cubicBezTo>
                    <a:cubicBezTo>
                      <a:pt x="91" y="52"/>
                      <a:pt x="94" y="45"/>
                      <a:pt x="98" y="39"/>
                    </a:cubicBezTo>
                    <a:cubicBezTo>
                      <a:pt x="101" y="34"/>
                      <a:pt x="105" y="29"/>
                      <a:pt x="108" y="24"/>
                    </a:cubicBezTo>
                    <a:cubicBezTo>
                      <a:pt x="110" y="22"/>
                      <a:pt x="112" y="20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9" y="11"/>
                      <a:pt x="121" y="7"/>
                      <a:pt x="124" y="6"/>
                    </a:cubicBezTo>
                    <a:cubicBezTo>
                      <a:pt x="126" y="4"/>
                      <a:pt x="127" y="4"/>
                      <a:pt x="129" y="3"/>
                    </a:cubicBezTo>
                    <a:cubicBezTo>
                      <a:pt x="130" y="2"/>
                      <a:pt x="132" y="1"/>
                      <a:pt x="134" y="1"/>
                    </a:cubicBezTo>
                    <a:cubicBezTo>
                      <a:pt x="136" y="0"/>
                      <a:pt x="140" y="1"/>
                      <a:pt x="142" y="1"/>
                    </a:cubicBezTo>
                    <a:cubicBezTo>
                      <a:pt x="148" y="3"/>
                      <a:pt x="154" y="7"/>
                      <a:pt x="156" y="13"/>
                    </a:cubicBezTo>
                    <a:cubicBezTo>
                      <a:pt x="158" y="15"/>
                      <a:pt x="158" y="18"/>
                      <a:pt x="159" y="21"/>
                    </a:cubicBezTo>
                    <a:cubicBezTo>
                      <a:pt x="159" y="25"/>
                      <a:pt x="159" y="28"/>
                      <a:pt x="159" y="31"/>
                    </a:cubicBezTo>
                    <a:cubicBezTo>
                      <a:pt x="159" y="39"/>
                      <a:pt x="158" y="47"/>
                      <a:pt x="155" y="55"/>
                    </a:cubicBezTo>
                    <a:cubicBezTo>
                      <a:pt x="152" y="70"/>
                      <a:pt x="145" y="84"/>
                      <a:pt x="138" y="98"/>
                    </a:cubicBezTo>
                    <a:cubicBezTo>
                      <a:pt x="133" y="108"/>
                      <a:pt x="127" y="118"/>
                      <a:pt x="121" y="127"/>
                    </a:cubicBezTo>
                    <a:cubicBezTo>
                      <a:pt x="116" y="133"/>
                      <a:pt x="112" y="140"/>
                      <a:pt x="107" y="145"/>
                    </a:cubicBezTo>
                    <a:cubicBezTo>
                      <a:pt x="104" y="151"/>
                      <a:pt x="100" y="156"/>
                      <a:pt x="96" y="161"/>
                    </a:cubicBezTo>
                    <a:cubicBezTo>
                      <a:pt x="99" y="165"/>
                      <a:pt x="103" y="169"/>
                      <a:pt x="106" y="173"/>
                    </a:cubicBezTo>
                    <a:cubicBezTo>
                      <a:pt x="110" y="177"/>
                      <a:pt x="110" y="184"/>
                      <a:pt x="105" y="188"/>
                    </a:cubicBezTo>
                    <a:cubicBezTo>
                      <a:pt x="101" y="191"/>
                      <a:pt x="94" y="191"/>
                      <a:pt x="90" y="187"/>
                    </a:cubicBezTo>
                    <a:cubicBezTo>
                      <a:pt x="88" y="184"/>
                      <a:pt x="85" y="181"/>
                      <a:pt x="82" y="178"/>
                    </a:cubicBezTo>
                    <a:cubicBezTo>
                      <a:pt x="80" y="181"/>
                      <a:pt x="78" y="184"/>
                      <a:pt x="75" y="187"/>
                    </a:cubicBezTo>
                    <a:cubicBezTo>
                      <a:pt x="69" y="194"/>
                      <a:pt x="63" y="201"/>
                      <a:pt x="57" y="208"/>
                    </a:cubicBezTo>
                    <a:cubicBezTo>
                      <a:pt x="51" y="215"/>
                      <a:pt x="45" y="221"/>
                      <a:pt x="39" y="228"/>
                    </a:cubicBezTo>
                    <a:cubicBezTo>
                      <a:pt x="39" y="228"/>
                      <a:pt x="39" y="227"/>
                      <a:pt x="40" y="227"/>
                    </a:cubicBezTo>
                    <a:cubicBezTo>
                      <a:pt x="39" y="228"/>
                      <a:pt x="38" y="229"/>
                      <a:pt x="37" y="22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29"/>
                      <a:pt x="36" y="230"/>
                      <a:pt x="36" y="231"/>
                    </a:cubicBezTo>
                    <a:lnTo>
                      <a:pt x="35" y="231"/>
                    </a:lnTo>
                    <a:cubicBezTo>
                      <a:pt x="35" y="232"/>
                      <a:pt x="35" y="232"/>
                      <a:pt x="35" y="232"/>
                    </a:cubicBezTo>
                    <a:cubicBezTo>
                      <a:pt x="30" y="237"/>
                      <a:pt x="24" y="242"/>
                      <a:pt x="17" y="242"/>
                    </a:cubicBezTo>
                    <a:lnTo>
                      <a:pt x="16" y="242"/>
                    </a:lnTo>
                    <a:cubicBezTo>
                      <a:pt x="14" y="242"/>
                      <a:pt x="13" y="241"/>
                      <a:pt x="11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7" name="Google Shape;3017;p32"/>
              <p:cNvSpPr/>
              <p:nvPr/>
            </p:nvSpPr>
            <p:spPr>
              <a:xfrm>
                <a:off x="116980" y="4236838"/>
                <a:ext cx="74160" cy="50040"/>
              </a:xfrm>
              <a:custGeom>
                <a:rect b="b" l="l" r="r" t="t"/>
                <a:pathLst>
                  <a:path extrusionOk="0" h="139" w="206">
                    <a:moveTo>
                      <a:pt x="30" y="137"/>
                    </a:moveTo>
                    <a:cubicBezTo>
                      <a:pt x="23" y="137"/>
                      <a:pt x="15" y="135"/>
                      <a:pt x="10" y="131"/>
                    </a:cubicBezTo>
                    <a:cubicBezTo>
                      <a:pt x="7" y="129"/>
                      <a:pt x="5" y="127"/>
                      <a:pt x="4" y="124"/>
                    </a:cubicBezTo>
                    <a:cubicBezTo>
                      <a:pt x="3" y="121"/>
                      <a:pt x="2" y="118"/>
                      <a:pt x="1" y="115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0" y="100"/>
                      <a:pt x="0" y="96"/>
                      <a:pt x="0" y="91"/>
                    </a:cubicBezTo>
                    <a:cubicBezTo>
                      <a:pt x="2" y="75"/>
                      <a:pt x="8" y="60"/>
                      <a:pt x="16" y="47"/>
                    </a:cubicBezTo>
                    <a:cubicBezTo>
                      <a:pt x="20" y="40"/>
                      <a:pt x="24" y="35"/>
                      <a:pt x="28" y="29"/>
                    </a:cubicBezTo>
                    <a:cubicBezTo>
                      <a:pt x="33" y="22"/>
                      <a:pt x="39" y="17"/>
                      <a:pt x="45" y="12"/>
                    </a:cubicBezTo>
                    <a:cubicBezTo>
                      <a:pt x="49" y="9"/>
                      <a:pt x="55" y="7"/>
                      <a:pt x="60" y="5"/>
                    </a:cubicBezTo>
                    <a:cubicBezTo>
                      <a:pt x="66" y="4"/>
                      <a:pt x="72" y="5"/>
                      <a:pt x="77" y="7"/>
                    </a:cubicBezTo>
                    <a:cubicBezTo>
                      <a:pt x="83" y="8"/>
                      <a:pt x="88" y="12"/>
                      <a:pt x="92" y="18"/>
                    </a:cubicBezTo>
                    <a:cubicBezTo>
                      <a:pt x="95" y="21"/>
                      <a:pt x="97" y="26"/>
                      <a:pt x="95" y="31"/>
                    </a:cubicBezTo>
                    <a:cubicBezTo>
                      <a:pt x="95" y="32"/>
                      <a:pt x="94" y="34"/>
                      <a:pt x="93" y="35"/>
                    </a:cubicBezTo>
                    <a:cubicBezTo>
                      <a:pt x="87" y="42"/>
                      <a:pt x="76" y="39"/>
                      <a:pt x="73" y="30"/>
                    </a:cubicBezTo>
                    <a:lnTo>
                      <a:pt x="73" y="29"/>
                    </a:ln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2" y="28"/>
                      <a:pt x="72" y="28"/>
                      <a:pt x="71" y="28"/>
                    </a:cubicBezTo>
                    <a:cubicBezTo>
                      <a:pt x="70" y="28"/>
                      <a:pt x="69" y="27"/>
                      <a:pt x="68" y="27"/>
                    </a:cubicBezTo>
                    <a:cubicBezTo>
                      <a:pt x="67" y="27"/>
                      <a:pt x="67" y="27"/>
                      <a:pt x="66" y="26"/>
                    </a:cubicBezTo>
                    <a:cubicBezTo>
                      <a:pt x="67" y="26"/>
                      <a:pt x="67" y="26"/>
                      <a:pt x="67" y="27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4" y="27"/>
                      <a:pt x="63" y="27"/>
                    </a:cubicBezTo>
                    <a:lnTo>
                      <a:pt x="62" y="27"/>
                    </a:ln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7" y="29"/>
                      <a:pt x="56" y="30"/>
                      <a:pt x="55" y="32"/>
                    </a:cubicBezTo>
                    <a:cubicBezTo>
                      <a:pt x="53" y="33"/>
                      <a:pt x="52" y="34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47" y="39"/>
                      <a:pt x="45" y="42"/>
                      <a:pt x="42" y="46"/>
                    </a:cubicBezTo>
                    <a:lnTo>
                      <a:pt x="42" y="45"/>
                    </a:lnTo>
                    <a:cubicBezTo>
                      <a:pt x="38" y="50"/>
                      <a:pt x="35" y="56"/>
                      <a:pt x="32" y="61"/>
                    </a:cubicBezTo>
                    <a:cubicBezTo>
                      <a:pt x="30" y="65"/>
                      <a:pt x="28" y="69"/>
                      <a:pt x="27" y="73"/>
                    </a:cubicBezTo>
                    <a:cubicBezTo>
                      <a:pt x="25" y="77"/>
                      <a:pt x="24" y="80"/>
                      <a:pt x="23" y="84"/>
                    </a:cubicBezTo>
                    <a:cubicBezTo>
                      <a:pt x="23" y="87"/>
                      <a:pt x="22" y="91"/>
                      <a:pt x="21" y="94"/>
                    </a:cubicBezTo>
                    <a:cubicBezTo>
                      <a:pt x="21" y="96"/>
                      <a:pt x="21" y="99"/>
                      <a:pt x="21" y="101"/>
                    </a:cubicBezTo>
                    <a:cubicBezTo>
                      <a:pt x="21" y="104"/>
                      <a:pt x="21" y="107"/>
                      <a:pt x="22" y="111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4"/>
                      <a:pt x="23" y="114"/>
                      <a:pt x="23" y="114"/>
                    </a:cubicBezTo>
                    <a:lnTo>
                      <a:pt x="24" y="114"/>
                    </a:lnTo>
                    <a:lnTo>
                      <a:pt x="23" y="114"/>
                    </a:lnTo>
                    <a:cubicBezTo>
                      <a:pt x="24" y="114"/>
                      <a:pt x="24" y="114"/>
                      <a:pt x="24" y="114"/>
                    </a:cubicBezTo>
                    <a:lnTo>
                      <a:pt x="24" y="115"/>
                    </a:ln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lnTo>
                      <a:pt x="28" y="116"/>
                    </a:lnTo>
                    <a:cubicBezTo>
                      <a:pt x="30" y="116"/>
                      <a:pt x="31" y="116"/>
                      <a:pt x="33" y="116"/>
                    </a:cubicBezTo>
                    <a:cubicBezTo>
                      <a:pt x="32" y="116"/>
                      <a:pt x="31" y="116"/>
                      <a:pt x="31" y="116"/>
                    </a:cubicBezTo>
                    <a:cubicBezTo>
                      <a:pt x="32" y="116"/>
                      <a:pt x="34" y="116"/>
                      <a:pt x="35" y="116"/>
                    </a:cubicBezTo>
                    <a:cubicBezTo>
                      <a:pt x="36" y="115"/>
                      <a:pt x="37" y="115"/>
                      <a:pt x="38" y="114"/>
                    </a:cubicBezTo>
                    <a:cubicBezTo>
                      <a:pt x="41" y="114"/>
                      <a:pt x="44" y="113"/>
                      <a:pt x="46" y="112"/>
                    </a:cubicBezTo>
                    <a:cubicBezTo>
                      <a:pt x="51" y="110"/>
                      <a:pt x="56" y="107"/>
                      <a:pt x="61" y="104"/>
                    </a:cubicBezTo>
                    <a:cubicBezTo>
                      <a:pt x="68" y="100"/>
                      <a:pt x="74" y="95"/>
                      <a:pt x="81" y="91"/>
                    </a:cubicBezTo>
                    <a:cubicBezTo>
                      <a:pt x="84" y="88"/>
                      <a:pt x="87" y="85"/>
                      <a:pt x="90" y="82"/>
                    </a:cubicBezTo>
                    <a:cubicBezTo>
                      <a:pt x="91" y="81"/>
                      <a:pt x="91" y="80"/>
                      <a:pt x="92" y="79"/>
                    </a:cubicBezTo>
                    <a:cubicBezTo>
                      <a:pt x="94" y="74"/>
                      <a:pt x="97" y="70"/>
                      <a:pt x="102" y="68"/>
                    </a:cubicBezTo>
                    <a:cubicBezTo>
                      <a:pt x="107" y="66"/>
                      <a:pt x="112" y="68"/>
                      <a:pt x="115" y="72"/>
                    </a:cubicBezTo>
                    <a:cubicBezTo>
                      <a:pt x="121" y="80"/>
                      <a:pt x="114" y="89"/>
                      <a:pt x="108" y="95"/>
                    </a:cubicBezTo>
                    <a:lnTo>
                      <a:pt x="108" y="96"/>
                    </a:lnTo>
                    <a:cubicBezTo>
                      <a:pt x="107" y="97"/>
                      <a:pt x="107" y="99"/>
                      <a:pt x="106" y="101"/>
                    </a:cubicBezTo>
                    <a:cubicBezTo>
                      <a:pt x="106" y="102"/>
                      <a:pt x="106" y="103"/>
                      <a:pt x="105" y="104"/>
                    </a:cubicBezTo>
                    <a:cubicBezTo>
                      <a:pt x="105" y="106"/>
                      <a:pt x="105" y="107"/>
                      <a:pt x="105" y="109"/>
                    </a:cubicBezTo>
                    <a:lnTo>
                      <a:pt x="105" y="110"/>
                    </a:lnTo>
                    <a:lnTo>
                      <a:pt x="105" y="109"/>
                    </a:lnTo>
                    <a:cubicBezTo>
                      <a:pt x="105" y="110"/>
                      <a:pt x="106" y="111"/>
                      <a:pt x="106" y="111"/>
                    </a:cubicBezTo>
                    <a:cubicBezTo>
                      <a:pt x="107" y="112"/>
                      <a:pt x="107" y="113"/>
                      <a:pt x="107" y="113"/>
                    </a:cubicBezTo>
                    <a:cubicBezTo>
                      <a:pt x="107" y="114"/>
                      <a:pt x="108" y="114"/>
                      <a:pt x="108" y="114"/>
                    </a:cubicBezTo>
                    <a:lnTo>
                      <a:pt x="108" y="115"/>
                    </a:lnTo>
                    <a:cubicBezTo>
                      <a:pt x="109" y="115"/>
                      <a:pt x="110" y="115"/>
                      <a:pt x="111" y="115"/>
                    </a:cubicBezTo>
                    <a:lnTo>
                      <a:pt x="110" y="115"/>
                    </a:lnTo>
                    <a:cubicBezTo>
                      <a:pt x="111" y="115"/>
                      <a:pt x="111" y="115"/>
                      <a:pt x="112" y="115"/>
                    </a:cubicBezTo>
                    <a:cubicBezTo>
                      <a:pt x="113" y="114"/>
                      <a:pt x="114" y="114"/>
                      <a:pt x="115" y="114"/>
                    </a:cubicBezTo>
                    <a:cubicBezTo>
                      <a:pt x="116" y="114"/>
                      <a:pt x="116" y="113"/>
                      <a:pt x="118" y="113"/>
                    </a:cubicBezTo>
                    <a:cubicBezTo>
                      <a:pt x="119" y="112"/>
                      <a:pt x="121" y="111"/>
                      <a:pt x="123" y="110"/>
                    </a:cubicBezTo>
                    <a:cubicBezTo>
                      <a:pt x="126" y="108"/>
                      <a:pt x="129" y="106"/>
                      <a:pt x="132" y="104"/>
                    </a:cubicBezTo>
                    <a:cubicBezTo>
                      <a:pt x="136" y="100"/>
                      <a:pt x="141" y="96"/>
                      <a:pt x="145" y="92"/>
                    </a:cubicBezTo>
                    <a:cubicBezTo>
                      <a:pt x="152" y="85"/>
                      <a:pt x="159" y="77"/>
                      <a:pt x="165" y="69"/>
                    </a:cubicBezTo>
                    <a:cubicBezTo>
                      <a:pt x="167" y="66"/>
                      <a:pt x="169" y="63"/>
                      <a:pt x="171" y="60"/>
                    </a:cubicBezTo>
                    <a:cubicBezTo>
                      <a:pt x="174" y="57"/>
                      <a:pt x="176" y="53"/>
                      <a:pt x="178" y="49"/>
                    </a:cubicBezTo>
                    <a:cubicBezTo>
                      <a:pt x="179" y="47"/>
                      <a:pt x="181" y="44"/>
                      <a:pt x="182" y="42"/>
                    </a:cubicBezTo>
                    <a:cubicBezTo>
                      <a:pt x="182" y="41"/>
                      <a:pt x="182" y="41"/>
                      <a:pt x="182" y="40"/>
                    </a:cubicBezTo>
                    <a:lnTo>
                      <a:pt x="182" y="41"/>
                    </a:lnTo>
                    <a:cubicBezTo>
                      <a:pt x="182" y="40"/>
                      <a:pt x="182" y="40"/>
                      <a:pt x="182" y="39"/>
                    </a:cubicBezTo>
                    <a:lnTo>
                      <a:pt x="182" y="38"/>
                    </a:ln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1" y="34"/>
                      <a:pt x="181" y="33"/>
                    </a:cubicBezTo>
                    <a:cubicBezTo>
                      <a:pt x="179" y="32"/>
                      <a:pt x="178" y="30"/>
                      <a:pt x="177" y="29"/>
                    </a:cubicBezTo>
                    <a:cubicBezTo>
                      <a:pt x="176" y="28"/>
                      <a:pt x="175" y="27"/>
                      <a:pt x="174" y="26"/>
                    </a:cubicBezTo>
                    <a:cubicBezTo>
                      <a:pt x="173" y="26"/>
                      <a:pt x="172" y="25"/>
                      <a:pt x="171" y="25"/>
                    </a:cubicBezTo>
                    <a:cubicBezTo>
                      <a:pt x="170" y="24"/>
                      <a:pt x="169" y="24"/>
                      <a:pt x="169" y="23"/>
                    </a:cubicBezTo>
                    <a:cubicBezTo>
                      <a:pt x="168" y="23"/>
                      <a:pt x="168" y="23"/>
                      <a:pt x="167" y="23"/>
                    </a:cubicBezTo>
                    <a:cubicBezTo>
                      <a:pt x="166" y="23"/>
                      <a:pt x="164" y="22"/>
                      <a:pt x="163" y="22"/>
                    </a:cubicBezTo>
                    <a:cubicBezTo>
                      <a:pt x="162" y="22"/>
                      <a:pt x="161" y="22"/>
                      <a:pt x="160" y="22"/>
                    </a:cubicBezTo>
                    <a:cubicBezTo>
                      <a:pt x="159" y="22"/>
                      <a:pt x="158" y="22"/>
                      <a:pt x="157" y="22"/>
                    </a:cubicBezTo>
                    <a:cubicBezTo>
                      <a:pt x="154" y="23"/>
                      <a:pt x="151" y="23"/>
                      <a:pt x="148" y="24"/>
                    </a:cubicBezTo>
                    <a:cubicBezTo>
                      <a:pt x="146" y="25"/>
                      <a:pt x="144" y="26"/>
                      <a:pt x="141" y="27"/>
                    </a:cubicBezTo>
                    <a:cubicBezTo>
                      <a:pt x="142" y="27"/>
                      <a:pt x="142" y="27"/>
                      <a:pt x="142" y="26"/>
                    </a:cubicBezTo>
                    <a:cubicBezTo>
                      <a:pt x="140" y="28"/>
                      <a:pt x="139" y="28"/>
                      <a:pt x="137" y="29"/>
                    </a:cubicBezTo>
                    <a:cubicBezTo>
                      <a:pt x="136" y="30"/>
                      <a:pt x="134" y="31"/>
                      <a:pt x="133" y="32"/>
                    </a:cubicBezTo>
                    <a:cubicBezTo>
                      <a:pt x="132" y="33"/>
                      <a:pt x="130" y="35"/>
                      <a:pt x="128" y="37"/>
                    </a:cubicBezTo>
                    <a:cubicBezTo>
                      <a:pt x="126" y="39"/>
                      <a:pt x="123" y="42"/>
                      <a:pt x="121" y="45"/>
                    </a:cubicBezTo>
                    <a:cubicBezTo>
                      <a:pt x="118" y="50"/>
                      <a:pt x="114" y="56"/>
                      <a:pt x="111" y="61"/>
                    </a:cubicBezTo>
                    <a:cubicBezTo>
                      <a:pt x="108" y="66"/>
                      <a:pt x="101" y="67"/>
                      <a:pt x="96" y="64"/>
                    </a:cubicBezTo>
                    <a:cubicBezTo>
                      <a:pt x="91" y="61"/>
                      <a:pt x="90" y="55"/>
                      <a:pt x="93" y="50"/>
                    </a:cubicBezTo>
                    <a:cubicBezTo>
                      <a:pt x="99" y="40"/>
                      <a:pt x="106" y="29"/>
                      <a:pt x="114" y="21"/>
                    </a:cubicBezTo>
                    <a:cubicBezTo>
                      <a:pt x="119" y="15"/>
                      <a:pt x="125" y="11"/>
                      <a:pt x="132" y="8"/>
                    </a:cubicBezTo>
                    <a:cubicBezTo>
                      <a:pt x="139" y="4"/>
                      <a:pt x="147" y="2"/>
                      <a:pt x="155" y="1"/>
                    </a:cubicBezTo>
                    <a:cubicBezTo>
                      <a:pt x="162" y="0"/>
                      <a:pt x="171" y="1"/>
                      <a:pt x="177" y="4"/>
                    </a:cubicBezTo>
                    <a:cubicBezTo>
                      <a:pt x="185" y="7"/>
                      <a:pt x="190" y="11"/>
                      <a:pt x="196" y="17"/>
                    </a:cubicBezTo>
                    <a:cubicBezTo>
                      <a:pt x="200" y="22"/>
                      <a:pt x="203" y="28"/>
                      <a:pt x="204" y="35"/>
                    </a:cubicBezTo>
                    <a:cubicBezTo>
                      <a:pt x="205" y="42"/>
                      <a:pt x="203" y="49"/>
                      <a:pt x="199" y="55"/>
                    </a:cubicBezTo>
                    <a:cubicBezTo>
                      <a:pt x="197" y="59"/>
                      <a:pt x="194" y="63"/>
                      <a:pt x="192" y="67"/>
                    </a:cubicBezTo>
                    <a:cubicBezTo>
                      <a:pt x="189" y="72"/>
                      <a:pt x="185" y="78"/>
                      <a:pt x="181" y="82"/>
                    </a:cubicBezTo>
                    <a:cubicBezTo>
                      <a:pt x="172" y="93"/>
                      <a:pt x="163" y="104"/>
                      <a:pt x="153" y="113"/>
                    </a:cubicBezTo>
                    <a:cubicBezTo>
                      <a:pt x="143" y="123"/>
                      <a:pt x="133" y="131"/>
                      <a:pt x="120" y="135"/>
                    </a:cubicBezTo>
                    <a:cubicBezTo>
                      <a:pt x="115" y="137"/>
                      <a:pt x="108" y="138"/>
                      <a:pt x="102" y="136"/>
                    </a:cubicBezTo>
                    <a:cubicBezTo>
                      <a:pt x="96" y="134"/>
                      <a:pt x="91" y="130"/>
                      <a:pt x="88" y="125"/>
                    </a:cubicBezTo>
                    <a:cubicBezTo>
                      <a:pt x="86" y="121"/>
                      <a:pt x="84" y="118"/>
                      <a:pt x="84" y="114"/>
                    </a:cubicBezTo>
                    <a:cubicBezTo>
                      <a:pt x="83" y="115"/>
                      <a:pt x="83" y="116"/>
                      <a:pt x="81" y="116"/>
                    </a:cubicBezTo>
                    <a:cubicBezTo>
                      <a:pt x="72" y="122"/>
                      <a:pt x="62" y="128"/>
                      <a:pt x="51" y="133"/>
                    </a:cubicBezTo>
                    <a:cubicBezTo>
                      <a:pt x="45" y="135"/>
                      <a:pt x="37" y="138"/>
                      <a:pt x="30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8" name="Google Shape;3018;p32"/>
              <p:cNvSpPr/>
              <p:nvPr/>
            </p:nvSpPr>
            <p:spPr>
              <a:xfrm>
                <a:off x="187540" y="4232878"/>
                <a:ext cx="31320" cy="57960"/>
              </a:xfrm>
              <a:custGeom>
                <a:rect b="b" l="l" r="r" t="t"/>
                <a:pathLst>
                  <a:path extrusionOk="0" h="161" w="87">
                    <a:moveTo>
                      <a:pt x="14" y="152"/>
                    </a:moveTo>
                    <a:cubicBezTo>
                      <a:pt x="13" y="146"/>
                      <a:pt x="16" y="139"/>
                      <a:pt x="22" y="138"/>
                    </a:cubicBezTo>
                    <a:cubicBezTo>
                      <a:pt x="30" y="136"/>
                      <a:pt x="37" y="135"/>
                      <a:pt x="44" y="132"/>
                    </a:cubicBezTo>
                    <a:lnTo>
                      <a:pt x="45" y="132"/>
                    </a:lnTo>
                    <a:lnTo>
                      <a:pt x="44" y="132"/>
                    </a:lnTo>
                    <a:cubicBezTo>
                      <a:pt x="48" y="131"/>
                      <a:pt x="52" y="130"/>
                      <a:pt x="55" y="128"/>
                    </a:cubicBezTo>
                    <a:cubicBezTo>
                      <a:pt x="57" y="128"/>
                      <a:pt x="59" y="127"/>
                      <a:pt x="60" y="126"/>
                    </a:cubicBezTo>
                    <a:cubicBezTo>
                      <a:pt x="60" y="125"/>
                      <a:pt x="61" y="125"/>
                      <a:pt x="62" y="125"/>
                    </a:cubicBezTo>
                    <a:cubicBezTo>
                      <a:pt x="62" y="125"/>
                      <a:pt x="61" y="125"/>
                      <a:pt x="60" y="125"/>
                    </a:cubicBezTo>
                    <a:cubicBezTo>
                      <a:pt x="62" y="125"/>
                      <a:pt x="62" y="124"/>
                      <a:pt x="63" y="124"/>
                    </a:cubicBezTo>
                    <a:lnTo>
                      <a:pt x="63" y="123"/>
                    </a:ln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3" y="121"/>
                    </a:ln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121"/>
                      <a:pt x="62" y="121"/>
                    </a:cubicBezTo>
                    <a:cubicBezTo>
                      <a:pt x="58" y="117"/>
                      <a:pt x="53" y="113"/>
                      <a:pt x="49" y="110"/>
                    </a:cubicBezTo>
                    <a:lnTo>
                      <a:pt x="50" y="111"/>
                    </a:lnTo>
                    <a:cubicBezTo>
                      <a:pt x="42" y="104"/>
                      <a:pt x="33" y="98"/>
                      <a:pt x="25" y="92"/>
                    </a:cubicBezTo>
                    <a:cubicBezTo>
                      <a:pt x="17" y="85"/>
                      <a:pt x="9" y="76"/>
                      <a:pt x="4" y="66"/>
                    </a:cubicBezTo>
                    <a:cubicBezTo>
                      <a:pt x="0" y="55"/>
                      <a:pt x="1" y="42"/>
                      <a:pt x="6" y="31"/>
                    </a:cubicBezTo>
                    <a:cubicBezTo>
                      <a:pt x="7" y="26"/>
                      <a:pt x="11" y="21"/>
                      <a:pt x="15" y="18"/>
                    </a:cubicBezTo>
                    <a:cubicBezTo>
                      <a:pt x="19" y="14"/>
                      <a:pt x="24" y="11"/>
                      <a:pt x="28" y="8"/>
                    </a:cubicBezTo>
                    <a:cubicBezTo>
                      <a:pt x="39" y="1"/>
                      <a:pt x="52" y="0"/>
                      <a:pt x="63" y="2"/>
                    </a:cubicBezTo>
                    <a:cubicBezTo>
                      <a:pt x="69" y="2"/>
                      <a:pt x="73" y="5"/>
                      <a:pt x="77" y="8"/>
                    </a:cubicBezTo>
                    <a:cubicBezTo>
                      <a:pt x="78" y="10"/>
                      <a:pt x="80" y="12"/>
                      <a:pt x="80" y="14"/>
                    </a:cubicBezTo>
                    <a:cubicBezTo>
                      <a:pt x="81" y="16"/>
                      <a:pt x="81" y="19"/>
                      <a:pt x="81" y="21"/>
                    </a:cubicBezTo>
                    <a:cubicBezTo>
                      <a:pt x="81" y="23"/>
                      <a:pt x="80" y="26"/>
                      <a:pt x="80" y="29"/>
                    </a:cubicBezTo>
                    <a:cubicBezTo>
                      <a:pt x="79" y="31"/>
                      <a:pt x="78" y="33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7" y="43"/>
                      <a:pt x="71" y="47"/>
                      <a:pt x="64" y="46"/>
                    </a:cubicBezTo>
                    <a:cubicBezTo>
                      <a:pt x="58" y="45"/>
                      <a:pt x="54" y="39"/>
                      <a:pt x="56" y="32"/>
                    </a:cubicBezTo>
                    <a:cubicBezTo>
                      <a:pt x="56" y="31"/>
                      <a:pt x="56" y="29"/>
                      <a:pt x="56" y="28"/>
                    </a:cubicBezTo>
                    <a:cubicBezTo>
                      <a:pt x="57" y="26"/>
                      <a:pt x="58" y="25"/>
                      <a:pt x="58" y="23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4" y="23"/>
                      <a:pt x="53" y="23"/>
                      <a:pt x="51" y="23"/>
                    </a:cubicBezTo>
                    <a:lnTo>
                      <a:pt x="49" y="23"/>
                    </a:lnTo>
                    <a:cubicBezTo>
                      <a:pt x="48" y="23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5"/>
                    </a:cubicBezTo>
                    <a:cubicBezTo>
                      <a:pt x="41" y="26"/>
                      <a:pt x="39" y="27"/>
                      <a:pt x="38" y="28"/>
                    </a:cubicBezTo>
                    <a:cubicBezTo>
                      <a:pt x="36" y="29"/>
                      <a:pt x="35" y="29"/>
                      <a:pt x="34" y="30"/>
                    </a:cubicBezTo>
                    <a:cubicBezTo>
                      <a:pt x="32" y="32"/>
                      <a:pt x="31" y="33"/>
                      <a:pt x="29" y="34"/>
                    </a:cubicBezTo>
                    <a:cubicBezTo>
                      <a:pt x="29" y="35"/>
                      <a:pt x="28" y="36"/>
                      <a:pt x="28" y="36"/>
                    </a:cubicBezTo>
                    <a:cubicBezTo>
                      <a:pt x="27" y="37"/>
                      <a:pt x="26" y="38"/>
                      <a:pt x="25" y="39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5" y="41"/>
                      <a:pt x="24" y="42"/>
                      <a:pt x="24" y="43"/>
                    </a:cubicBezTo>
                    <a:cubicBezTo>
                      <a:pt x="24" y="44"/>
                      <a:pt x="24" y="46"/>
                      <a:pt x="24" y="47"/>
                    </a:cubicBezTo>
                    <a:cubicBezTo>
                      <a:pt x="24" y="48"/>
                      <a:pt x="24" y="48"/>
                      <a:pt x="24" y="50"/>
                    </a:cubicBezTo>
                    <a:cubicBezTo>
                      <a:pt x="24" y="52"/>
                      <a:pt x="24" y="54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lnTo>
                      <a:pt x="24" y="57"/>
                    </a:lnTo>
                    <a:cubicBezTo>
                      <a:pt x="25" y="58"/>
                      <a:pt x="25" y="60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6" y="61"/>
                      <a:pt x="27" y="62"/>
                    </a:cubicBezTo>
                    <a:cubicBezTo>
                      <a:pt x="27" y="63"/>
                      <a:pt x="28" y="64"/>
                      <a:pt x="28" y="65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0" y="66"/>
                      <a:pt x="31" y="68"/>
                      <a:pt x="32" y="69"/>
                    </a:cubicBezTo>
                    <a:cubicBezTo>
                      <a:pt x="38" y="75"/>
                      <a:pt x="45" y="79"/>
                      <a:pt x="51" y="85"/>
                    </a:cubicBezTo>
                    <a:cubicBezTo>
                      <a:pt x="56" y="88"/>
                      <a:pt x="60" y="92"/>
                      <a:pt x="65" y="95"/>
                    </a:cubicBezTo>
                    <a:lnTo>
                      <a:pt x="64" y="95"/>
                    </a:lnTo>
                    <a:cubicBezTo>
                      <a:pt x="66" y="95"/>
                      <a:pt x="66" y="96"/>
                      <a:pt x="67" y="97"/>
                    </a:cubicBezTo>
                    <a:lnTo>
                      <a:pt x="67" y="96"/>
                    </a:lnTo>
                    <a:cubicBezTo>
                      <a:pt x="72" y="100"/>
                      <a:pt x="77" y="104"/>
                      <a:pt x="81" y="108"/>
                    </a:cubicBezTo>
                    <a:cubicBezTo>
                      <a:pt x="85" y="113"/>
                      <a:pt x="86" y="118"/>
                      <a:pt x="86" y="124"/>
                    </a:cubicBezTo>
                    <a:cubicBezTo>
                      <a:pt x="86" y="130"/>
                      <a:pt x="82" y="136"/>
                      <a:pt x="78" y="140"/>
                    </a:cubicBezTo>
                    <a:cubicBezTo>
                      <a:pt x="74" y="144"/>
                      <a:pt x="69" y="146"/>
                      <a:pt x="63" y="149"/>
                    </a:cubicBezTo>
                    <a:cubicBezTo>
                      <a:pt x="58" y="151"/>
                      <a:pt x="53" y="152"/>
                      <a:pt x="48" y="154"/>
                    </a:cubicBezTo>
                    <a:cubicBezTo>
                      <a:pt x="41" y="156"/>
                      <a:pt x="34" y="158"/>
                      <a:pt x="27" y="160"/>
                    </a:cubicBezTo>
                    <a:cubicBezTo>
                      <a:pt x="26" y="160"/>
                      <a:pt x="25" y="160"/>
                      <a:pt x="24" y="160"/>
                    </a:cubicBezTo>
                    <a:cubicBezTo>
                      <a:pt x="20" y="160"/>
                      <a:pt x="15" y="156"/>
                      <a:pt x="14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9" name="Google Shape;3019;p32"/>
              <p:cNvSpPr/>
              <p:nvPr/>
            </p:nvSpPr>
            <p:spPr>
              <a:xfrm>
                <a:off x="236140" y="4200118"/>
                <a:ext cx="40320" cy="105840"/>
              </a:xfrm>
              <a:custGeom>
                <a:rect b="b" l="l" r="r" t="t"/>
                <a:pathLst>
                  <a:path extrusionOk="0" h="294" w="112">
                    <a:moveTo>
                      <a:pt x="30" y="290"/>
                    </a:moveTo>
                    <a:cubicBezTo>
                      <a:pt x="25" y="286"/>
                      <a:pt x="21" y="281"/>
                      <a:pt x="17" y="276"/>
                    </a:cubicBezTo>
                    <a:cubicBezTo>
                      <a:pt x="12" y="271"/>
                      <a:pt x="9" y="264"/>
                      <a:pt x="6" y="257"/>
                    </a:cubicBezTo>
                    <a:cubicBezTo>
                      <a:pt x="0" y="244"/>
                      <a:pt x="0" y="228"/>
                      <a:pt x="2" y="213"/>
                    </a:cubicBezTo>
                    <a:cubicBezTo>
                      <a:pt x="2" y="201"/>
                      <a:pt x="4" y="190"/>
                      <a:pt x="6" y="177"/>
                    </a:cubicBezTo>
                    <a:cubicBezTo>
                      <a:pt x="7" y="172"/>
                      <a:pt x="7" y="166"/>
                      <a:pt x="9" y="160"/>
                    </a:cubicBezTo>
                    <a:cubicBezTo>
                      <a:pt x="10" y="154"/>
                      <a:pt x="12" y="147"/>
                      <a:pt x="13" y="141"/>
                    </a:cubicBezTo>
                    <a:cubicBezTo>
                      <a:pt x="16" y="130"/>
                      <a:pt x="19" y="119"/>
                      <a:pt x="22" y="107"/>
                    </a:cubicBezTo>
                    <a:cubicBezTo>
                      <a:pt x="23" y="104"/>
                      <a:pt x="24" y="100"/>
                      <a:pt x="25" y="96"/>
                    </a:cubicBezTo>
                    <a:cubicBezTo>
                      <a:pt x="27" y="92"/>
                      <a:pt x="28" y="88"/>
                      <a:pt x="30" y="84"/>
                    </a:cubicBezTo>
                    <a:cubicBezTo>
                      <a:pt x="29" y="84"/>
                      <a:pt x="29" y="84"/>
                      <a:pt x="29" y="85"/>
                    </a:cubicBezTo>
                    <a:cubicBezTo>
                      <a:pt x="30" y="83"/>
                      <a:pt x="31" y="81"/>
                      <a:pt x="32" y="79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2" y="79"/>
                      <a:pt x="32" y="78"/>
                      <a:pt x="32" y="77"/>
                    </a:cubicBezTo>
                    <a:lnTo>
                      <a:pt x="32" y="78"/>
                    </a:lnTo>
                    <a:cubicBezTo>
                      <a:pt x="32" y="77"/>
                      <a:pt x="33" y="75"/>
                      <a:pt x="34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3" y="75"/>
                      <a:pt x="34" y="74"/>
                      <a:pt x="34" y="73"/>
                    </a:cubicBezTo>
                    <a:cubicBezTo>
                      <a:pt x="34" y="72"/>
                      <a:pt x="35" y="71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68"/>
                      <a:pt x="37" y="66"/>
                      <a:pt x="38" y="63"/>
                    </a:cubicBezTo>
                    <a:cubicBezTo>
                      <a:pt x="39" y="61"/>
                      <a:pt x="41" y="58"/>
                      <a:pt x="42" y="56"/>
                    </a:cubicBezTo>
                    <a:cubicBezTo>
                      <a:pt x="45" y="48"/>
                      <a:pt x="49" y="41"/>
                      <a:pt x="53" y="34"/>
                    </a:cubicBezTo>
                    <a:cubicBezTo>
                      <a:pt x="56" y="28"/>
                      <a:pt x="61" y="21"/>
                      <a:pt x="66" y="16"/>
                    </a:cubicBezTo>
                    <a:cubicBezTo>
                      <a:pt x="70" y="11"/>
                      <a:pt x="76" y="7"/>
                      <a:pt x="82" y="4"/>
                    </a:cubicBezTo>
                    <a:cubicBezTo>
                      <a:pt x="87" y="1"/>
                      <a:pt x="95" y="0"/>
                      <a:pt x="100" y="3"/>
                    </a:cubicBezTo>
                    <a:cubicBezTo>
                      <a:pt x="102" y="3"/>
                      <a:pt x="103" y="4"/>
                      <a:pt x="104" y="5"/>
                    </a:cubicBezTo>
                    <a:cubicBezTo>
                      <a:pt x="105" y="6"/>
                      <a:pt x="106" y="8"/>
                      <a:pt x="108" y="9"/>
                    </a:cubicBezTo>
                    <a:cubicBezTo>
                      <a:pt x="109" y="11"/>
                      <a:pt x="110" y="12"/>
                      <a:pt x="110" y="15"/>
                    </a:cubicBezTo>
                    <a:cubicBezTo>
                      <a:pt x="111" y="21"/>
                      <a:pt x="108" y="26"/>
                      <a:pt x="102" y="28"/>
                    </a:cubicBezTo>
                    <a:cubicBezTo>
                      <a:pt x="98" y="29"/>
                      <a:pt x="93" y="27"/>
                      <a:pt x="91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5"/>
                      <a:pt x="88" y="25"/>
                      <a:pt x="87" y="26"/>
                    </a:cubicBezTo>
                    <a:cubicBezTo>
                      <a:pt x="85" y="26"/>
                      <a:pt x="84" y="27"/>
                      <a:pt x="84" y="28"/>
                    </a:cubicBezTo>
                    <a:cubicBezTo>
                      <a:pt x="83" y="29"/>
                      <a:pt x="82" y="29"/>
                      <a:pt x="81" y="30"/>
                    </a:cubicBezTo>
                    <a:cubicBezTo>
                      <a:pt x="80" y="32"/>
                      <a:pt x="78" y="33"/>
                      <a:pt x="77" y="35"/>
                    </a:cubicBezTo>
                    <a:cubicBezTo>
                      <a:pt x="78" y="34"/>
                      <a:pt x="78" y="34"/>
                      <a:pt x="78" y="33"/>
                    </a:cubicBezTo>
                    <a:cubicBezTo>
                      <a:pt x="74" y="39"/>
                      <a:pt x="70" y="45"/>
                      <a:pt x="67" y="51"/>
                    </a:cubicBezTo>
                    <a:cubicBezTo>
                      <a:pt x="65" y="54"/>
                      <a:pt x="63" y="58"/>
                      <a:pt x="61" y="62"/>
                    </a:cubicBezTo>
                    <a:cubicBezTo>
                      <a:pt x="59" y="65"/>
                      <a:pt x="58" y="68"/>
                      <a:pt x="56" y="72"/>
                    </a:cubicBezTo>
                    <a:cubicBezTo>
                      <a:pt x="53" y="78"/>
                      <a:pt x="50" y="85"/>
                      <a:pt x="48" y="92"/>
                    </a:cubicBezTo>
                    <a:cubicBezTo>
                      <a:pt x="46" y="96"/>
                      <a:pt x="45" y="100"/>
                      <a:pt x="43" y="104"/>
                    </a:cubicBezTo>
                    <a:cubicBezTo>
                      <a:pt x="42" y="107"/>
                      <a:pt x="41" y="110"/>
                      <a:pt x="41" y="113"/>
                    </a:cubicBezTo>
                    <a:cubicBezTo>
                      <a:pt x="38" y="121"/>
                      <a:pt x="36" y="130"/>
                      <a:pt x="34" y="138"/>
                    </a:cubicBezTo>
                    <a:cubicBezTo>
                      <a:pt x="31" y="149"/>
                      <a:pt x="28" y="160"/>
                      <a:pt x="27" y="171"/>
                    </a:cubicBezTo>
                    <a:cubicBezTo>
                      <a:pt x="25" y="175"/>
                      <a:pt x="25" y="179"/>
                      <a:pt x="24" y="183"/>
                    </a:cubicBezTo>
                    <a:cubicBezTo>
                      <a:pt x="24" y="185"/>
                      <a:pt x="24" y="187"/>
                      <a:pt x="23" y="189"/>
                    </a:cubicBezTo>
                    <a:cubicBezTo>
                      <a:pt x="23" y="196"/>
                      <a:pt x="22" y="203"/>
                      <a:pt x="21" y="209"/>
                    </a:cubicBezTo>
                    <a:lnTo>
                      <a:pt x="21" y="208"/>
                    </a:lnTo>
                    <a:cubicBezTo>
                      <a:pt x="21" y="216"/>
                      <a:pt x="20" y="223"/>
                      <a:pt x="21" y="231"/>
                    </a:cubicBezTo>
                    <a:cubicBezTo>
                      <a:pt x="21" y="230"/>
                      <a:pt x="21" y="230"/>
                      <a:pt x="21" y="230"/>
                    </a:cubicBezTo>
                    <a:cubicBezTo>
                      <a:pt x="21" y="232"/>
                      <a:pt x="21" y="235"/>
                      <a:pt x="21" y="238"/>
                    </a:cubicBezTo>
                    <a:cubicBezTo>
                      <a:pt x="21" y="240"/>
                      <a:pt x="22" y="242"/>
                      <a:pt x="23" y="244"/>
                    </a:cubicBezTo>
                    <a:cubicBezTo>
                      <a:pt x="24" y="247"/>
                      <a:pt x="24" y="249"/>
                      <a:pt x="25" y="251"/>
                    </a:cubicBezTo>
                    <a:cubicBezTo>
                      <a:pt x="27" y="254"/>
                      <a:pt x="28" y="256"/>
                      <a:pt x="29" y="258"/>
                    </a:cubicBezTo>
                    <a:cubicBezTo>
                      <a:pt x="31" y="261"/>
                      <a:pt x="32" y="263"/>
                      <a:pt x="34" y="265"/>
                    </a:cubicBezTo>
                    <a:cubicBezTo>
                      <a:pt x="36" y="268"/>
                      <a:pt x="38" y="270"/>
                      <a:pt x="40" y="272"/>
                    </a:cubicBezTo>
                    <a:cubicBezTo>
                      <a:pt x="41" y="273"/>
                      <a:pt x="42" y="274"/>
                      <a:pt x="43" y="275"/>
                    </a:cubicBezTo>
                    <a:cubicBezTo>
                      <a:pt x="48" y="279"/>
                      <a:pt x="48" y="285"/>
                      <a:pt x="45" y="289"/>
                    </a:cubicBezTo>
                    <a:cubicBezTo>
                      <a:pt x="43" y="291"/>
                      <a:pt x="39" y="293"/>
                      <a:pt x="36" y="293"/>
                    </a:cubicBezTo>
                    <a:cubicBezTo>
                      <a:pt x="34" y="293"/>
                      <a:pt x="32" y="292"/>
                      <a:pt x="30" y="2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0" name="Google Shape;3020;p32"/>
              <p:cNvSpPr/>
              <p:nvPr/>
            </p:nvSpPr>
            <p:spPr>
              <a:xfrm>
                <a:off x="263140" y="4225318"/>
                <a:ext cx="38880" cy="65160"/>
              </a:xfrm>
              <a:custGeom>
                <a:rect b="b" l="l" r="r" t="t"/>
                <a:pathLst>
                  <a:path extrusionOk="0" h="181" w="108">
                    <a:moveTo>
                      <a:pt x="80" y="62"/>
                    </a:moveTo>
                    <a:cubicBezTo>
                      <a:pt x="81" y="60"/>
                      <a:pt x="82" y="57"/>
                      <a:pt x="82" y="55"/>
                    </a:cubicBezTo>
                    <a:cubicBezTo>
                      <a:pt x="83" y="51"/>
                      <a:pt x="84" y="46"/>
                      <a:pt x="84" y="42"/>
                    </a:cubicBezTo>
                    <a:cubicBezTo>
                      <a:pt x="85" y="37"/>
                      <a:pt x="85" y="32"/>
                      <a:pt x="85" y="27"/>
                    </a:cubicBezTo>
                    <a:cubicBezTo>
                      <a:pt x="84" y="28"/>
                      <a:pt x="84" y="29"/>
                      <a:pt x="84" y="30"/>
                    </a:cubicBezTo>
                    <a:cubicBezTo>
                      <a:pt x="83" y="32"/>
                      <a:pt x="83" y="35"/>
                      <a:pt x="82" y="36"/>
                    </a:cubicBezTo>
                    <a:cubicBezTo>
                      <a:pt x="81" y="40"/>
                      <a:pt x="80" y="43"/>
                      <a:pt x="80" y="46"/>
                    </a:cubicBezTo>
                    <a:cubicBezTo>
                      <a:pt x="80" y="50"/>
                      <a:pt x="80" y="53"/>
                      <a:pt x="80" y="55"/>
                    </a:cubicBezTo>
                    <a:cubicBezTo>
                      <a:pt x="80" y="58"/>
                      <a:pt x="80" y="60"/>
                      <a:pt x="80" y="62"/>
                    </a:cubicBezTo>
                    <a:moveTo>
                      <a:pt x="23" y="157"/>
                    </a:moveTo>
                    <a:lnTo>
                      <a:pt x="24" y="157"/>
                    </a:ln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6"/>
                      <a:pt x="26" y="156"/>
                      <a:pt x="26" y="155"/>
                    </a:cubicBezTo>
                    <a:cubicBezTo>
                      <a:pt x="27" y="154"/>
                      <a:pt x="29" y="152"/>
                      <a:pt x="30" y="151"/>
                    </a:cubicBezTo>
                    <a:cubicBezTo>
                      <a:pt x="31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1" y="148"/>
                    </a:cubicBezTo>
                    <a:lnTo>
                      <a:pt x="30" y="148"/>
                    </a:lnTo>
                    <a:lnTo>
                      <a:pt x="29" y="148"/>
                    </a:lnTo>
                    <a:lnTo>
                      <a:pt x="28" y="148"/>
                    </a:lnTo>
                    <a:cubicBezTo>
                      <a:pt x="28" y="149"/>
                      <a:pt x="27" y="149"/>
                      <a:pt x="27" y="149"/>
                    </a:cubicBezTo>
                    <a:cubicBezTo>
                      <a:pt x="27" y="149"/>
                      <a:pt x="26" y="149"/>
                      <a:pt x="26" y="150"/>
                    </a:cubicBezTo>
                    <a:lnTo>
                      <a:pt x="25" y="150"/>
                    </a:lnTo>
                    <a:lnTo>
                      <a:pt x="24" y="151"/>
                    </a:lnTo>
                    <a:cubicBezTo>
                      <a:pt x="24" y="152"/>
                      <a:pt x="24" y="152"/>
                      <a:pt x="24" y="152"/>
                    </a:cubicBezTo>
                    <a:lnTo>
                      <a:pt x="24" y="153"/>
                    </a:lnTo>
                    <a:lnTo>
                      <a:pt x="23" y="153"/>
                    </a:lnTo>
                    <a:lnTo>
                      <a:pt x="23" y="154"/>
                    </a:lnTo>
                    <a:cubicBezTo>
                      <a:pt x="23" y="155"/>
                      <a:pt x="23" y="155"/>
                      <a:pt x="23" y="156"/>
                    </a:cubicBezTo>
                    <a:lnTo>
                      <a:pt x="23" y="157"/>
                    </a:lnTo>
                    <a:moveTo>
                      <a:pt x="17" y="178"/>
                    </a:moveTo>
                    <a:cubicBezTo>
                      <a:pt x="12" y="177"/>
                      <a:pt x="8" y="174"/>
                      <a:pt x="5" y="170"/>
                    </a:cubicBezTo>
                    <a:cubicBezTo>
                      <a:pt x="0" y="162"/>
                      <a:pt x="0" y="150"/>
                      <a:pt x="5" y="142"/>
                    </a:cubicBezTo>
                    <a:cubicBezTo>
                      <a:pt x="10" y="132"/>
                      <a:pt x="20" y="126"/>
                      <a:pt x="31" y="126"/>
                    </a:cubicBezTo>
                    <a:cubicBezTo>
                      <a:pt x="36" y="125"/>
                      <a:pt x="42" y="127"/>
                      <a:pt x="47" y="128"/>
                    </a:cubicBezTo>
                    <a:lnTo>
                      <a:pt x="48" y="128"/>
                    </a:lnTo>
                    <a:cubicBezTo>
                      <a:pt x="51" y="122"/>
                      <a:pt x="55" y="116"/>
                      <a:pt x="59" y="109"/>
                    </a:cubicBezTo>
                    <a:cubicBezTo>
                      <a:pt x="59" y="110"/>
                      <a:pt x="58" y="110"/>
                      <a:pt x="58" y="110"/>
                    </a:cubicBezTo>
                    <a:cubicBezTo>
                      <a:pt x="64" y="100"/>
                      <a:pt x="69" y="89"/>
                      <a:pt x="74" y="78"/>
                    </a:cubicBezTo>
                    <a:cubicBezTo>
                      <a:pt x="73" y="78"/>
                      <a:pt x="72" y="79"/>
                      <a:pt x="70" y="79"/>
                    </a:cubicBezTo>
                    <a:cubicBezTo>
                      <a:pt x="63" y="79"/>
                      <a:pt x="58" y="74"/>
                      <a:pt x="58" y="67"/>
                    </a:cubicBezTo>
                    <a:cubicBezTo>
                      <a:pt x="58" y="62"/>
                      <a:pt x="58" y="55"/>
                      <a:pt x="58" y="50"/>
                    </a:cubicBezTo>
                    <a:cubicBezTo>
                      <a:pt x="59" y="44"/>
                      <a:pt x="59" y="38"/>
                      <a:pt x="61" y="32"/>
                    </a:cubicBezTo>
                    <a:cubicBezTo>
                      <a:pt x="62" y="28"/>
                      <a:pt x="63" y="25"/>
                      <a:pt x="64" y="21"/>
                    </a:cubicBezTo>
                    <a:cubicBezTo>
                      <a:pt x="66" y="15"/>
                      <a:pt x="70" y="8"/>
                      <a:pt x="75" y="4"/>
                    </a:cubicBezTo>
                    <a:cubicBezTo>
                      <a:pt x="78" y="2"/>
                      <a:pt x="80" y="1"/>
                      <a:pt x="84" y="1"/>
                    </a:cubicBezTo>
                    <a:cubicBezTo>
                      <a:pt x="87" y="0"/>
                      <a:pt x="90" y="1"/>
                      <a:pt x="94" y="2"/>
                    </a:cubicBezTo>
                    <a:cubicBezTo>
                      <a:pt x="100" y="4"/>
                      <a:pt x="104" y="8"/>
                      <a:pt x="105" y="14"/>
                    </a:cubicBezTo>
                    <a:cubicBezTo>
                      <a:pt x="107" y="21"/>
                      <a:pt x="107" y="28"/>
                      <a:pt x="107" y="35"/>
                    </a:cubicBezTo>
                    <a:cubicBezTo>
                      <a:pt x="106" y="42"/>
                      <a:pt x="105" y="50"/>
                      <a:pt x="102" y="58"/>
                    </a:cubicBezTo>
                    <a:cubicBezTo>
                      <a:pt x="100" y="70"/>
                      <a:pt x="96" y="81"/>
                      <a:pt x="90" y="92"/>
                    </a:cubicBezTo>
                    <a:cubicBezTo>
                      <a:pt x="88" y="97"/>
                      <a:pt x="85" y="103"/>
                      <a:pt x="83" y="108"/>
                    </a:cubicBezTo>
                    <a:cubicBezTo>
                      <a:pt x="80" y="114"/>
                      <a:pt x="77" y="119"/>
                      <a:pt x="73" y="125"/>
                    </a:cubicBezTo>
                    <a:cubicBezTo>
                      <a:pt x="71" y="129"/>
                      <a:pt x="69" y="134"/>
                      <a:pt x="66" y="138"/>
                    </a:cubicBezTo>
                    <a:cubicBezTo>
                      <a:pt x="68" y="139"/>
                      <a:pt x="70" y="141"/>
                      <a:pt x="73" y="143"/>
                    </a:cubicBezTo>
                    <a:cubicBezTo>
                      <a:pt x="82" y="148"/>
                      <a:pt x="91" y="153"/>
                      <a:pt x="100" y="158"/>
                    </a:cubicBezTo>
                    <a:cubicBezTo>
                      <a:pt x="104" y="161"/>
                      <a:pt x="105" y="169"/>
                      <a:pt x="102" y="173"/>
                    </a:cubicBezTo>
                    <a:cubicBezTo>
                      <a:pt x="101" y="175"/>
                      <a:pt x="99" y="177"/>
                      <a:pt x="96" y="177"/>
                    </a:cubicBezTo>
                    <a:cubicBezTo>
                      <a:pt x="93" y="178"/>
                      <a:pt x="90" y="177"/>
                      <a:pt x="88" y="176"/>
                    </a:cubicBezTo>
                    <a:cubicBezTo>
                      <a:pt x="81" y="172"/>
                      <a:pt x="74" y="169"/>
                      <a:pt x="68" y="164"/>
                    </a:cubicBezTo>
                    <a:cubicBezTo>
                      <a:pt x="65" y="163"/>
                      <a:pt x="61" y="161"/>
                      <a:pt x="58" y="159"/>
                    </a:cubicBezTo>
                    <a:cubicBezTo>
                      <a:pt x="57" y="158"/>
                      <a:pt x="55" y="157"/>
                      <a:pt x="54" y="156"/>
                    </a:cubicBezTo>
                    <a:cubicBezTo>
                      <a:pt x="54" y="157"/>
                      <a:pt x="53" y="157"/>
                      <a:pt x="52" y="158"/>
                    </a:cubicBezTo>
                    <a:cubicBezTo>
                      <a:pt x="52" y="159"/>
                      <a:pt x="52" y="159"/>
                      <a:pt x="51" y="160"/>
                    </a:cubicBezTo>
                    <a:cubicBezTo>
                      <a:pt x="51" y="159"/>
                      <a:pt x="51" y="159"/>
                      <a:pt x="52" y="159"/>
                    </a:cubicBezTo>
                    <a:cubicBezTo>
                      <a:pt x="51" y="160"/>
                      <a:pt x="51" y="160"/>
                      <a:pt x="50" y="161"/>
                    </a:cubicBezTo>
                    <a:lnTo>
                      <a:pt x="51" y="160"/>
                    </a:lnTo>
                    <a:cubicBezTo>
                      <a:pt x="48" y="164"/>
                      <a:pt x="45" y="167"/>
                      <a:pt x="42" y="170"/>
                    </a:cubicBezTo>
                    <a:cubicBezTo>
                      <a:pt x="38" y="174"/>
                      <a:pt x="35" y="176"/>
                      <a:pt x="30" y="178"/>
                    </a:cubicBezTo>
                    <a:cubicBezTo>
                      <a:pt x="28" y="179"/>
                      <a:pt x="25" y="180"/>
                      <a:pt x="22" y="180"/>
                    </a:cubicBezTo>
                    <a:cubicBezTo>
                      <a:pt x="20" y="180"/>
                      <a:pt x="19" y="179"/>
                      <a:pt x="1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1" name="Google Shape;3021;p32"/>
              <p:cNvSpPr/>
              <p:nvPr/>
            </p:nvSpPr>
            <p:spPr>
              <a:xfrm>
                <a:off x="338740" y="4238278"/>
                <a:ext cx="25920" cy="49320"/>
              </a:xfrm>
              <a:custGeom>
                <a:rect b="b" l="l" r="r" t="t"/>
                <a:pathLst>
                  <a:path extrusionOk="0" h="137" w="72">
                    <a:moveTo>
                      <a:pt x="49" y="130"/>
                    </a:moveTo>
                    <a:cubicBezTo>
                      <a:pt x="39" y="113"/>
                      <a:pt x="29" y="96"/>
                      <a:pt x="20" y="78"/>
                    </a:cubicBezTo>
                    <a:cubicBezTo>
                      <a:pt x="15" y="69"/>
                      <a:pt x="12" y="60"/>
                      <a:pt x="8" y="50"/>
                    </a:cubicBezTo>
                    <a:cubicBezTo>
                      <a:pt x="6" y="46"/>
                      <a:pt x="5" y="40"/>
                      <a:pt x="3" y="36"/>
                    </a:cubicBezTo>
                    <a:cubicBezTo>
                      <a:pt x="2" y="30"/>
                      <a:pt x="0" y="24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8"/>
                      <a:pt x="2" y="6"/>
                      <a:pt x="4" y="4"/>
                    </a:cubicBezTo>
                    <a:cubicBezTo>
                      <a:pt x="7" y="1"/>
                      <a:pt x="11" y="0"/>
                      <a:pt x="15" y="1"/>
                    </a:cubicBezTo>
                    <a:lnTo>
                      <a:pt x="16" y="1"/>
                    </a:lnTo>
                    <a:lnTo>
                      <a:pt x="15" y="1"/>
                    </a:lnTo>
                    <a:cubicBezTo>
                      <a:pt x="21" y="2"/>
                      <a:pt x="25" y="7"/>
                      <a:pt x="24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9"/>
                      <a:pt x="22" y="21"/>
                      <a:pt x="22" y="23"/>
                    </a:cubicBezTo>
                    <a:cubicBezTo>
                      <a:pt x="24" y="26"/>
                      <a:pt x="24" y="31"/>
                      <a:pt x="25" y="35"/>
                    </a:cubicBezTo>
                    <a:cubicBezTo>
                      <a:pt x="28" y="42"/>
                      <a:pt x="31" y="49"/>
                      <a:pt x="34" y="56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5" y="60"/>
                      <a:pt x="37" y="64"/>
                      <a:pt x="39" y="69"/>
                    </a:cubicBezTo>
                    <a:cubicBezTo>
                      <a:pt x="42" y="75"/>
                      <a:pt x="45" y="81"/>
                      <a:pt x="49" y="87"/>
                    </a:cubicBezTo>
                    <a:cubicBezTo>
                      <a:pt x="54" y="98"/>
                      <a:pt x="61" y="109"/>
                      <a:pt x="68" y="120"/>
                    </a:cubicBezTo>
                    <a:cubicBezTo>
                      <a:pt x="71" y="126"/>
                      <a:pt x="68" y="133"/>
                      <a:pt x="63" y="135"/>
                    </a:cubicBezTo>
                    <a:cubicBezTo>
                      <a:pt x="61" y="135"/>
                      <a:pt x="60" y="136"/>
                      <a:pt x="59" y="136"/>
                    </a:cubicBezTo>
                    <a:cubicBezTo>
                      <a:pt x="54" y="136"/>
                      <a:pt x="51" y="134"/>
                      <a:pt x="49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2" name="Google Shape;3022;p32"/>
              <p:cNvSpPr/>
              <p:nvPr/>
            </p:nvSpPr>
            <p:spPr>
              <a:xfrm>
                <a:off x="335140" y="4245838"/>
                <a:ext cx="44640" cy="59040"/>
              </a:xfrm>
              <a:custGeom>
                <a:rect b="b" l="l" r="r" t="t"/>
                <a:pathLst>
                  <a:path extrusionOk="0" h="164" w="124">
                    <a:moveTo>
                      <a:pt x="6" y="162"/>
                    </a:moveTo>
                    <a:cubicBezTo>
                      <a:pt x="2" y="160"/>
                      <a:pt x="0" y="154"/>
                      <a:pt x="2" y="149"/>
                    </a:cubicBezTo>
                    <a:cubicBezTo>
                      <a:pt x="7" y="137"/>
                      <a:pt x="12" y="126"/>
                      <a:pt x="17" y="114"/>
                    </a:cubicBezTo>
                    <a:cubicBezTo>
                      <a:pt x="22" y="103"/>
                      <a:pt x="28" y="94"/>
                      <a:pt x="34" y="85"/>
                    </a:cubicBezTo>
                    <a:cubicBezTo>
                      <a:pt x="39" y="75"/>
                      <a:pt x="46" y="66"/>
                      <a:pt x="52" y="56"/>
                    </a:cubicBezTo>
                    <a:cubicBezTo>
                      <a:pt x="56" y="51"/>
                      <a:pt x="60" y="45"/>
                      <a:pt x="64" y="40"/>
                    </a:cubicBezTo>
                    <a:cubicBezTo>
                      <a:pt x="67" y="35"/>
                      <a:pt x="71" y="30"/>
                      <a:pt x="76" y="25"/>
                    </a:cubicBezTo>
                    <a:cubicBezTo>
                      <a:pt x="77" y="22"/>
                      <a:pt x="80" y="21"/>
                      <a:pt x="81" y="18"/>
                    </a:cubicBezTo>
                    <a:cubicBezTo>
                      <a:pt x="85" y="14"/>
                      <a:pt x="89" y="10"/>
                      <a:pt x="93" y="7"/>
                    </a:cubicBezTo>
                    <a:cubicBezTo>
                      <a:pt x="97" y="4"/>
                      <a:pt x="101" y="1"/>
                      <a:pt x="105" y="0"/>
                    </a:cubicBezTo>
                    <a:cubicBezTo>
                      <a:pt x="108" y="0"/>
                      <a:pt x="111" y="0"/>
                      <a:pt x="114" y="1"/>
                    </a:cubicBezTo>
                    <a:cubicBezTo>
                      <a:pt x="120" y="2"/>
                      <a:pt x="123" y="9"/>
                      <a:pt x="122" y="15"/>
                    </a:cubicBezTo>
                    <a:cubicBezTo>
                      <a:pt x="120" y="20"/>
                      <a:pt x="115" y="24"/>
                      <a:pt x="109" y="22"/>
                    </a:cubicBezTo>
                    <a:cubicBezTo>
                      <a:pt x="108" y="24"/>
                      <a:pt x="107" y="24"/>
                      <a:pt x="106" y="25"/>
                    </a:cubicBezTo>
                    <a:cubicBezTo>
                      <a:pt x="102" y="28"/>
                      <a:pt x="99" y="31"/>
                      <a:pt x="96" y="34"/>
                    </a:cubicBezTo>
                    <a:cubicBezTo>
                      <a:pt x="91" y="40"/>
                      <a:pt x="85" y="46"/>
                      <a:pt x="81" y="52"/>
                    </a:cubicBezTo>
                    <a:lnTo>
                      <a:pt x="81" y="51"/>
                    </a:lnTo>
                    <a:cubicBezTo>
                      <a:pt x="77" y="56"/>
                      <a:pt x="73" y="62"/>
                      <a:pt x="69" y="67"/>
                    </a:cubicBezTo>
                    <a:cubicBezTo>
                      <a:pt x="66" y="72"/>
                      <a:pt x="63" y="77"/>
                      <a:pt x="59" y="82"/>
                    </a:cubicBezTo>
                    <a:cubicBezTo>
                      <a:pt x="53" y="91"/>
                      <a:pt x="47" y="100"/>
                      <a:pt x="42" y="110"/>
                    </a:cubicBezTo>
                    <a:cubicBezTo>
                      <a:pt x="39" y="114"/>
                      <a:pt x="38" y="117"/>
                      <a:pt x="36" y="121"/>
                    </a:cubicBezTo>
                    <a:cubicBezTo>
                      <a:pt x="34" y="125"/>
                      <a:pt x="32" y="128"/>
                      <a:pt x="31" y="133"/>
                    </a:cubicBezTo>
                    <a:cubicBezTo>
                      <a:pt x="27" y="141"/>
                      <a:pt x="23" y="149"/>
                      <a:pt x="20" y="158"/>
                    </a:cubicBezTo>
                    <a:cubicBezTo>
                      <a:pt x="18" y="161"/>
                      <a:pt x="14" y="163"/>
                      <a:pt x="10" y="163"/>
                    </a:cubicBezTo>
                    <a:cubicBezTo>
                      <a:pt x="9" y="163"/>
                      <a:pt x="7" y="163"/>
                      <a:pt x="6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3" name="Google Shape;3023;p32"/>
              <p:cNvSpPr/>
              <p:nvPr/>
            </p:nvSpPr>
            <p:spPr>
              <a:xfrm>
                <a:off x="389140" y="4265638"/>
                <a:ext cx="58320" cy="15120"/>
              </a:xfrm>
              <a:custGeom>
                <a:rect b="b" l="l" r="r" t="t"/>
                <a:pathLst>
                  <a:path extrusionOk="0" h="42" w="162">
                    <a:moveTo>
                      <a:pt x="7" y="40"/>
                    </a:moveTo>
                    <a:cubicBezTo>
                      <a:pt x="4" y="38"/>
                      <a:pt x="1" y="35"/>
                      <a:pt x="1" y="31"/>
                    </a:cubicBezTo>
                    <a:cubicBezTo>
                      <a:pt x="0" y="27"/>
                      <a:pt x="2" y="22"/>
                      <a:pt x="7" y="19"/>
                    </a:cubicBezTo>
                    <a:cubicBezTo>
                      <a:pt x="12" y="17"/>
                      <a:pt x="18" y="15"/>
                      <a:pt x="24" y="14"/>
                    </a:cubicBezTo>
                    <a:cubicBezTo>
                      <a:pt x="27" y="13"/>
                      <a:pt x="30" y="13"/>
                      <a:pt x="33" y="12"/>
                    </a:cubicBezTo>
                    <a:cubicBezTo>
                      <a:pt x="39" y="12"/>
                      <a:pt x="44" y="11"/>
                      <a:pt x="49" y="10"/>
                    </a:cubicBezTo>
                    <a:cubicBezTo>
                      <a:pt x="60" y="8"/>
                      <a:pt x="71" y="7"/>
                      <a:pt x="82" y="6"/>
                    </a:cubicBezTo>
                    <a:cubicBezTo>
                      <a:pt x="105" y="4"/>
                      <a:pt x="127" y="2"/>
                      <a:pt x="149" y="0"/>
                    </a:cubicBezTo>
                    <a:cubicBezTo>
                      <a:pt x="155" y="0"/>
                      <a:pt x="160" y="4"/>
                      <a:pt x="161" y="9"/>
                    </a:cubicBezTo>
                    <a:cubicBezTo>
                      <a:pt x="161" y="14"/>
                      <a:pt x="157" y="19"/>
                      <a:pt x="152" y="20"/>
                    </a:cubicBezTo>
                    <a:cubicBezTo>
                      <a:pt x="137" y="21"/>
                      <a:pt x="121" y="22"/>
                      <a:pt x="106" y="24"/>
                    </a:cubicBezTo>
                    <a:cubicBezTo>
                      <a:pt x="99" y="24"/>
                      <a:pt x="91" y="26"/>
                      <a:pt x="84" y="26"/>
                    </a:cubicBezTo>
                    <a:cubicBezTo>
                      <a:pt x="77" y="27"/>
                      <a:pt x="70" y="28"/>
                      <a:pt x="63" y="29"/>
                    </a:cubicBezTo>
                    <a:cubicBezTo>
                      <a:pt x="49" y="31"/>
                      <a:pt x="36" y="33"/>
                      <a:pt x="22" y="37"/>
                    </a:cubicBezTo>
                    <a:cubicBezTo>
                      <a:pt x="21" y="37"/>
                      <a:pt x="20" y="38"/>
                      <a:pt x="18" y="38"/>
                    </a:cubicBezTo>
                    <a:cubicBezTo>
                      <a:pt x="16" y="40"/>
                      <a:pt x="14" y="41"/>
                      <a:pt x="11" y="40"/>
                    </a:cubicBezTo>
                    <a:cubicBezTo>
                      <a:pt x="10" y="40"/>
                      <a:pt x="8" y="40"/>
                      <a:pt x="7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4" name="Google Shape;3024;p32"/>
              <p:cNvSpPr/>
              <p:nvPr/>
            </p:nvSpPr>
            <p:spPr>
              <a:xfrm>
                <a:off x="457540" y="4225678"/>
                <a:ext cx="29520" cy="78480"/>
              </a:xfrm>
              <a:custGeom>
                <a:rect b="b" l="l" r="r" t="t"/>
                <a:pathLst>
                  <a:path extrusionOk="0" h="218" w="82">
                    <a:moveTo>
                      <a:pt x="9" y="217"/>
                    </a:moveTo>
                    <a:cubicBezTo>
                      <a:pt x="4" y="215"/>
                      <a:pt x="0" y="209"/>
                      <a:pt x="2" y="203"/>
                    </a:cubicBezTo>
                    <a:cubicBezTo>
                      <a:pt x="9" y="180"/>
                      <a:pt x="16" y="158"/>
                      <a:pt x="23" y="135"/>
                    </a:cubicBezTo>
                    <a:cubicBezTo>
                      <a:pt x="29" y="113"/>
                      <a:pt x="35" y="91"/>
                      <a:pt x="41" y="69"/>
                    </a:cubicBezTo>
                    <a:cubicBezTo>
                      <a:pt x="43" y="59"/>
                      <a:pt x="46" y="48"/>
                      <a:pt x="49" y="38"/>
                    </a:cubicBezTo>
                    <a:cubicBezTo>
                      <a:pt x="52" y="28"/>
                      <a:pt x="54" y="20"/>
                      <a:pt x="57" y="10"/>
                    </a:cubicBezTo>
                    <a:cubicBezTo>
                      <a:pt x="58" y="4"/>
                      <a:pt x="65" y="0"/>
                      <a:pt x="72" y="1"/>
                    </a:cubicBezTo>
                    <a:cubicBezTo>
                      <a:pt x="78" y="4"/>
                      <a:pt x="81" y="11"/>
                      <a:pt x="78" y="17"/>
                    </a:cubicBezTo>
                    <a:cubicBezTo>
                      <a:pt x="71" y="38"/>
                      <a:pt x="65" y="60"/>
                      <a:pt x="59" y="81"/>
                    </a:cubicBezTo>
                    <a:cubicBezTo>
                      <a:pt x="53" y="104"/>
                      <a:pt x="47" y="126"/>
                      <a:pt x="40" y="148"/>
                    </a:cubicBezTo>
                    <a:cubicBezTo>
                      <a:pt x="34" y="169"/>
                      <a:pt x="29" y="189"/>
                      <a:pt x="23" y="209"/>
                    </a:cubicBezTo>
                    <a:cubicBezTo>
                      <a:pt x="22" y="214"/>
                      <a:pt x="17" y="217"/>
                      <a:pt x="12" y="217"/>
                    </a:cubicBezTo>
                    <a:cubicBezTo>
                      <a:pt x="11" y="217"/>
                      <a:pt x="10" y="217"/>
                      <a:pt x="9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5" name="Google Shape;3025;p32"/>
              <p:cNvSpPr/>
              <p:nvPr/>
            </p:nvSpPr>
            <p:spPr>
              <a:xfrm>
                <a:off x="476260" y="4240798"/>
                <a:ext cx="21960" cy="55800"/>
              </a:xfrm>
              <a:custGeom>
                <a:rect b="b" l="l" r="r" t="t"/>
                <a:pathLst>
                  <a:path extrusionOk="0" h="155" w="61">
                    <a:moveTo>
                      <a:pt x="9" y="154"/>
                    </a:moveTo>
                    <a:cubicBezTo>
                      <a:pt x="7" y="153"/>
                      <a:pt x="4" y="152"/>
                      <a:pt x="2" y="149"/>
                    </a:cubicBezTo>
                    <a:cubicBezTo>
                      <a:pt x="1" y="147"/>
                      <a:pt x="0" y="144"/>
                      <a:pt x="1" y="140"/>
                    </a:cubicBezTo>
                    <a:cubicBezTo>
                      <a:pt x="1" y="139"/>
                      <a:pt x="2" y="138"/>
                      <a:pt x="2" y="137"/>
                    </a:cubicBezTo>
                    <a:cubicBezTo>
                      <a:pt x="2" y="137"/>
                      <a:pt x="2" y="136"/>
                      <a:pt x="2" y="135"/>
                    </a:cubicBezTo>
                    <a:cubicBezTo>
                      <a:pt x="7" y="116"/>
                      <a:pt x="11" y="96"/>
                      <a:pt x="16" y="77"/>
                    </a:cubicBezTo>
                    <a:cubicBezTo>
                      <a:pt x="18" y="67"/>
                      <a:pt x="20" y="59"/>
                      <a:pt x="22" y="50"/>
                    </a:cubicBezTo>
                    <a:cubicBezTo>
                      <a:pt x="23" y="42"/>
                      <a:pt x="26" y="35"/>
                      <a:pt x="27" y="28"/>
                    </a:cubicBezTo>
                    <a:cubicBezTo>
                      <a:pt x="30" y="22"/>
                      <a:pt x="32" y="17"/>
                      <a:pt x="35" y="11"/>
                    </a:cubicBezTo>
                    <a:cubicBezTo>
                      <a:pt x="37" y="8"/>
                      <a:pt x="39" y="5"/>
                      <a:pt x="43" y="3"/>
                    </a:cubicBezTo>
                    <a:lnTo>
                      <a:pt x="44" y="3"/>
                    </a:lnTo>
                    <a:cubicBezTo>
                      <a:pt x="50" y="0"/>
                      <a:pt x="57" y="4"/>
                      <a:pt x="59" y="11"/>
                    </a:cubicBezTo>
                    <a:cubicBezTo>
                      <a:pt x="60" y="15"/>
                      <a:pt x="58" y="20"/>
                      <a:pt x="54" y="22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1" y="28"/>
                      <a:pt x="50" y="29"/>
                      <a:pt x="50" y="32"/>
                    </a:cubicBezTo>
                    <a:cubicBezTo>
                      <a:pt x="46" y="41"/>
                      <a:pt x="43" y="51"/>
                      <a:pt x="41" y="61"/>
                    </a:cubicBezTo>
                    <a:cubicBezTo>
                      <a:pt x="34" y="89"/>
                      <a:pt x="28" y="117"/>
                      <a:pt x="22" y="145"/>
                    </a:cubicBezTo>
                    <a:cubicBezTo>
                      <a:pt x="21" y="151"/>
                      <a:pt x="16" y="154"/>
                      <a:pt x="11" y="154"/>
                    </a:cubicBezTo>
                    <a:cubicBezTo>
                      <a:pt x="11" y="154"/>
                      <a:pt x="10" y="154"/>
                      <a:pt x="9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6" name="Google Shape;3026;p32"/>
              <p:cNvSpPr/>
              <p:nvPr/>
            </p:nvSpPr>
            <p:spPr>
              <a:xfrm>
                <a:off x="446020" y="4217758"/>
                <a:ext cx="97200" cy="27360"/>
              </a:xfrm>
              <a:custGeom>
                <a:rect b="b" l="l" r="r" t="t"/>
                <a:pathLst>
                  <a:path extrusionOk="0" h="76" w="270">
                    <a:moveTo>
                      <a:pt x="11" y="74"/>
                    </a:moveTo>
                    <a:cubicBezTo>
                      <a:pt x="7" y="72"/>
                      <a:pt x="4" y="68"/>
                      <a:pt x="2" y="64"/>
                    </a:cubicBezTo>
                    <a:cubicBezTo>
                      <a:pt x="0" y="58"/>
                      <a:pt x="2" y="52"/>
                      <a:pt x="6" y="47"/>
                    </a:cubicBezTo>
                    <a:cubicBezTo>
                      <a:pt x="15" y="36"/>
                      <a:pt x="28" y="30"/>
                      <a:pt x="41" y="26"/>
                    </a:cubicBezTo>
                    <a:cubicBezTo>
                      <a:pt x="51" y="22"/>
                      <a:pt x="62" y="19"/>
                      <a:pt x="73" y="18"/>
                    </a:cubicBezTo>
                    <a:cubicBezTo>
                      <a:pt x="80" y="16"/>
                      <a:pt x="88" y="15"/>
                      <a:pt x="96" y="13"/>
                    </a:cubicBezTo>
                    <a:cubicBezTo>
                      <a:pt x="100" y="12"/>
                      <a:pt x="104" y="12"/>
                      <a:pt x="109" y="11"/>
                    </a:cubicBezTo>
                    <a:cubicBezTo>
                      <a:pt x="113" y="11"/>
                      <a:pt x="117" y="10"/>
                      <a:pt x="121" y="9"/>
                    </a:cubicBezTo>
                    <a:cubicBezTo>
                      <a:pt x="122" y="9"/>
                      <a:pt x="124" y="9"/>
                      <a:pt x="126" y="9"/>
                    </a:cubicBezTo>
                    <a:cubicBezTo>
                      <a:pt x="132" y="8"/>
                      <a:pt x="139" y="8"/>
                      <a:pt x="145" y="7"/>
                    </a:cubicBezTo>
                    <a:cubicBezTo>
                      <a:pt x="150" y="7"/>
                      <a:pt x="155" y="6"/>
                      <a:pt x="160" y="6"/>
                    </a:cubicBezTo>
                    <a:cubicBezTo>
                      <a:pt x="193" y="4"/>
                      <a:pt x="225" y="2"/>
                      <a:pt x="258" y="1"/>
                    </a:cubicBezTo>
                    <a:cubicBezTo>
                      <a:pt x="263" y="0"/>
                      <a:pt x="267" y="4"/>
                      <a:pt x="268" y="9"/>
                    </a:cubicBezTo>
                    <a:cubicBezTo>
                      <a:pt x="269" y="14"/>
                      <a:pt x="265" y="19"/>
                      <a:pt x="259" y="19"/>
                    </a:cubicBezTo>
                    <a:cubicBezTo>
                      <a:pt x="234" y="21"/>
                      <a:pt x="209" y="22"/>
                      <a:pt x="184" y="24"/>
                    </a:cubicBezTo>
                    <a:cubicBezTo>
                      <a:pt x="173" y="25"/>
                      <a:pt x="162" y="25"/>
                      <a:pt x="151" y="26"/>
                    </a:cubicBezTo>
                    <a:cubicBezTo>
                      <a:pt x="143" y="27"/>
                      <a:pt x="136" y="28"/>
                      <a:pt x="129" y="29"/>
                    </a:cubicBezTo>
                    <a:cubicBezTo>
                      <a:pt x="124" y="29"/>
                      <a:pt x="119" y="30"/>
                      <a:pt x="114" y="30"/>
                    </a:cubicBezTo>
                    <a:cubicBezTo>
                      <a:pt x="110" y="32"/>
                      <a:pt x="106" y="32"/>
                      <a:pt x="102" y="33"/>
                    </a:cubicBezTo>
                    <a:cubicBezTo>
                      <a:pt x="96" y="34"/>
                      <a:pt x="90" y="35"/>
                      <a:pt x="85" y="36"/>
                    </a:cubicBezTo>
                    <a:cubicBezTo>
                      <a:pt x="82" y="37"/>
                      <a:pt x="78" y="37"/>
                      <a:pt x="75" y="38"/>
                    </a:cubicBezTo>
                    <a:cubicBezTo>
                      <a:pt x="69" y="39"/>
                      <a:pt x="64" y="41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2" y="44"/>
                      <a:pt x="46" y="46"/>
                      <a:pt x="40" y="49"/>
                    </a:cubicBezTo>
                    <a:cubicBezTo>
                      <a:pt x="36" y="50"/>
                      <a:pt x="33" y="52"/>
                      <a:pt x="30" y="54"/>
                    </a:cubicBezTo>
                    <a:cubicBezTo>
                      <a:pt x="29" y="54"/>
                      <a:pt x="29" y="55"/>
                      <a:pt x="27" y="56"/>
                    </a:cubicBezTo>
                    <a:cubicBezTo>
                      <a:pt x="27" y="57"/>
                      <a:pt x="26" y="57"/>
                      <a:pt x="25" y="58"/>
                    </a:cubicBezTo>
                    <a:cubicBezTo>
                      <a:pt x="27" y="60"/>
                      <a:pt x="27" y="64"/>
                      <a:pt x="26" y="67"/>
                    </a:cubicBezTo>
                    <a:cubicBezTo>
                      <a:pt x="25" y="72"/>
                      <a:pt x="20" y="75"/>
                      <a:pt x="16" y="75"/>
                    </a:cubicBezTo>
                    <a:cubicBezTo>
                      <a:pt x="14" y="75"/>
                      <a:pt x="12" y="74"/>
                      <a:pt x="11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7" name="Google Shape;3027;p32"/>
              <p:cNvSpPr/>
              <p:nvPr/>
            </p:nvSpPr>
            <p:spPr>
              <a:xfrm>
                <a:off x="504700" y="4214518"/>
                <a:ext cx="56160" cy="119880"/>
              </a:xfrm>
              <a:custGeom>
                <a:rect b="b" l="l" r="r" t="t"/>
                <a:pathLst>
                  <a:path extrusionOk="0" h="333" w="156">
                    <a:moveTo>
                      <a:pt x="9" y="331"/>
                    </a:moveTo>
                    <a:cubicBezTo>
                      <a:pt x="3" y="330"/>
                      <a:pt x="0" y="323"/>
                      <a:pt x="3" y="317"/>
                    </a:cubicBezTo>
                    <a:cubicBezTo>
                      <a:pt x="12" y="295"/>
                      <a:pt x="22" y="272"/>
                      <a:pt x="31" y="250"/>
                    </a:cubicBezTo>
                    <a:cubicBezTo>
                      <a:pt x="39" y="231"/>
                      <a:pt x="47" y="212"/>
                      <a:pt x="56" y="193"/>
                    </a:cubicBezTo>
                    <a:cubicBezTo>
                      <a:pt x="74" y="150"/>
                      <a:pt x="92" y="107"/>
                      <a:pt x="110" y="64"/>
                    </a:cubicBezTo>
                    <a:cubicBezTo>
                      <a:pt x="116" y="51"/>
                      <a:pt x="121" y="37"/>
                      <a:pt x="127" y="23"/>
                    </a:cubicBezTo>
                    <a:lnTo>
                      <a:pt x="127" y="24"/>
                    </a:lnTo>
                    <a:cubicBezTo>
                      <a:pt x="128" y="20"/>
                      <a:pt x="130" y="14"/>
                      <a:pt x="132" y="10"/>
                    </a:cubicBezTo>
                    <a:cubicBezTo>
                      <a:pt x="134" y="4"/>
                      <a:pt x="140" y="0"/>
                      <a:pt x="146" y="3"/>
                    </a:cubicBezTo>
                    <a:cubicBezTo>
                      <a:pt x="151" y="5"/>
                      <a:pt x="155" y="11"/>
                      <a:pt x="153" y="17"/>
                    </a:cubicBezTo>
                    <a:cubicBezTo>
                      <a:pt x="149" y="27"/>
                      <a:pt x="145" y="37"/>
                      <a:pt x="140" y="48"/>
                    </a:cubicBezTo>
                    <a:cubicBezTo>
                      <a:pt x="136" y="58"/>
                      <a:pt x="131" y="67"/>
                      <a:pt x="127" y="77"/>
                    </a:cubicBezTo>
                    <a:cubicBezTo>
                      <a:pt x="117" y="98"/>
                      <a:pt x="109" y="118"/>
                      <a:pt x="99" y="139"/>
                    </a:cubicBezTo>
                    <a:cubicBezTo>
                      <a:pt x="81" y="180"/>
                      <a:pt x="63" y="221"/>
                      <a:pt x="46" y="263"/>
                    </a:cubicBezTo>
                    <a:cubicBezTo>
                      <a:pt x="42" y="272"/>
                      <a:pt x="39" y="282"/>
                      <a:pt x="35" y="292"/>
                    </a:cubicBezTo>
                    <a:cubicBezTo>
                      <a:pt x="35" y="291"/>
                      <a:pt x="35" y="291"/>
                      <a:pt x="35" y="291"/>
                    </a:cubicBezTo>
                    <a:cubicBezTo>
                      <a:pt x="31" y="302"/>
                      <a:pt x="26" y="313"/>
                      <a:pt x="22" y="324"/>
                    </a:cubicBezTo>
                    <a:cubicBezTo>
                      <a:pt x="21" y="329"/>
                      <a:pt x="17" y="332"/>
                      <a:pt x="12" y="332"/>
                    </a:cubicBezTo>
                    <a:cubicBezTo>
                      <a:pt x="11" y="332"/>
                      <a:pt x="10" y="332"/>
                      <a:pt x="9" y="3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8" name="Google Shape;3028;p32"/>
              <p:cNvSpPr/>
              <p:nvPr/>
            </p:nvSpPr>
            <p:spPr>
              <a:xfrm>
                <a:off x="539620" y="4246918"/>
                <a:ext cx="33840" cy="60120"/>
              </a:xfrm>
              <a:custGeom>
                <a:rect b="b" l="l" r="r" t="t"/>
                <a:pathLst>
                  <a:path extrusionOk="0" h="167" w="94">
                    <a:moveTo>
                      <a:pt x="27" y="160"/>
                    </a:moveTo>
                    <a:cubicBezTo>
                      <a:pt x="24" y="155"/>
                      <a:pt x="26" y="148"/>
                      <a:pt x="31" y="145"/>
                    </a:cubicBezTo>
                    <a:cubicBezTo>
                      <a:pt x="32" y="145"/>
                      <a:pt x="33" y="144"/>
                      <a:pt x="34" y="143"/>
                    </a:cubicBezTo>
                    <a:cubicBezTo>
                      <a:pt x="39" y="140"/>
                      <a:pt x="44" y="136"/>
                      <a:pt x="49" y="132"/>
                    </a:cubicBezTo>
                    <a:cubicBezTo>
                      <a:pt x="52" y="131"/>
                      <a:pt x="53" y="129"/>
                      <a:pt x="56" y="127"/>
                    </a:cubicBezTo>
                    <a:cubicBezTo>
                      <a:pt x="58" y="125"/>
                      <a:pt x="60" y="123"/>
                      <a:pt x="62" y="120"/>
                    </a:cubicBezTo>
                    <a:cubicBezTo>
                      <a:pt x="63" y="118"/>
                      <a:pt x="64" y="116"/>
                      <a:pt x="65" y="114"/>
                    </a:cubicBezTo>
                    <a:cubicBezTo>
                      <a:pt x="66" y="113"/>
                      <a:pt x="67" y="111"/>
                      <a:pt x="67" y="110"/>
                    </a:cubicBezTo>
                    <a:cubicBezTo>
                      <a:pt x="67" y="109"/>
                      <a:pt x="68" y="109"/>
                      <a:pt x="68" y="108"/>
                    </a:cubicBezTo>
                    <a:cubicBezTo>
                      <a:pt x="68" y="107"/>
                      <a:pt x="69" y="106"/>
                      <a:pt x="69" y="104"/>
                    </a:cubicBez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4"/>
                    </a:ln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8" y="100"/>
                      <a:pt x="68" y="99"/>
                    </a:cubicBezTo>
                    <a:lnTo>
                      <a:pt x="67" y="98"/>
                    </a:lnTo>
                    <a:cubicBezTo>
                      <a:pt x="67" y="97"/>
                      <a:pt x="67" y="97"/>
                      <a:pt x="67" y="97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65" y="95"/>
                      <a:pt x="65" y="94"/>
                      <a:pt x="64" y="93"/>
                    </a:cubicBezTo>
                    <a:cubicBezTo>
                      <a:pt x="65" y="93"/>
                      <a:pt x="65" y="93"/>
                      <a:pt x="65" y="94"/>
                    </a:cubicBezTo>
                    <a:cubicBezTo>
                      <a:pt x="65" y="93"/>
                      <a:pt x="65" y="93"/>
                      <a:pt x="64" y="93"/>
                    </a:cubicBezTo>
                    <a:lnTo>
                      <a:pt x="63" y="93"/>
                    </a:ln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3"/>
                      <a:pt x="63" y="92"/>
                    </a:cubicBezTo>
                    <a:cubicBezTo>
                      <a:pt x="62" y="92"/>
                      <a:pt x="61" y="91"/>
                      <a:pt x="60" y="90"/>
                    </a:cubicBezTo>
                    <a:cubicBezTo>
                      <a:pt x="59" y="90"/>
                      <a:pt x="58" y="89"/>
                      <a:pt x="57" y="89"/>
                    </a:cubicBezTo>
                    <a:cubicBezTo>
                      <a:pt x="56" y="89"/>
                      <a:pt x="54" y="88"/>
                      <a:pt x="53" y="88"/>
                    </a:cubicBezTo>
                    <a:cubicBezTo>
                      <a:pt x="51" y="88"/>
                      <a:pt x="49" y="87"/>
                      <a:pt x="48" y="87"/>
                    </a:cubicBezTo>
                    <a:cubicBezTo>
                      <a:pt x="45" y="87"/>
                      <a:pt x="41" y="87"/>
                      <a:pt x="37" y="86"/>
                    </a:cubicBezTo>
                    <a:cubicBezTo>
                      <a:pt x="32" y="84"/>
                      <a:pt x="28" y="79"/>
                      <a:pt x="28" y="74"/>
                    </a:cubicBezTo>
                    <a:cubicBezTo>
                      <a:pt x="28" y="69"/>
                      <a:pt x="31" y="65"/>
                      <a:pt x="34" y="62"/>
                    </a:cubicBezTo>
                    <a:cubicBezTo>
                      <a:pt x="35" y="60"/>
                      <a:pt x="37" y="58"/>
                      <a:pt x="38" y="56"/>
                    </a:cubicBezTo>
                    <a:cubicBezTo>
                      <a:pt x="40" y="52"/>
                      <a:pt x="42" y="48"/>
                      <a:pt x="44" y="44"/>
                    </a:cubicBezTo>
                    <a:cubicBezTo>
                      <a:pt x="44" y="43"/>
                      <a:pt x="45" y="42"/>
                      <a:pt x="45" y="40"/>
                    </a:cubicBezTo>
                    <a:cubicBezTo>
                      <a:pt x="45" y="39"/>
                      <a:pt x="45" y="37"/>
                      <a:pt x="45" y="36"/>
                    </a:cubicBezTo>
                    <a:cubicBezTo>
                      <a:pt x="46" y="35"/>
                      <a:pt x="46" y="33"/>
                      <a:pt x="46" y="32"/>
                    </a:cubicBezTo>
                    <a:cubicBezTo>
                      <a:pt x="46" y="31"/>
                      <a:pt x="46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lnTo>
                      <a:pt x="45" y="28"/>
                    </a:lnTo>
                    <a:cubicBezTo>
                      <a:pt x="45" y="28"/>
                      <a:pt x="45" y="27"/>
                      <a:pt x="44" y="27"/>
                    </a:cubicBezTo>
                    <a:cubicBezTo>
                      <a:pt x="44" y="26"/>
                      <a:pt x="44" y="25"/>
                      <a:pt x="42" y="25"/>
                    </a:cubicBezTo>
                    <a:cubicBezTo>
                      <a:pt x="43" y="25"/>
                      <a:pt x="44" y="25"/>
                      <a:pt x="44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2" y="23"/>
                      <a:pt x="42" y="23"/>
                      <a:pt x="41" y="23"/>
                    </a:cubicBez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cubicBezTo>
                      <a:pt x="37" y="23"/>
                      <a:pt x="36" y="24"/>
                      <a:pt x="35" y="25"/>
                    </a:cubicBezTo>
                    <a:cubicBezTo>
                      <a:pt x="34" y="25"/>
                      <a:pt x="33" y="26"/>
                      <a:pt x="32" y="26"/>
                    </a:cubicBezTo>
                    <a:cubicBezTo>
                      <a:pt x="31" y="26"/>
                      <a:pt x="31" y="27"/>
                      <a:pt x="30" y="28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7" y="30"/>
                      <a:pt x="27" y="31"/>
                      <a:pt x="26" y="31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5" y="35"/>
                      <a:pt x="24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5"/>
                      <a:pt x="24" y="35"/>
                      <a:pt x="24" y="36"/>
                    </a:cubicBezTo>
                    <a:cubicBezTo>
                      <a:pt x="23" y="42"/>
                      <a:pt x="16" y="45"/>
                      <a:pt x="10" y="43"/>
                    </a:cubicBezTo>
                    <a:cubicBezTo>
                      <a:pt x="5" y="41"/>
                      <a:pt x="0" y="35"/>
                      <a:pt x="3" y="29"/>
                    </a:cubicBezTo>
                    <a:lnTo>
                      <a:pt x="3" y="28"/>
                    </a:lnTo>
                    <a:cubicBezTo>
                      <a:pt x="4" y="26"/>
                      <a:pt x="5" y="25"/>
                      <a:pt x="6" y="23"/>
                    </a:cubicBezTo>
                    <a:cubicBezTo>
                      <a:pt x="7" y="19"/>
                      <a:pt x="9" y="16"/>
                      <a:pt x="12" y="14"/>
                    </a:cubicBezTo>
                    <a:cubicBezTo>
                      <a:pt x="17" y="9"/>
                      <a:pt x="23" y="5"/>
                      <a:pt x="30" y="2"/>
                    </a:cubicBezTo>
                    <a:cubicBezTo>
                      <a:pt x="37" y="0"/>
                      <a:pt x="44" y="0"/>
                      <a:pt x="51" y="4"/>
                    </a:cubicBezTo>
                    <a:cubicBezTo>
                      <a:pt x="58" y="7"/>
                      <a:pt x="63" y="13"/>
                      <a:pt x="65" y="20"/>
                    </a:cubicBezTo>
                    <a:cubicBezTo>
                      <a:pt x="68" y="28"/>
                      <a:pt x="67" y="35"/>
                      <a:pt x="66" y="43"/>
                    </a:cubicBezTo>
                    <a:cubicBezTo>
                      <a:pt x="65" y="49"/>
                      <a:pt x="62" y="55"/>
                      <a:pt x="60" y="61"/>
                    </a:cubicBezTo>
                    <a:cubicBezTo>
                      <a:pt x="59" y="63"/>
                      <a:pt x="58" y="65"/>
                      <a:pt x="57" y="67"/>
                    </a:cubicBezTo>
                    <a:cubicBezTo>
                      <a:pt x="58" y="67"/>
                      <a:pt x="58" y="67"/>
                      <a:pt x="59" y="67"/>
                    </a:cubicBezTo>
                    <a:cubicBezTo>
                      <a:pt x="66" y="69"/>
                      <a:pt x="73" y="72"/>
                      <a:pt x="79" y="78"/>
                    </a:cubicBezTo>
                    <a:cubicBezTo>
                      <a:pt x="90" y="88"/>
                      <a:pt x="93" y="104"/>
                      <a:pt x="87" y="119"/>
                    </a:cubicBezTo>
                    <a:cubicBezTo>
                      <a:pt x="84" y="126"/>
                      <a:pt x="79" y="133"/>
                      <a:pt x="74" y="139"/>
                    </a:cubicBezTo>
                    <a:cubicBezTo>
                      <a:pt x="70" y="143"/>
                      <a:pt x="65" y="148"/>
                      <a:pt x="60" y="152"/>
                    </a:cubicBezTo>
                    <a:cubicBezTo>
                      <a:pt x="54" y="157"/>
                      <a:pt x="48" y="161"/>
                      <a:pt x="41" y="165"/>
                    </a:cubicBezTo>
                    <a:cubicBezTo>
                      <a:pt x="40" y="166"/>
                      <a:pt x="38" y="166"/>
                      <a:pt x="37" y="166"/>
                    </a:cubicBezTo>
                    <a:cubicBezTo>
                      <a:pt x="32" y="166"/>
                      <a:pt x="28" y="164"/>
                      <a:pt x="27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9" name="Google Shape;3029;p32"/>
              <p:cNvSpPr/>
              <p:nvPr/>
            </p:nvSpPr>
            <p:spPr>
              <a:xfrm>
                <a:off x="583540" y="4196877"/>
                <a:ext cx="27360" cy="149040"/>
              </a:xfrm>
              <a:custGeom>
                <a:rect b="b" l="l" r="r" t="t"/>
                <a:pathLst>
                  <a:path extrusionOk="0" h="414" w="76">
                    <a:moveTo>
                      <a:pt x="5" y="410"/>
                    </a:moveTo>
                    <a:cubicBezTo>
                      <a:pt x="1" y="407"/>
                      <a:pt x="0" y="400"/>
                      <a:pt x="4" y="395"/>
                    </a:cubicBezTo>
                    <a:cubicBezTo>
                      <a:pt x="5" y="394"/>
                      <a:pt x="6" y="392"/>
                      <a:pt x="7" y="391"/>
                    </a:cubicBezTo>
                    <a:cubicBezTo>
                      <a:pt x="8" y="390"/>
                      <a:pt x="8" y="389"/>
                      <a:pt x="9" y="388"/>
                    </a:cubicBez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7"/>
                    </a:lnTo>
                    <a:cubicBezTo>
                      <a:pt x="10" y="387"/>
                      <a:pt x="10" y="387"/>
                      <a:pt x="10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7" y="378"/>
                      <a:pt x="21" y="370"/>
                      <a:pt x="25" y="362"/>
                    </a:cubicBezTo>
                    <a:cubicBezTo>
                      <a:pt x="29" y="356"/>
                      <a:pt x="32" y="350"/>
                      <a:pt x="35" y="344"/>
                    </a:cubicBezTo>
                    <a:cubicBezTo>
                      <a:pt x="37" y="337"/>
                      <a:pt x="39" y="330"/>
                      <a:pt x="41" y="323"/>
                    </a:cubicBezTo>
                    <a:cubicBezTo>
                      <a:pt x="42" y="316"/>
                      <a:pt x="44" y="310"/>
                      <a:pt x="45" y="303"/>
                    </a:cubicBezTo>
                    <a:cubicBezTo>
                      <a:pt x="47" y="298"/>
                      <a:pt x="47" y="292"/>
                      <a:pt x="49" y="287"/>
                    </a:cubicBezTo>
                    <a:cubicBezTo>
                      <a:pt x="49" y="282"/>
                      <a:pt x="50" y="277"/>
                      <a:pt x="50" y="272"/>
                    </a:cubicBezTo>
                    <a:cubicBezTo>
                      <a:pt x="51" y="266"/>
                      <a:pt x="52" y="259"/>
                      <a:pt x="53" y="253"/>
                    </a:cubicBezTo>
                    <a:cubicBezTo>
                      <a:pt x="53" y="248"/>
                      <a:pt x="53" y="243"/>
                      <a:pt x="54" y="239"/>
                    </a:cubicBezTo>
                    <a:cubicBezTo>
                      <a:pt x="54" y="234"/>
                      <a:pt x="54" y="229"/>
                      <a:pt x="54" y="225"/>
                    </a:cubicBezTo>
                    <a:cubicBezTo>
                      <a:pt x="55" y="214"/>
                      <a:pt x="55" y="204"/>
                      <a:pt x="55" y="194"/>
                    </a:cubicBezTo>
                    <a:cubicBezTo>
                      <a:pt x="55" y="188"/>
                      <a:pt x="54" y="182"/>
                      <a:pt x="54" y="177"/>
                    </a:cubicBezTo>
                    <a:cubicBezTo>
                      <a:pt x="54" y="172"/>
                      <a:pt x="54" y="168"/>
                      <a:pt x="54" y="163"/>
                    </a:cubicBezTo>
                    <a:cubicBezTo>
                      <a:pt x="53" y="151"/>
                      <a:pt x="52" y="140"/>
                      <a:pt x="51" y="129"/>
                    </a:cubicBezTo>
                    <a:cubicBezTo>
                      <a:pt x="48" y="105"/>
                      <a:pt x="45" y="81"/>
                      <a:pt x="43" y="57"/>
                    </a:cubicBezTo>
                    <a:cubicBezTo>
                      <a:pt x="42" y="52"/>
                      <a:pt x="42" y="47"/>
                      <a:pt x="41" y="41"/>
                    </a:cubicBezTo>
                    <a:cubicBezTo>
                      <a:pt x="41" y="34"/>
                      <a:pt x="40" y="27"/>
                      <a:pt x="41" y="20"/>
                    </a:cubicBezTo>
                    <a:cubicBezTo>
                      <a:pt x="42" y="16"/>
                      <a:pt x="43" y="10"/>
                      <a:pt x="46" y="6"/>
                    </a:cubicBezTo>
                    <a:cubicBezTo>
                      <a:pt x="49" y="2"/>
                      <a:pt x="53" y="0"/>
                      <a:pt x="58" y="0"/>
                    </a:cubicBezTo>
                    <a:cubicBezTo>
                      <a:pt x="64" y="0"/>
                      <a:pt x="70" y="4"/>
                      <a:pt x="71" y="10"/>
                    </a:cubicBezTo>
                    <a:cubicBezTo>
                      <a:pt x="71" y="16"/>
                      <a:pt x="68" y="20"/>
                      <a:pt x="63" y="22"/>
                    </a:cubicBezTo>
                    <a:cubicBezTo>
                      <a:pt x="63" y="23"/>
                      <a:pt x="63" y="24"/>
                      <a:pt x="63" y="24"/>
                    </a:cubicBezTo>
                    <a:cubicBezTo>
                      <a:pt x="63" y="29"/>
                      <a:pt x="63" y="34"/>
                      <a:pt x="63" y="38"/>
                    </a:cubicBezTo>
                    <a:cubicBezTo>
                      <a:pt x="63" y="52"/>
                      <a:pt x="64" y="66"/>
                      <a:pt x="66" y="80"/>
                    </a:cubicBezTo>
                    <a:cubicBezTo>
                      <a:pt x="67" y="92"/>
                      <a:pt x="68" y="104"/>
                      <a:pt x="70" y="116"/>
                    </a:cubicBezTo>
                    <a:cubicBezTo>
                      <a:pt x="71" y="128"/>
                      <a:pt x="72" y="140"/>
                      <a:pt x="73" y="153"/>
                    </a:cubicBezTo>
                    <a:cubicBezTo>
                      <a:pt x="74" y="165"/>
                      <a:pt x="74" y="176"/>
                      <a:pt x="74" y="189"/>
                    </a:cubicBezTo>
                    <a:cubicBezTo>
                      <a:pt x="75" y="200"/>
                      <a:pt x="74" y="213"/>
                      <a:pt x="74" y="224"/>
                    </a:cubicBezTo>
                    <a:cubicBezTo>
                      <a:pt x="74" y="229"/>
                      <a:pt x="74" y="234"/>
                      <a:pt x="73" y="239"/>
                    </a:cubicBezTo>
                    <a:cubicBezTo>
                      <a:pt x="73" y="244"/>
                      <a:pt x="72" y="250"/>
                      <a:pt x="72" y="256"/>
                    </a:cubicBezTo>
                    <a:cubicBezTo>
                      <a:pt x="71" y="267"/>
                      <a:pt x="70" y="278"/>
                      <a:pt x="68" y="289"/>
                    </a:cubicBezTo>
                    <a:cubicBezTo>
                      <a:pt x="67" y="295"/>
                      <a:pt x="66" y="301"/>
                      <a:pt x="65" y="306"/>
                    </a:cubicBezTo>
                    <a:cubicBezTo>
                      <a:pt x="63" y="313"/>
                      <a:pt x="62" y="320"/>
                      <a:pt x="60" y="326"/>
                    </a:cubicBezTo>
                    <a:cubicBezTo>
                      <a:pt x="59" y="331"/>
                      <a:pt x="58" y="336"/>
                      <a:pt x="56" y="341"/>
                    </a:cubicBezTo>
                    <a:cubicBezTo>
                      <a:pt x="54" y="348"/>
                      <a:pt x="51" y="354"/>
                      <a:pt x="49" y="361"/>
                    </a:cubicBezTo>
                    <a:cubicBezTo>
                      <a:pt x="46" y="368"/>
                      <a:pt x="42" y="374"/>
                      <a:pt x="38" y="381"/>
                    </a:cubicBezTo>
                    <a:cubicBezTo>
                      <a:pt x="33" y="391"/>
                      <a:pt x="27" y="400"/>
                      <a:pt x="21" y="409"/>
                    </a:cubicBezTo>
                    <a:cubicBezTo>
                      <a:pt x="18" y="412"/>
                      <a:pt x="15" y="413"/>
                      <a:pt x="12" y="413"/>
                    </a:cubicBezTo>
                    <a:cubicBezTo>
                      <a:pt x="10" y="413"/>
                      <a:pt x="7" y="412"/>
                      <a:pt x="5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0" name="Google Shape;3030;p32"/>
              <p:cNvSpPr/>
              <p:nvPr/>
            </p:nvSpPr>
            <p:spPr>
              <a:xfrm>
                <a:off x="637540" y="4265278"/>
                <a:ext cx="31680" cy="11520"/>
              </a:xfrm>
              <a:custGeom>
                <a:rect b="b" l="l" r="r" t="t"/>
                <a:pathLst>
                  <a:path extrusionOk="0" h="32" w="88">
                    <a:moveTo>
                      <a:pt x="20" y="30"/>
                    </a:moveTo>
                    <a:cubicBezTo>
                      <a:pt x="13" y="29"/>
                      <a:pt x="5" y="27"/>
                      <a:pt x="2" y="20"/>
                    </a:cubicBezTo>
                    <a:cubicBezTo>
                      <a:pt x="0" y="14"/>
                      <a:pt x="3" y="7"/>
                      <a:pt x="9" y="5"/>
                    </a:cubicBezTo>
                    <a:cubicBezTo>
                      <a:pt x="10" y="5"/>
                      <a:pt x="12" y="4"/>
                      <a:pt x="14" y="4"/>
                    </a:cubicBezTo>
                    <a:cubicBezTo>
                      <a:pt x="17" y="5"/>
                      <a:pt x="20" y="6"/>
                      <a:pt x="22" y="8"/>
                    </a:cubicBezTo>
                    <a:cubicBezTo>
                      <a:pt x="25" y="9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10"/>
                      <a:pt x="38" y="10"/>
                    </a:cubicBezTo>
                    <a:cubicBezTo>
                      <a:pt x="40" y="9"/>
                      <a:pt x="43" y="9"/>
                      <a:pt x="45" y="9"/>
                    </a:cubicBezTo>
                    <a:cubicBezTo>
                      <a:pt x="50" y="8"/>
                      <a:pt x="55" y="7"/>
                      <a:pt x="59" y="6"/>
                    </a:cubicBezTo>
                    <a:cubicBezTo>
                      <a:pt x="63" y="5"/>
                      <a:pt x="68" y="3"/>
                      <a:pt x="72" y="2"/>
                    </a:cubicBezTo>
                    <a:cubicBezTo>
                      <a:pt x="77" y="0"/>
                      <a:pt x="83" y="2"/>
                      <a:pt x="85" y="8"/>
                    </a:cubicBezTo>
                    <a:cubicBezTo>
                      <a:pt x="87" y="13"/>
                      <a:pt x="84" y="20"/>
                      <a:pt x="79" y="21"/>
                    </a:cubicBezTo>
                    <a:cubicBezTo>
                      <a:pt x="69" y="25"/>
                      <a:pt x="58" y="29"/>
                      <a:pt x="48" y="30"/>
                    </a:cubicBezTo>
                    <a:cubicBezTo>
                      <a:pt x="44" y="31"/>
                      <a:pt x="40" y="31"/>
                      <a:pt x="36" y="31"/>
                    </a:cubicBezTo>
                    <a:cubicBezTo>
                      <a:pt x="30" y="31"/>
                      <a:pt x="25" y="31"/>
                      <a:pt x="20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1" name="Google Shape;3031;p32"/>
              <p:cNvSpPr/>
              <p:nvPr/>
            </p:nvSpPr>
            <p:spPr>
              <a:xfrm>
                <a:off x="650500" y="4239718"/>
                <a:ext cx="14040" cy="52920"/>
              </a:xfrm>
              <a:custGeom>
                <a:rect b="b" l="l" r="r" t="t"/>
                <a:pathLst>
                  <a:path extrusionOk="0" h="147" w="39">
                    <a:moveTo>
                      <a:pt x="9" y="146"/>
                    </a:moveTo>
                    <a:cubicBezTo>
                      <a:pt x="4" y="145"/>
                      <a:pt x="0" y="141"/>
                      <a:pt x="0" y="135"/>
                    </a:cubicBezTo>
                    <a:cubicBezTo>
                      <a:pt x="0" y="124"/>
                      <a:pt x="0" y="113"/>
                      <a:pt x="0" y="102"/>
                    </a:cubicBezTo>
                    <a:cubicBezTo>
                      <a:pt x="0" y="91"/>
                      <a:pt x="1" y="81"/>
                      <a:pt x="2" y="70"/>
                    </a:cubicBezTo>
                    <a:cubicBezTo>
                      <a:pt x="4" y="50"/>
                      <a:pt x="7" y="29"/>
                      <a:pt x="14" y="9"/>
                    </a:cubicBezTo>
                    <a:cubicBezTo>
                      <a:pt x="16" y="3"/>
                      <a:pt x="22" y="0"/>
                      <a:pt x="29" y="2"/>
                    </a:cubicBezTo>
                    <a:cubicBezTo>
                      <a:pt x="35" y="4"/>
                      <a:pt x="38" y="11"/>
                      <a:pt x="35" y="17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3" y="24"/>
                      <a:pt x="31" y="28"/>
                      <a:pt x="30" y="33"/>
                    </a:cubicBezTo>
                    <a:cubicBezTo>
                      <a:pt x="29" y="36"/>
                      <a:pt x="28" y="39"/>
                      <a:pt x="27" y="43"/>
                    </a:cubicBezTo>
                    <a:cubicBezTo>
                      <a:pt x="27" y="46"/>
                      <a:pt x="26" y="50"/>
                      <a:pt x="26" y="54"/>
                    </a:cubicBezTo>
                    <a:cubicBezTo>
                      <a:pt x="25" y="60"/>
                      <a:pt x="23" y="67"/>
                      <a:pt x="23" y="74"/>
                    </a:cubicBezTo>
                    <a:cubicBezTo>
                      <a:pt x="22" y="83"/>
                      <a:pt x="21" y="93"/>
                      <a:pt x="21" y="102"/>
                    </a:cubicBezTo>
                    <a:cubicBezTo>
                      <a:pt x="20" y="113"/>
                      <a:pt x="20" y="124"/>
                      <a:pt x="20" y="136"/>
                    </a:cubicBezTo>
                    <a:cubicBezTo>
                      <a:pt x="20" y="141"/>
                      <a:pt x="15" y="146"/>
                      <a:pt x="10" y="146"/>
                    </a:cubicBezTo>
                    <a:lnTo>
                      <a:pt x="9" y="14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2" name="Google Shape;3032;p32"/>
              <p:cNvSpPr/>
              <p:nvPr/>
            </p:nvSpPr>
            <p:spPr>
              <a:xfrm>
                <a:off x="687940" y="4213797"/>
                <a:ext cx="35640" cy="91440"/>
              </a:xfrm>
              <a:custGeom>
                <a:rect b="b" l="l" r="r" t="t"/>
                <a:pathLst>
                  <a:path extrusionOk="0" h="254" w="99">
                    <a:moveTo>
                      <a:pt x="24" y="253"/>
                    </a:moveTo>
                    <a:cubicBezTo>
                      <a:pt x="21" y="253"/>
                      <a:pt x="18" y="252"/>
                      <a:pt x="16" y="250"/>
                    </a:cubicBezTo>
                    <a:cubicBezTo>
                      <a:pt x="13" y="247"/>
                      <a:pt x="13" y="244"/>
                      <a:pt x="13" y="241"/>
                    </a:cubicBezTo>
                    <a:cubicBezTo>
                      <a:pt x="15" y="223"/>
                      <a:pt x="17" y="206"/>
                      <a:pt x="20" y="188"/>
                    </a:cubicBezTo>
                    <a:cubicBezTo>
                      <a:pt x="22" y="180"/>
                      <a:pt x="24" y="171"/>
                      <a:pt x="25" y="162"/>
                    </a:cubicBezTo>
                    <a:cubicBezTo>
                      <a:pt x="27" y="155"/>
                      <a:pt x="28" y="147"/>
                      <a:pt x="30" y="139"/>
                    </a:cubicBezTo>
                    <a:cubicBezTo>
                      <a:pt x="30" y="140"/>
                      <a:pt x="30" y="140"/>
                      <a:pt x="30" y="141"/>
                    </a:cubicBezTo>
                    <a:cubicBezTo>
                      <a:pt x="30" y="139"/>
                      <a:pt x="30" y="139"/>
                      <a:pt x="30" y="138"/>
                    </a:cubicBezTo>
                    <a:cubicBezTo>
                      <a:pt x="31" y="138"/>
                      <a:pt x="31" y="137"/>
                      <a:pt x="31" y="136"/>
                    </a:cubicBezTo>
                    <a:lnTo>
                      <a:pt x="31" y="135"/>
                    </a:lnTo>
                    <a:lnTo>
                      <a:pt x="31" y="136"/>
                    </a:lnTo>
                    <a:cubicBezTo>
                      <a:pt x="31" y="134"/>
                      <a:pt x="32" y="131"/>
                      <a:pt x="32" y="129"/>
                    </a:cubicBezTo>
                    <a:lnTo>
                      <a:pt x="32" y="130"/>
                    </a:ln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30"/>
                      <a:pt x="31" y="132"/>
                      <a:pt x="30" y="133"/>
                    </a:cubicBezTo>
                    <a:cubicBezTo>
                      <a:pt x="29" y="135"/>
                      <a:pt x="28" y="136"/>
                      <a:pt x="27" y="138"/>
                    </a:cubicBezTo>
                    <a:cubicBezTo>
                      <a:pt x="27" y="139"/>
                      <a:pt x="26" y="139"/>
                      <a:pt x="26" y="139"/>
                    </a:cubicBezTo>
                    <a:lnTo>
                      <a:pt x="27" y="139"/>
                    </a:lnTo>
                    <a:cubicBezTo>
                      <a:pt x="25" y="140"/>
                      <a:pt x="25" y="141"/>
                      <a:pt x="24" y="143"/>
                    </a:cubicBezTo>
                    <a:cubicBezTo>
                      <a:pt x="24" y="142"/>
                      <a:pt x="25" y="142"/>
                      <a:pt x="25" y="141"/>
                    </a:cubicBezTo>
                    <a:cubicBezTo>
                      <a:pt x="24" y="142"/>
                      <a:pt x="24" y="143"/>
                      <a:pt x="23" y="145"/>
                    </a:cubicBezTo>
                    <a:cubicBezTo>
                      <a:pt x="21" y="150"/>
                      <a:pt x="14" y="152"/>
                      <a:pt x="9" y="150"/>
                    </a:cubicBezTo>
                    <a:cubicBezTo>
                      <a:pt x="3" y="148"/>
                      <a:pt x="0" y="141"/>
                      <a:pt x="3" y="135"/>
                    </a:cubicBezTo>
                    <a:cubicBezTo>
                      <a:pt x="7" y="127"/>
                      <a:pt x="12" y="120"/>
                      <a:pt x="17" y="114"/>
                    </a:cubicBezTo>
                    <a:cubicBezTo>
                      <a:pt x="18" y="111"/>
                      <a:pt x="21" y="108"/>
                      <a:pt x="23" y="106"/>
                    </a:cubicBezTo>
                    <a:lnTo>
                      <a:pt x="22" y="107"/>
                    </a:lnTo>
                    <a:cubicBezTo>
                      <a:pt x="32" y="93"/>
                      <a:pt x="42" y="79"/>
                      <a:pt x="51" y="64"/>
                    </a:cubicBezTo>
                    <a:cubicBezTo>
                      <a:pt x="54" y="56"/>
                      <a:pt x="56" y="48"/>
                      <a:pt x="59" y="41"/>
                    </a:cubicBezTo>
                    <a:cubicBezTo>
                      <a:pt x="61" y="37"/>
                      <a:pt x="63" y="32"/>
                      <a:pt x="64" y="28"/>
                    </a:cubicBezTo>
                    <a:cubicBezTo>
                      <a:pt x="66" y="25"/>
                      <a:pt x="67" y="22"/>
                      <a:pt x="68" y="19"/>
                    </a:cubicBezTo>
                    <a:cubicBezTo>
                      <a:pt x="69" y="16"/>
                      <a:pt x="71" y="14"/>
                      <a:pt x="72" y="11"/>
                    </a:cubicBezTo>
                    <a:cubicBezTo>
                      <a:pt x="73" y="9"/>
                      <a:pt x="75" y="7"/>
                      <a:pt x="77" y="5"/>
                    </a:cubicBezTo>
                    <a:cubicBezTo>
                      <a:pt x="80" y="1"/>
                      <a:pt x="86" y="0"/>
                      <a:pt x="90" y="2"/>
                    </a:cubicBezTo>
                    <a:cubicBezTo>
                      <a:pt x="92" y="4"/>
                      <a:pt x="95" y="5"/>
                      <a:pt x="96" y="7"/>
                    </a:cubicBezTo>
                    <a:cubicBezTo>
                      <a:pt x="98" y="9"/>
                      <a:pt x="98" y="12"/>
                      <a:pt x="98" y="15"/>
                    </a:cubicBezTo>
                    <a:cubicBezTo>
                      <a:pt x="98" y="19"/>
                      <a:pt x="97" y="22"/>
                      <a:pt x="95" y="25"/>
                    </a:cubicBezTo>
                    <a:cubicBezTo>
                      <a:pt x="95" y="26"/>
                      <a:pt x="94" y="27"/>
                      <a:pt x="94" y="29"/>
                    </a:cubicBezTo>
                    <a:cubicBezTo>
                      <a:pt x="91" y="34"/>
                      <a:pt x="88" y="39"/>
                      <a:pt x="86" y="44"/>
                    </a:cubicBezTo>
                    <a:cubicBezTo>
                      <a:pt x="81" y="54"/>
                      <a:pt x="76" y="64"/>
                      <a:pt x="70" y="74"/>
                    </a:cubicBezTo>
                    <a:cubicBezTo>
                      <a:pt x="69" y="75"/>
                      <a:pt x="69" y="76"/>
                      <a:pt x="69" y="77"/>
                    </a:cubicBezTo>
                    <a:cubicBezTo>
                      <a:pt x="67" y="82"/>
                      <a:pt x="65" y="87"/>
                      <a:pt x="63" y="93"/>
                    </a:cubicBezTo>
                    <a:cubicBezTo>
                      <a:pt x="62" y="97"/>
                      <a:pt x="61" y="101"/>
                      <a:pt x="60" y="106"/>
                    </a:cubicBezTo>
                    <a:cubicBezTo>
                      <a:pt x="58" y="111"/>
                      <a:pt x="56" y="117"/>
                      <a:pt x="55" y="122"/>
                    </a:cubicBezTo>
                    <a:lnTo>
                      <a:pt x="55" y="123"/>
                    </a:lnTo>
                    <a:cubicBezTo>
                      <a:pt x="55" y="122"/>
                      <a:pt x="55" y="122"/>
                      <a:pt x="55" y="122"/>
                    </a:cubicBezTo>
                    <a:cubicBezTo>
                      <a:pt x="53" y="128"/>
                      <a:pt x="52" y="134"/>
                      <a:pt x="51" y="141"/>
                    </a:cubicBezTo>
                    <a:cubicBezTo>
                      <a:pt x="51" y="140"/>
                      <a:pt x="51" y="140"/>
                      <a:pt x="51" y="139"/>
                    </a:cubicBezTo>
                    <a:cubicBezTo>
                      <a:pt x="51" y="141"/>
                      <a:pt x="50" y="142"/>
                      <a:pt x="50" y="143"/>
                    </a:cubicBez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5"/>
                    </a:lnTo>
                    <a:cubicBezTo>
                      <a:pt x="50" y="145"/>
                      <a:pt x="50" y="145"/>
                      <a:pt x="50" y="145"/>
                    </a:cubicBezTo>
                    <a:cubicBezTo>
                      <a:pt x="46" y="158"/>
                      <a:pt x="44" y="172"/>
                      <a:pt x="42" y="186"/>
                    </a:cubicBezTo>
                    <a:cubicBezTo>
                      <a:pt x="39" y="201"/>
                      <a:pt x="38" y="216"/>
                      <a:pt x="37" y="230"/>
                    </a:cubicBezTo>
                    <a:lnTo>
                      <a:pt x="37" y="231"/>
                    </a:lnTo>
                    <a:lnTo>
                      <a:pt x="36" y="231"/>
                    </a:lnTo>
                    <a:lnTo>
                      <a:pt x="37" y="231"/>
                    </a:lnTo>
                    <a:cubicBezTo>
                      <a:pt x="36" y="235"/>
                      <a:pt x="35" y="239"/>
                      <a:pt x="35" y="242"/>
                    </a:cubicBezTo>
                    <a:cubicBezTo>
                      <a:pt x="35" y="249"/>
                      <a:pt x="30" y="253"/>
                      <a:pt x="24" y="2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3" name="Google Shape;3033;p32"/>
              <p:cNvSpPr/>
              <p:nvPr/>
            </p:nvSpPr>
            <p:spPr>
              <a:xfrm>
                <a:off x="-969140" y="3740398"/>
                <a:ext cx="892800" cy="488880"/>
              </a:xfrm>
              <a:custGeom>
                <a:rect b="b" l="l" r="r" t="t"/>
                <a:pathLst>
                  <a:path extrusionOk="0" h="1358" w="2480">
                    <a:moveTo>
                      <a:pt x="123" y="1356"/>
                    </a:moveTo>
                    <a:cubicBezTo>
                      <a:pt x="107" y="1355"/>
                      <a:pt x="90" y="1354"/>
                      <a:pt x="73" y="1354"/>
                    </a:cubicBezTo>
                    <a:cubicBezTo>
                      <a:pt x="54" y="1353"/>
                      <a:pt x="36" y="1353"/>
                      <a:pt x="17" y="1352"/>
                    </a:cubicBezTo>
                    <a:cubicBezTo>
                      <a:pt x="8" y="1352"/>
                      <a:pt x="0" y="1345"/>
                      <a:pt x="0" y="1335"/>
                    </a:cubicBezTo>
                    <a:cubicBezTo>
                      <a:pt x="0" y="1326"/>
                      <a:pt x="8" y="1317"/>
                      <a:pt x="17" y="1318"/>
                    </a:cubicBezTo>
                    <a:cubicBezTo>
                      <a:pt x="40" y="1319"/>
                      <a:pt x="62" y="1320"/>
                      <a:pt x="84" y="1321"/>
                    </a:cubicBezTo>
                    <a:cubicBezTo>
                      <a:pt x="107" y="1322"/>
                      <a:pt x="129" y="1323"/>
                      <a:pt x="151" y="1323"/>
                    </a:cubicBezTo>
                    <a:cubicBezTo>
                      <a:pt x="175" y="1323"/>
                      <a:pt x="199" y="1323"/>
                      <a:pt x="223" y="1322"/>
                    </a:cubicBezTo>
                    <a:cubicBezTo>
                      <a:pt x="243" y="1322"/>
                      <a:pt x="263" y="1322"/>
                      <a:pt x="284" y="1320"/>
                    </a:cubicBezTo>
                    <a:cubicBezTo>
                      <a:pt x="323" y="1317"/>
                      <a:pt x="361" y="1313"/>
                      <a:pt x="399" y="1305"/>
                    </a:cubicBezTo>
                    <a:cubicBezTo>
                      <a:pt x="421" y="1301"/>
                      <a:pt x="442" y="1295"/>
                      <a:pt x="463" y="1290"/>
                    </a:cubicBezTo>
                    <a:cubicBezTo>
                      <a:pt x="488" y="1283"/>
                      <a:pt x="513" y="1276"/>
                      <a:pt x="537" y="1267"/>
                    </a:cubicBezTo>
                    <a:cubicBezTo>
                      <a:pt x="563" y="1259"/>
                      <a:pt x="588" y="1248"/>
                      <a:pt x="614" y="1235"/>
                    </a:cubicBezTo>
                    <a:cubicBezTo>
                      <a:pt x="641" y="1223"/>
                      <a:pt x="667" y="1210"/>
                      <a:pt x="694" y="1196"/>
                    </a:cubicBezTo>
                    <a:cubicBezTo>
                      <a:pt x="693" y="1197"/>
                      <a:pt x="693" y="1197"/>
                      <a:pt x="692" y="1197"/>
                    </a:cubicBezTo>
                    <a:cubicBezTo>
                      <a:pt x="714" y="1186"/>
                      <a:pt x="736" y="1175"/>
                      <a:pt x="757" y="1164"/>
                    </a:cubicBezTo>
                    <a:cubicBezTo>
                      <a:pt x="779" y="1152"/>
                      <a:pt x="800" y="1140"/>
                      <a:pt x="821" y="1128"/>
                    </a:cubicBezTo>
                    <a:cubicBezTo>
                      <a:pt x="863" y="1104"/>
                      <a:pt x="905" y="1079"/>
                      <a:pt x="946" y="1053"/>
                    </a:cubicBezTo>
                    <a:cubicBezTo>
                      <a:pt x="957" y="1046"/>
                      <a:pt x="968" y="1038"/>
                      <a:pt x="979" y="1031"/>
                    </a:cubicBezTo>
                    <a:cubicBezTo>
                      <a:pt x="997" y="1019"/>
                      <a:pt x="1016" y="1006"/>
                      <a:pt x="1034" y="992"/>
                    </a:cubicBezTo>
                    <a:cubicBezTo>
                      <a:pt x="1052" y="979"/>
                      <a:pt x="1069" y="966"/>
                      <a:pt x="1086" y="951"/>
                    </a:cubicBezTo>
                    <a:cubicBezTo>
                      <a:pt x="1095" y="943"/>
                      <a:pt x="1104" y="934"/>
                      <a:pt x="1113" y="925"/>
                    </a:cubicBezTo>
                    <a:cubicBezTo>
                      <a:pt x="1118" y="918"/>
                      <a:pt x="1123" y="912"/>
                      <a:pt x="1128" y="904"/>
                    </a:cubicBezTo>
                    <a:cubicBezTo>
                      <a:pt x="1135" y="894"/>
                      <a:pt x="1142" y="884"/>
                      <a:pt x="1148" y="873"/>
                    </a:cubicBezTo>
                    <a:cubicBezTo>
                      <a:pt x="1157" y="859"/>
                      <a:pt x="1165" y="846"/>
                      <a:pt x="1173" y="832"/>
                    </a:cubicBezTo>
                    <a:cubicBezTo>
                      <a:pt x="1179" y="819"/>
                      <a:pt x="1184" y="806"/>
                      <a:pt x="1189" y="793"/>
                    </a:cubicBezTo>
                    <a:cubicBezTo>
                      <a:pt x="1194" y="780"/>
                      <a:pt x="1198" y="766"/>
                      <a:pt x="1203" y="752"/>
                    </a:cubicBezTo>
                    <a:cubicBezTo>
                      <a:pt x="1203" y="753"/>
                      <a:pt x="1203" y="753"/>
                      <a:pt x="1202" y="755"/>
                    </a:cubicBezTo>
                    <a:cubicBezTo>
                      <a:pt x="1203" y="753"/>
                      <a:pt x="1203" y="751"/>
                      <a:pt x="1204" y="749"/>
                    </a:cubicBezTo>
                    <a:cubicBezTo>
                      <a:pt x="1204" y="750"/>
                      <a:pt x="1204" y="751"/>
                      <a:pt x="1203" y="752"/>
                    </a:cubicBezTo>
                    <a:cubicBezTo>
                      <a:pt x="1214" y="721"/>
                      <a:pt x="1224" y="690"/>
                      <a:pt x="1232" y="659"/>
                    </a:cubicBezTo>
                    <a:cubicBezTo>
                      <a:pt x="1239" y="630"/>
                      <a:pt x="1247" y="601"/>
                      <a:pt x="1257" y="573"/>
                    </a:cubicBezTo>
                    <a:lnTo>
                      <a:pt x="1257" y="572"/>
                    </a:lnTo>
                    <a:cubicBezTo>
                      <a:pt x="1265" y="548"/>
                      <a:pt x="1275" y="525"/>
                      <a:pt x="1285" y="502"/>
                    </a:cubicBezTo>
                    <a:cubicBezTo>
                      <a:pt x="1295" y="483"/>
                      <a:pt x="1305" y="464"/>
                      <a:pt x="1317" y="445"/>
                    </a:cubicBezTo>
                    <a:cubicBezTo>
                      <a:pt x="1342" y="402"/>
                      <a:pt x="1374" y="363"/>
                      <a:pt x="1409" y="328"/>
                    </a:cubicBezTo>
                    <a:cubicBezTo>
                      <a:pt x="1418" y="320"/>
                      <a:pt x="1426" y="312"/>
                      <a:pt x="1435" y="304"/>
                    </a:cubicBezTo>
                    <a:cubicBezTo>
                      <a:pt x="1434" y="304"/>
                      <a:pt x="1434" y="305"/>
                      <a:pt x="1434" y="305"/>
                    </a:cubicBezTo>
                    <a:cubicBezTo>
                      <a:pt x="1436" y="304"/>
                      <a:pt x="1437" y="302"/>
                      <a:pt x="1438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54" y="287"/>
                      <a:pt x="1472" y="273"/>
                      <a:pt x="1490" y="259"/>
                    </a:cubicBezTo>
                    <a:cubicBezTo>
                      <a:pt x="1509" y="245"/>
                      <a:pt x="1529" y="231"/>
                      <a:pt x="1550" y="219"/>
                    </a:cubicBezTo>
                    <a:cubicBezTo>
                      <a:pt x="1572" y="206"/>
                      <a:pt x="1595" y="192"/>
                      <a:pt x="1619" y="181"/>
                    </a:cubicBezTo>
                    <a:cubicBezTo>
                      <a:pt x="1641" y="170"/>
                      <a:pt x="1663" y="160"/>
                      <a:pt x="1686" y="151"/>
                    </a:cubicBezTo>
                    <a:cubicBezTo>
                      <a:pt x="1709" y="142"/>
                      <a:pt x="1732" y="134"/>
                      <a:pt x="1756" y="126"/>
                    </a:cubicBezTo>
                    <a:cubicBezTo>
                      <a:pt x="1780" y="118"/>
                      <a:pt x="1804" y="110"/>
                      <a:pt x="1829" y="102"/>
                    </a:cubicBezTo>
                    <a:cubicBezTo>
                      <a:pt x="1854" y="94"/>
                      <a:pt x="1880" y="87"/>
                      <a:pt x="1905" y="81"/>
                    </a:cubicBezTo>
                    <a:cubicBezTo>
                      <a:pt x="1929" y="75"/>
                      <a:pt x="1954" y="69"/>
                      <a:pt x="1977" y="64"/>
                    </a:cubicBezTo>
                    <a:cubicBezTo>
                      <a:pt x="2028" y="52"/>
                      <a:pt x="2079" y="43"/>
                      <a:pt x="2131" y="34"/>
                    </a:cubicBezTo>
                    <a:cubicBezTo>
                      <a:pt x="2181" y="26"/>
                      <a:pt x="2230" y="19"/>
                      <a:pt x="2280" y="13"/>
                    </a:cubicBezTo>
                    <a:cubicBezTo>
                      <a:pt x="2319" y="9"/>
                      <a:pt x="2357" y="7"/>
                      <a:pt x="2395" y="4"/>
                    </a:cubicBezTo>
                    <a:lnTo>
                      <a:pt x="2394" y="4"/>
                    </a:lnTo>
                    <a:cubicBezTo>
                      <a:pt x="2396" y="4"/>
                      <a:pt x="2398" y="4"/>
                      <a:pt x="2399" y="4"/>
                    </a:cubicBezTo>
                    <a:cubicBezTo>
                      <a:pt x="2398" y="4"/>
                      <a:pt x="2398" y="4"/>
                      <a:pt x="2397" y="4"/>
                    </a:cubicBezTo>
                    <a:cubicBezTo>
                      <a:pt x="2403" y="4"/>
                      <a:pt x="2409" y="4"/>
                      <a:pt x="2415" y="3"/>
                    </a:cubicBezTo>
                    <a:cubicBezTo>
                      <a:pt x="2421" y="2"/>
                      <a:pt x="2427" y="2"/>
                      <a:pt x="2434" y="2"/>
                    </a:cubicBezTo>
                    <a:cubicBezTo>
                      <a:pt x="2441" y="1"/>
                      <a:pt x="2448" y="1"/>
                      <a:pt x="2455" y="1"/>
                    </a:cubicBezTo>
                    <a:lnTo>
                      <a:pt x="2456" y="1"/>
                    </a:lnTo>
                    <a:cubicBezTo>
                      <a:pt x="2460" y="0"/>
                      <a:pt x="2466" y="0"/>
                      <a:pt x="2470" y="1"/>
                    </a:cubicBezTo>
                    <a:cubicBezTo>
                      <a:pt x="2471" y="2"/>
                      <a:pt x="2473" y="3"/>
                      <a:pt x="2474" y="4"/>
                    </a:cubicBezTo>
                    <a:cubicBezTo>
                      <a:pt x="2477" y="8"/>
                      <a:pt x="2479" y="12"/>
                      <a:pt x="2479" y="16"/>
                    </a:cubicBezTo>
                    <a:lnTo>
                      <a:pt x="2479" y="17"/>
                    </a:lnTo>
                    <a:lnTo>
                      <a:pt x="2479" y="18"/>
                    </a:lnTo>
                    <a:cubicBezTo>
                      <a:pt x="2479" y="20"/>
                      <a:pt x="2477" y="22"/>
                      <a:pt x="2476" y="25"/>
                    </a:cubicBezTo>
                    <a:cubicBezTo>
                      <a:pt x="2475" y="27"/>
                      <a:pt x="2473" y="29"/>
                      <a:pt x="2470" y="30"/>
                    </a:cubicBezTo>
                    <a:cubicBezTo>
                      <a:pt x="2467" y="33"/>
                      <a:pt x="2463" y="33"/>
                      <a:pt x="2460" y="33"/>
                    </a:cubicBezTo>
                    <a:cubicBezTo>
                      <a:pt x="2453" y="32"/>
                      <a:pt x="2447" y="33"/>
                      <a:pt x="2441" y="33"/>
                    </a:cubicBezTo>
                    <a:cubicBezTo>
                      <a:pt x="2430" y="33"/>
                      <a:pt x="2419" y="33"/>
                      <a:pt x="2409" y="34"/>
                    </a:cubicBezTo>
                    <a:cubicBezTo>
                      <a:pt x="2385" y="36"/>
                      <a:pt x="2361" y="38"/>
                      <a:pt x="2337" y="40"/>
                    </a:cubicBezTo>
                    <a:cubicBezTo>
                      <a:pt x="2312" y="43"/>
                      <a:pt x="2287" y="44"/>
                      <a:pt x="2262" y="47"/>
                    </a:cubicBezTo>
                    <a:cubicBezTo>
                      <a:pt x="2212" y="52"/>
                      <a:pt x="2162" y="60"/>
                      <a:pt x="2113" y="68"/>
                    </a:cubicBezTo>
                    <a:cubicBezTo>
                      <a:pt x="2087" y="72"/>
                      <a:pt x="2062" y="77"/>
                      <a:pt x="2037" y="82"/>
                    </a:cubicBezTo>
                    <a:cubicBezTo>
                      <a:pt x="2036" y="82"/>
                      <a:pt x="2036" y="82"/>
                      <a:pt x="2035" y="83"/>
                    </a:cubicBezTo>
                    <a:cubicBezTo>
                      <a:pt x="2036" y="83"/>
                      <a:pt x="2036" y="83"/>
                      <a:pt x="2036" y="82"/>
                    </a:cubicBezTo>
                    <a:cubicBezTo>
                      <a:pt x="1995" y="91"/>
                      <a:pt x="1955" y="100"/>
                      <a:pt x="1915" y="110"/>
                    </a:cubicBezTo>
                    <a:cubicBezTo>
                      <a:pt x="1875" y="121"/>
                      <a:pt x="1836" y="132"/>
                      <a:pt x="1797" y="146"/>
                    </a:cubicBezTo>
                    <a:cubicBezTo>
                      <a:pt x="1769" y="156"/>
                      <a:pt x="1741" y="166"/>
                      <a:pt x="1713" y="176"/>
                    </a:cubicBezTo>
                    <a:cubicBezTo>
                      <a:pt x="1685" y="187"/>
                      <a:pt x="1658" y="198"/>
                      <a:pt x="1631" y="212"/>
                    </a:cubicBezTo>
                    <a:cubicBezTo>
                      <a:pt x="1630" y="212"/>
                      <a:pt x="1629" y="212"/>
                      <a:pt x="1628" y="213"/>
                    </a:cubicBezTo>
                    <a:lnTo>
                      <a:pt x="1627" y="213"/>
                    </a:lnTo>
                    <a:cubicBezTo>
                      <a:pt x="1627" y="213"/>
                      <a:pt x="1626" y="214"/>
                      <a:pt x="1624" y="215"/>
                    </a:cubicBezTo>
                    <a:cubicBezTo>
                      <a:pt x="1625" y="215"/>
                      <a:pt x="1626" y="214"/>
                      <a:pt x="1626" y="214"/>
                    </a:cubicBezTo>
                    <a:cubicBezTo>
                      <a:pt x="1595" y="230"/>
                      <a:pt x="1566" y="247"/>
                      <a:pt x="1536" y="266"/>
                    </a:cubicBezTo>
                    <a:cubicBezTo>
                      <a:pt x="1510" y="284"/>
                      <a:pt x="1485" y="304"/>
                      <a:pt x="1461" y="325"/>
                    </a:cubicBezTo>
                    <a:cubicBezTo>
                      <a:pt x="1441" y="343"/>
                      <a:pt x="1422" y="363"/>
                      <a:pt x="1404" y="383"/>
                    </a:cubicBezTo>
                    <a:cubicBezTo>
                      <a:pt x="1388" y="401"/>
                      <a:pt x="1374" y="420"/>
                      <a:pt x="1360" y="439"/>
                    </a:cubicBezTo>
                    <a:cubicBezTo>
                      <a:pt x="1360" y="439"/>
                      <a:pt x="1361" y="439"/>
                      <a:pt x="1361" y="438"/>
                    </a:cubicBezTo>
                    <a:cubicBezTo>
                      <a:pt x="1361" y="439"/>
                      <a:pt x="1360" y="439"/>
                      <a:pt x="1360" y="439"/>
                    </a:cubicBezTo>
                    <a:cubicBezTo>
                      <a:pt x="1360" y="440"/>
                      <a:pt x="1360" y="440"/>
                      <a:pt x="1360" y="440"/>
                    </a:cubicBezTo>
                    <a:lnTo>
                      <a:pt x="1360" y="439"/>
                    </a:lnTo>
                    <a:cubicBezTo>
                      <a:pt x="1346" y="461"/>
                      <a:pt x="1334" y="482"/>
                      <a:pt x="1322" y="505"/>
                    </a:cubicBezTo>
                    <a:cubicBezTo>
                      <a:pt x="1316" y="517"/>
                      <a:pt x="1310" y="530"/>
                      <a:pt x="1304" y="543"/>
                    </a:cubicBezTo>
                    <a:cubicBezTo>
                      <a:pt x="1299" y="555"/>
                      <a:pt x="1295" y="569"/>
                      <a:pt x="1290" y="582"/>
                    </a:cubicBezTo>
                    <a:cubicBezTo>
                      <a:pt x="1282" y="604"/>
                      <a:pt x="1276" y="626"/>
                      <a:pt x="1270" y="649"/>
                    </a:cubicBezTo>
                    <a:cubicBezTo>
                      <a:pt x="1264" y="672"/>
                      <a:pt x="1257" y="695"/>
                      <a:pt x="1250" y="718"/>
                    </a:cubicBezTo>
                    <a:cubicBezTo>
                      <a:pt x="1243" y="741"/>
                      <a:pt x="1236" y="764"/>
                      <a:pt x="1228" y="787"/>
                    </a:cubicBezTo>
                    <a:cubicBezTo>
                      <a:pt x="1225" y="797"/>
                      <a:pt x="1221" y="806"/>
                      <a:pt x="1217" y="816"/>
                    </a:cubicBezTo>
                    <a:cubicBezTo>
                      <a:pt x="1213" y="826"/>
                      <a:pt x="1208" y="836"/>
                      <a:pt x="1203" y="846"/>
                    </a:cubicBezTo>
                    <a:cubicBezTo>
                      <a:pt x="1191" y="870"/>
                      <a:pt x="1178" y="893"/>
                      <a:pt x="1163" y="915"/>
                    </a:cubicBezTo>
                    <a:cubicBezTo>
                      <a:pt x="1158" y="923"/>
                      <a:pt x="1152" y="931"/>
                      <a:pt x="1146" y="938"/>
                    </a:cubicBezTo>
                    <a:cubicBezTo>
                      <a:pt x="1138" y="947"/>
                      <a:pt x="1130" y="955"/>
                      <a:pt x="1121" y="963"/>
                    </a:cubicBezTo>
                    <a:cubicBezTo>
                      <a:pt x="1104" y="979"/>
                      <a:pt x="1085" y="995"/>
                      <a:pt x="1067" y="1009"/>
                    </a:cubicBezTo>
                    <a:cubicBezTo>
                      <a:pt x="1048" y="1023"/>
                      <a:pt x="1029" y="1037"/>
                      <a:pt x="1010" y="1050"/>
                    </a:cubicBezTo>
                    <a:cubicBezTo>
                      <a:pt x="989" y="1064"/>
                      <a:pt x="968" y="1078"/>
                      <a:pt x="946" y="1091"/>
                    </a:cubicBezTo>
                    <a:cubicBezTo>
                      <a:pt x="926" y="1104"/>
                      <a:pt x="906" y="1117"/>
                      <a:pt x="886" y="1129"/>
                    </a:cubicBezTo>
                    <a:cubicBezTo>
                      <a:pt x="864" y="1143"/>
                      <a:pt x="842" y="1155"/>
                      <a:pt x="820" y="1167"/>
                    </a:cubicBezTo>
                    <a:cubicBezTo>
                      <a:pt x="777" y="1190"/>
                      <a:pt x="734" y="1213"/>
                      <a:pt x="690" y="1235"/>
                    </a:cubicBezTo>
                    <a:cubicBezTo>
                      <a:pt x="669" y="1246"/>
                      <a:pt x="647" y="1257"/>
                      <a:pt x="625" y="1267"/>
                    </a:cubicBezTo>
                    <a:cubicBezTo>
                      <a:pt x="603" y="1277"/>
                      <a:pt x="580" y="1287"/>
                      <a:pt x="558" y="1295"/>
                    </a:cubicBezTo>
                    <a:cubicBezTo>
                      <a:pt x="533" y="1304"/>
                      <a:pt x="508" y="1311"/>
                      <a:pt x="483" y="1319"/>
                    </a:cubicBezTo>
                    <a:cubicBezTo>
                      <a:pt x="460" y="1325"/>
                      <a:pt x="438" y="1331"/>
                      <a:pt x="415" y="1337"/>
                    </a:cubicBezTo>
                    <a:cubicBezTo>
                      <a:pt x="391" y="1341"/>
                      <a:pt x="368" y="1345"/>
                      <a:pt x="344" y="1348"/>
                    </a:cubicBezTo>
                    <a:cubicBezTo>
                      <a:pt x="320" y="1351"/>
                      <a:pt x="295" y="1353"/>
                      <a:pt x="270" y="1354"/>
                    </a:cubicBezTo>
                    <a:cubicBezTo>
                      <a:pt x="248" y="1355"/>
                      <a:pt x="225" y="1356"/>
                      <a:pt x="202" y="1357"/>
                    </a:cubicBezTo>
                    <a:cubicBezTo>
                      <a:pt x="196" y="1357"/>
                      <a:pt x="190" y="1357"/>
                      <a:pt x="184" y="1357"/>
                    </a:cubicBezTo>
                    <a:cubicBezTo>
                      <a:pt x="164" y="1357"/>
                      <a:pt x="143" y="1356"/>
                      <a:pt x="123" y="13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4" name="Google Shape;3034;p32"/>
              <p:cNvSpPr/>
              <p:nvPr/>
            </p:nvSpPr>
            <p:spPr>
              <a:xfrm>
                <a:off x="-530660" y="3427918"/>
                <a:ext cx="11880" cy="989280"/>
              </a:xfrm>
              <a:custGeom>
                <a:rect b="b" l="l" r="r" t="t"/>
                <a:pathLst>
                  <a:path extrusionOk="0" h="2748" w="33">
                    <a:moveTo>
                      <a:pt x="12" y="2737"/>
                    </a:moveTo>
                    <a:cubicBezTo>
                      <a:pt x="12" y="2731"/>
                      <a:pt x="12" y="2726"/>
                      <a:pt x="12" y="2720"/>
                    </a:cubicBezTo>
                    <a:cubicBezTo>
                      <a:pt x="12" y="2713"/>
                      <a:pt x="12" y="2705"/>
                      <a:pt x="12" y="2698"/>
                    </a:cubicBezTo>
                    <a:cubicBezTo>
                      <a:pt x="12" y="2684"/>
                      <a:pt x="12" y="2670"/>
                      <a:pt x="12" y="2656"/>
                    </a:cubicBezTo>
                    <a:cubicBezTo>
                      <a:pt x="12" y="2628"/>
                      <a:pt x="12" y="2599"/>
                      <a:pt x="12" y="2571"/>
                    </a:cubicBezTo>
                    <a:cubicBezTo>
                      <a:pt x="12" y="2513"/>
                      <a:pt x="11" y="2455"/>
                      <a:pt x="11" y="2397"/>
                    </a:cubicBezTo>
                    <a:cubicBezTo>
                      <a:pt x="11" y="2283"/>
                      <a:pt x="10" y="2169"/>
                      <a:pt x="10" y="2054"/>
                    </a:cubicBezTo>
                    <a:cubicBezTo>
                      <a:pt x="10" y="1942"/>
                      <a:pt x="8" y="1829"/>
                      <a:pt x="8" y="1716"/>
                    </a:cubicBezTo>
                    <a:cubicBezTo>
                      <a:pt x="7" y="1603"/>
                      <a:pt x="7" y="1490"/>
                      <a:pt x="7" y="1377"/>
                    </a:cubicBezTo>
                    <a:cubicBezTo>
                      <a:pt x="6" y="1263"/>
                      <a:pt x="6" y="1148"/>
                      <a:pt x="6" y="1034"/>
                    </a:cubicBezTo>
                    <a:cubicBezTo>
                      <a:pt x="5" y="917"/>
                      <a:pt x="4" y="801"/>
                      <a:pt x="4" y="685"/>
                    </a:cubicBezTo>
                    <a:cubicBezTo>
                      <a:pt x="3" y="572"/>
                      <a:pt x="3" y="457"/>
                      <a:pt x="2" y="344"/>
                    </a:cubicBezTo>
                    <a:cubicBezTo>
                      <a:pt x="1" y="234"/>
                      <a:pt x="1" y="124"/>
                      <a:pt x="0" y="15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8"/>
                      <a:pt x="19" y="65"/>
                      <a:pt x="20" y="93"/>
                    </a:cubicBezTo>
                    <a:cubicBezTo>
                      <a:pt x="20" y="121"/>
                      <a:pt x="20" y="149"/>
                      <a:pt x="20" y="177"/>
                    </a:cubicBezTo>
                    <a:cubicBezTo>
                      <a:pt x="20" y="232"/>
                      <a:pt x="21" y="287"/>
                      <a:pt x="21" y="342"/>
                    </a:cubicBezTo>
                    <a:cubicBezTo>
                      <a:pt x="21" y="399"/>
                      <a:pt x="21" y="456"/>
                      <a:pt x="21" y="513"/>
                    </a:cubicBezTo>
                    <a:cubicBezTo>
                      <a:pt x="21" y="570"/>
                      <a:pt x="22" y="627"/>
                      <a:pt x="22" y="684"/>
                    </a:cubicBezTo>
                    <a:cubicBezTo>
                      <a:pt x="22" y="799"/>
                      <a:pt x="23" y="915"/>
                      <a:pt x="24" y="1031"/>
                    </a:cubicBezTo>
                    <a:cubicBezTo>
                      <a:pt x="24" y="1088"/>
                      <a:pt x="24" y="1145"/>
                      <a:pt x="24" y="1203"/>
                    </a:cubicBezTo>
                    <a:cubicBezTo>
                      <a:pt x="25" y="1260"/>
                      <a:pt x="25" y="1317"/>
                      <a:pt x="25" y="1375"/>
                    </a:cubicBezTo>
                    <a:cubicBezTo>
                      <a:pt x="26" y="1488"/>
                      <a:pt x="26" y="1602"/>
                      <a:pt x="27" y="1715"/>
                    </a:cubicBezTo>
                    <a:cubicBezTo>
                      <a:pt x="27" y="1828"/>
                      <a:pt x="28" y="1941"/>
                      <a:pt x="28" y="2054"/>
                    </a:cubicBezTo>
                    <a:cubicBezTo>
                      <a:pt x="29" y="2167"/>
                      <a:pt x="29" y="2281"/>
                      <a:pt x="29" y="2395"/>
                    </a:cubicBezTo>
                    <a:cubicBezTo>
                      <a:pt x="30" y="2452"/>
                      <a:pt x="30" y="2510"/>
                      <a:pt x="31" y="2568"/>
                    </a:cubicBezTo>
                    <a:cubicBezTo>
                      <a:pt x="31" y="2597"/>
                      <a:pt x="31" y="2625"/>
                      <a:pt x="31" y="2654"/>
                    </a:cubicBezTo>
                    <a:cubicBezTo>
                      <a:pt x="31" y="2668"/>
                      <a:pt x="31" y="2683"/>
                      <a:pt x="31" y="2697"/>
                    </a:cubicBezTo>
                    <a:cubicBezTo>
                      <a:pt x="31" y="2710"/>
                      <a:pt x="32" y="2723"/>
                      <a:pt x="32" y="2736"/>
                    </a:cubicBezTo>
                    <a:cubicBezTo>
                      <a:pt x="32" y="2737"/>
                      <a:pt x="32" y="2737"/>
                      <a:pt x="32" y="2737"/>
                    </a:cubicBezTo>
                    <a:cubicBezTo>
                      <a:pt x="32" y="2742"/>
                      <a:pt x="28" y="2747"/>
                      <a:pt x="22" y="2747"/>
                    </a:cubicBezTo>
                    <a:cubicBezTo>
                      <a:pt x="17" y="2747"/>
                      <a:pt x="12" y="2742"/>
                      <a:pt x="12" y="27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5" name="Google Shape;3035;p32"/>
              <p:cNvSpPr/>
              <p:nvPr/>
            </p:nvSpPr>
            <p:spPr>
              <a:xfrm>
                <a:off x="-1039340" y="3976198"/>
                <a:ext cx="1027080" cy="13680"/>
              </a:xfrm>
              <a:custGeom>
                <a:rect b="b" l="l" r="r" t="t"/>
                <a:pathLst>
                  <a:path extrusionOk="0" h="38" w="2853">
                    <a:moveTo>
                      <a:pt x="0" y="27"/>
                    </a:moveTo>
                    <a:cubicBezTo>
                      <a:pt x="0" y="22"/>
                      <a:pt x="4" y="17"/>
                      <a:pt x="10" y="17"/>
                    </a:cubicBezTo>
                    <a:cubicBezTo>
                      <a:pt x="14" y="17"/>
                      <a:pt x="18" y="17"/>
                      <a:pt x="23" y="17"/>
                    </a:cubicBezTo>
                    <a:cubicBezTo>
                      <a:pt x="30" y="17"/>
                      <a:pt x="36" y="17"/>
                      <a:pt x="43" y="17"/>
                    </a:cubicBezTo>
                    <a:cubicBezTo>
                      <a:pt x="59" y="17"/>
                      <a:pt x="73" y="17"/>
                      <a:pt x="88" y="17"/>
                    </a:cubicBezTo>
                    <a:cubicBezTo>
                      <a:pt x="117" y="17"/>
                      <a:pt x="147" y="17"/>
                      <a:pt x="176" y="17"/>
                    </a:cubicBezTo>
                    <a:cubicBezTo>
                      <a:pt x="237" y="17"/>
                      <a:pt x="298" y="17"/>
                      <a:pt x="359" y="16"/>
                    </a:cubicBezTo>
                    <a:cubicBezTo>
                      <a:pt x="478" y="15"/>
                      <a:pt x="596" y="15"/>
                      <a:pt x="714" y="14"/>
                    </a:cubicBezTo>
                    <a:cubicBezTo>
                      <a:pt x="836" y="13"/>
                      <a:pt x="959" y="13"/>
                      <a:pt x="1081" y="12"/>
                    </a:cubicBezTo>
                    <a:cubicBezTo>
                      <a:pt x="1203" y="12"/>
                      <a:pt x="1326" y="11"/>
                      <a:pt x="1449" y="10"/>
                    </a:cubicBezTo>
                    <a:cubicBezTo>
                      <a:pt x="1572" y="9"/>
                      <a:pt x="1695" y="9"/>
                      <a:pt x="1818" y="8"/>
                    </a:cubicBezTo>
                    <a:cubicBezTo>
                      <a:pt x="1939" y="7"/>
                      <a:pt x="2061" y="6"/>
                      <a:pt x="2182" y="5"/>
                    </a:cubicBezTo>
                    <a:cubicBezTo>
                      <a:pt x="2303" y="5"/>
                      <a:pt x="2424" y="3"/>
                      <a:pt x="2545" y="3"/>
                    </a:cubicBezTo>
                    <a:cubicBezTo>
                      <a:pt x="2595" y="3"/>
                      <a:pt x="2645" y="2"/>
                      <a:pt x="2695" y="2"/>
                    </a:cubicBezTo>
                    <a:cubicBezTo>
                      <a:pt x="2720" y="2"/>
                      <a:pt x="2745" y="2"/>
                      <a:pt x="2770" y="1"/>
                    </a:cubicBezTo>
                    <a:cubicBezTo>
                      <a:pt x="2794" y="1"/>
                      <a:pt x="2818" y="0"/>
                      <a:pt x="2842" y="0"/>
                    </a:cubicBezTo>
                    <a:cubicBezTo>
                      <a:pt x="2848" y="0"/>
                      <a:pt x="2852" y="5"/>
                      <a:pt x="2852" y="10"/>
                    </a:cubicBezTo>
                    <a:cubicBezTo>
                      <a:pt x="2852" y="16"/>
                      <a:pt x="2848" y="20"/>
                      <a:pt x="2842" y="20"/>
                    </a:cubicBezTo>
                    <a:cubicBezTo>
                      <a:pt x="2814" y="20"/>
                      <a:pt x="2785" y="20"/>
                      <a:pt x="2757" y="20"/>
                    </a:cubicBezTo>
                    <a:cubicBezTo>
                      <a:pt x="2727" y="20"/>
                      <a:pt x="2697" y="20"/>
                      <a:pt x="2668" y="20"/>
                    </a:cubicBezTo>
                    <a:cubicBezTo>
                      <a:pt x="2607" y="20"/>
                      <a:pt x="2547" y="21"/>
                      <a:pt x="2486" y="22"/>
                    </a:cubicBezTo>
                    <a:cubicBezTo>
                      <a:pt x="2427" y="22"/>
                      <a:pt x="2368" y="22"/>
                      <a:pt x="2309" y="22"/>
                    </a:cubicBezTo>
                    <a:cubicBezTo>
                      <a:pt x="2248" y="23"/>
                      <a:pt x="2188" y="23"/>
                      <a:pt x="2128" y="23"/>
                    </a:cubicBezTo>
                    <a:cubicBezTo>
                      <a:pt x="2067" y="23"/>
                      <a:pt x="2006" y="23"/>
                      <a:pt x="1946" y="24"/>
                    </a:cubicBezTo>
                    <a:cubicBezTo>
                      <a:pt x="1885" y="24"/>
                      <a:pt x="1823" y="24"/>
                      <a:pt x="1762" y="25"/>
                    </a:cubicBezTo>
                    <a:cubicBezTo>
                      <a:pt x="1638" y="26"/>
                      <a:pt x="1515" y="26"/>
                      <a:pt x="1391" y="27"/>
                    </a:cubicBezTo>
                    <a:cubicBezTo>
                      <a:pt x="1269" y="28"/>
                      <a:pt x="1146" y="29"/>
                      <a:pt x="1024" y="29"/>
                    </a:cubicBezTo>
                    <a:cubicBezTo>
                      <a:pt x="903" y="30"/>
                      <a:pt x="783" y="31"/>
                      <a:pt x="662" y="32"/>
                    </a:cubicBezTo>
                    <a:cubicBezTo>
                      <a:pt x="541" y="33"/>
                      <a:pt x="421" y="33"/>
                      <a:pt x="300" y="34"/>
                    </a:cubicBezTo>
                    <a:cubicBezTo>
                      <a:pt x="249" y="34"/>
                      <a:pt x="198" y="34"/>
                      <a:pt x="147" y="35"/>
                    </a:cubicBezTo>
                    <a:cubicBezTo>
                      <a:pt x="123" y="35"/>
                      <a:pt x="98" y="36"/>
                      <a:pt x="74" y="36"/>
                    </a:cubicBezTo>
                    <a:cubicBezTo>
                      <a:pt x="63" y="36"/>
                      <a:pt x="50" y="36"/>
                      <a:pt x="39" y="36"/>
                    </a:cubicBezTo>
                    <a:cubicBezTo>
                      <a:pt x="32" y="36"/>
                      <a:pt x="27" y="37"/>
                      <a:pt x="20" y="37"/>
                    </a:cubicBezTo>
                    <a:cubicBezTo>
                      <a:pt x="17" y="37"/>
                      <a:pt x="13" y="37"/>
                      <a:pt x="10" y="37"/>
                    </a:cubicBezTo>
                    <a:cubicBezTo>
                      <a:pt x="4" y="37"/>
                      <a:pt x="0" y="32"/>
                      <a:pt x="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6" name="Google Shape;3036;p32"/>
              <p:cNvSpPr/>
              <p:nvPr/>
            </p:nvSpPr>
            <p:spPr>
              <a:xfrm>
                <a:off x="-68060" y="3962877"/>
                <a:ext cx="60480" cy="33840"/>
              </a:xfrm>
              <a:custGeom>
                <a:rect b="b" l="l" r="r" t="t"/>
                <a:pathLst>
                  <a:path extrusionOk="0" h="94" w="168">
                    <a:moveTo>
                      <a:pt x="83" y="88"/>
                    </a:moveTo>
                    <a:cubicBezTo>
                      <a:pt x="80" y="83"/>
                      <a:pt x="83" y="77"/>
                      <a:pt x="87" y="74"/>
                    </a:cubicBezTo>
                    <a:cubicBezTo>
                      <a:pt x="97" y="68"/>
                      <a:pt x="107" y="62"/>
                      <a:pt x="116" y="56"/>
                    </a:cubicBezTo>
                    <a:cubicBezTo>
                      <a:pt x="122" y="52"/>
                      <a:pt x="129" y="47"/>
                      <a:pt x="135" y="43"/>
                    </a:cubicBezTo>
                    <a:cubicBezTo>
                      <a:pt x="132" y="43"/>
                      <a:pt x="128" y="42"/>
                      <a:pt x="125" y="42"/>
                    </a:cubicBezTo>
                    <a:cubicBezTo>
                      <a:pt x="115" y="40"/>
                      <a:pt x="105" y="39"/>
                      <a:pt x="96" y="38"/>
                    </a:cubicBezTo>
                    <a:cubicBezTo>
                      <a:pt x="75" y="34"/>
                      <a:pt x="54" y="31"/>
                      <a:pt x="33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0" y="26"/>
                      <a:pt x="26" y="25"/>
                      <a:pt x="21" y="24"/>
                    </a:cubicBezTo>
                    <a:cubicBezTo>
                      <a:pt x="19" y="23"/>
                      <a:pt x="17" y="22"/>
                      <a:pt x="15" y="22"/>
                    </a:cubicBezTo>
                    <a:cubicBezTo>
                      <a:pt x="13" y="21"/>
                      <a:pt x="12" y="21"/>
                      <a:pt x="10" y="20"/>
                    </a:cubicBezTo>
                    <a:cubicBezTo>
                      <a:pt x="4" y="19"/>
                      <a:pt x="0" y="11"/>
                      <a:pt x="4" y="6"/>
                    </a:cubicBezTo>
                    <a:cubicBezTo>
                      <a:pt x="6" y="0"/>
                      <a:pt x="13" y="0"/>
                      <a:pt x="18" y="3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9" y="6"/>
                      <a:pt x="35" y="8"/>
                      <a:pt x="43" y="9"/>
                    </a:cubicBezTo>
                    <a:cubicBezTo>
                      <a:pt x="64" y="13"/>
                      <a:pt x="84" y="16"/>
                      <a:pt x="105" y="19"/>
                    </a:cubicBezTo>
                    <a:cubicBezTo>
                      <a:pt x="115" y="20"/>
                      <a:pt x="124" y="22"/>
                      <a:pt x="134" y="23"/>
                    </a:cubicBezTo>
                    <a:cubicBezTo>
                      <a:pt x="138" y="24"/>
                      <a:pt x="143" y="24"/>
                      <a:pt x="147" y="25"/>
                    </a:cubicBezTo>
                    <a:cubicBezTo>
                      <a:pt x="154" y="27"/>
                      <a:pt x="164" y="27"/>
                      <a:pt x="166" y="35"/>
                    </a:cubicBezTo>
                    <a:cubicBezTo>
                      <a:pt x="167" y="37"/>
                      <a:pt x="167" y="39"/>
                      <a:pt x="166" y="40"/>
                    </a:cubicBezTo>
                    <a:cubicBezTo>
                      <a:pt x="166" y="43"/>
                      <a:pt x="165" y="45"/>
                      <a:pt x="163" y="46"/>
                    </a:cubicBezTo>
                    <a:cubicBezTo>
                      <a:pt x="161" y="49"/>
                      <a:pt x="158" y="51"/>
                      <a:pt x="155" y="53"/>
                    </a:cubicBezTo>
                    <a:cubicBezTo>
                      <a:pt x="151" y="56"/>
                      <a:pt x="148" y="57"/>
                      <a:pt x="145" y="60"/>
                    </a:cubicBezTo>
                    <a:cubicBezTo>
                      <a:pt x="138" y="64"/>
                      <a:pt x="131" y="69"/>
                      <a:pt x="124" y="74"/>
                    </a:cubicBezTo>
                    <a:cubicBezTo>
                      <a:pt x="124" y="73"/>
                      <a:pt x="125" y="73"/>
                      <a:pt x="125" y="73"/>
                    </a:cubicBezTo>
                    <a:cubicBezTo>
                      <a:pt x="116" y="79"/>
                      <a:pt x="107" y="85"/>
                      <a:pt x="97" y="92"/>
                    </a:cubicBezTo>
                    <a:cubicBezTo>
                      <a:pt x="96" y="93"/>
                      <a:pt x="94" y="93"/>
                      <a:pt x="92" y="93"/>
                    </a:cubicBezTo>
                    <a:cubicBezTo>
                      <a:pt x="89" y="93"/>
                      <a:pt x="85" y="91"/>
                      <a:pt x="8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32"/>
              <p:cNvSpPr/>
              <p:nvPr/>
            </p:nvSpPr>
            <p:spPr>
              <a:xfrm>
                <a:off x="-542540" y="3428278"/>
                <a:ext cx="32040" cy="60120"/>
              </a:xfrm>
              <a:custGeom>
                <a:rect b="b" l="l" r="r" t="t"/>
                <a:pathLst>
                  <a:path extrusionOk="0" h="167" w="89">
                    <a:moveTo>
                      <a:pt x="4" y="164"/>
                    </a:moveTo>
                    <a:cubicBezTo>
                      <a:pt x="1" y="162"/>
                      <a:pt x="0" y="159"/>
                      <a:pt x="1" y="156"/>
                    </a:cubicBezTo>
                    <a:cubicBezTo>
                      <a:pt x="1" y="149"/>
                      <a:pt x="3" y="143"/>
                      <a:pt x="5" y="137"/>
                    </a:cubicBezTo>
                    <a:cubicBezTo>
                      <a:pt x="5" y="135"/>
                      <a:pt x="6" y="134"/>
                      <a:pt x="6" y="132"/>
                    </a:cubicBezTo>
                    <a:cubicBezTo>
                      <a:pt x="12" y="99"/>
                      <a:pt x="18" y="66"/>
                      <a:pt x="21" y="33"/>
                    </a:cubicBezTo>
                    <a:cubicBezTo>
                      <a:pt x="21" y="26"/>
                      <a:pt x="21" y="19"/>
                      <a:pt x="21" y="13"/>
                    </a:cubicBezTo>
                    <a:cubicBezTo>
                      <a:pt x="19" y="7"/>
                      <a:pt x="24" y="0"/>
                      <a:pt x="31" y="0"/>
                    </a:cubicBezTo>
                    <a:cubicBezTo>
                      <a:pt x="38" y="0"/>
                      <a:pt x="42" y="7"/>
                      <a:pt x="40" y="13"/>
                    </a:cubicBezTo>
                    <a:cubicBezTo>
                      <a:pt x="40" y="16"/>
                      <a:pt x="40" y="18"/>
                      <a:pt x="40" y="21"/>
                    </a:cubicBezTo>
                    <a:cubicBezTo>
                      <a:pt x="42" y="21"/>
                      <a:pt x="43" y="22"/>
                      <a:pt x="44" y="23"/>
                    </a:cubicBezTo>
                    <a:cubicBezTo>
                      <a:pt x="49" y="26"/>
                      <a:pt x="51" y="32"/>
                      <a:pt x="53" y="37"/>
                    </a:cubicBezTo>
                    <a:cubicBezTo>
                      <a:pt x="55" y="42"/>
                      <a:pt x="57" y="47"/>
                      <a:pt x="59" y="51"/>
                    </a:cubicBezTo>
                    <a:cubicBezTo>
                      <a:pt x="63" y="61"/>
                      <a:pt x="65" y="72"/>
                      <a:pt x="68" y="82"/>
                    </a:cubicBezTo>
                    <a:cubicBezTo>
                      <a:pt x="71" y="93"/>
                      <a:pt x="74" y="104"/>
                      <a:pt x="77" y="116"/>
                    </a:cubicBezTo>
                    <a:cubicBezTo>
                      <a:pt x="80" y="127"/>
                      <a:pt x="84" y="139"/>
                      <a:pt x="86" y="151"/>
                    </a:cubicBezTo>
                    <a:cubicBezTo>
                      <a:pt x="88" y="156"/>
                      <a:pt x="85" y="162"/>
                      <a:pt x="79" y="163"/>
                    </a:cubicBezTo>
                    <a:cubicBezTo>
                      <a:pt x="74" y="164"/>
                      <a:pt x="69" y="162"/>
                      <a:pt x="67" y="156"/>
                    </a:cubicBezTo>
                    <a:cubicBezTo>
                      <a:pt x="63" y="140"/>
                      <a:pt x="59" y="123"/>
                      <a:pt x="55" y="107"/>
                    </a:cubicBezTo>
                    <a:cubicBezTo>
                      <a:pt x="53" y="99"/>
                      <a:pt x="51" y="90"/>
                      <a:pt x="49" y="82"/>
                    </a:cubicBezTo>
                    <a:cubicBezTo>
                      <a:pt x="46" y="74"/>
                      <a:pt x="44" y="67"/>
                      <a:pt x="42" y="59"/>
                    </a:cubicBezTo>
                    <a:cubicBezTo>
                      <a:pt x="41" y="61"/>
                      <a:pt x="41" y="64"/>
                      <a:pt x="40" y="66"/>
                    </a:cubicBezTo>
                    <a:cubicBezTo>
                      <a:pt x="39" y="76"/>
                      <a:pt x="36" y="86"/>
                      <a:pt x="34" y="96"/>
                    </a:cubicBezTo>
                    <a:cubicBezTo>
                      <a:pt x="32" y="104"/>
                      <a:pt x="30" y="113"/>
                      <a:pt x="28" y="121"/>
                    </a:cubicBezTo>
                    <a:cubicBezTo>
                      <a:pt x="27" y="125"/>
                      <a:pt x="26" y="128"/>
                      <a:pt x="26" y="132"/>
                    </a:cubicBezTo>
                    <a:cubicBezTo>
                      <a:pt x="25" y="137"/>
                      <a:pt x="25" y="142"/>
                      <a:pt x="24" y="147"/>
                    </a:cubicBezTo>
                    <a:cubicBezTo>
                      <a:pt x="23" y="150"/>
                      <a:pt x="22" y="153"/>
                      <a:pt x="21" y="156"/>
                    </a:cubicBezTo>
                    <a:cubicBezTo>
                      <a:pt x="21" y="158"/>
                      <a:pt x="19" y="160"/>
                      <a:pt x="18" y="162"/>
                    </a:cubicBezTo>
                    <a:cubicBezTo>
                      <a:pt x="17" y="164"/>
                      <a:pt x="15" y="165"/>
                      <a:pt x="12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8" y="166"/>
                      <a:pt x="6" y="166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32"/>
              <p:cNvSpPr/>
              <p:nvPr/>
            </p:nvSpPr>
            <p:spPr>
              <a:xfrm>
                <a:off x="-542180" y="3745438"/>
                <a:ext cx="62640" cy="8280"/>
              </a:xfrm>
              <a:custGeom>
                <a:rect b="b" l="l" r="r" t="t"/>
                <a:pathLst>
                  <a:path extrusionOk="0" h="23" w="174">
                    <a:moveTo>
                      <a:pt x="164" y="20"/>
                    </a:moveTo>
                    <a:cubicBezTo>
                      <a:pt x="121" y="20"/>
                      <a:pt x="78" y="20"/>
                      <a:pt x="36" y="19"/>
                    </a:cubicBezTo>
                    <a:cubicBezTo>
                      <a:pt x="28" y="19"/>
                      <a:pt x="21" y="19"/>
                      <a:pt x="14" y="20"/>
                    </a:cubicBezTo>
                    <a:cubicBezTo>
                      <a:pt x="6" y="22"/>
                      <a:pt x="0" y="14"/>
                      <a:pt x="2" y="8"/>
                    </a:cubicBezTo>
                    <a:cubicBezTo>
                      <a:pt x="3" y="4"/>
                      <a:pt x="6" y="1"/>
                      <a:pt x="9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8" y="1"/>
                      <a:pt x="23" y="1"/>
                      <a:pt x="27" y="1"/>
                    </a:cubicBezTo>
                    <a:cubicBezTo>
                      <a:pt x="32" y="1"/>
                      <a:pt x="37" y="1"/>
                      <a:pt x="42" y="1"/>
                    </a:cubicBezTo>
                    <a:cubicBezTo>
                      <a:pt x="52" y="1"/>
                      <a:pt x="63" y="1"/>
                      <a:pt x="74" y="1"/>
                    </a:cubicBezTo>
                    <a:cubicBezTo>
                      <a:pt x="95" y="1"/>
                      <a:pt x="115" y="1"/>
                      <a:pt x="136" y="1"/>
                    </a:cubicBezTo>
                    <a:cubicBezTo>
                      <a:pt x="145" y="1"/>
                      <a:pt x="155" y="1"/>
                      <a:pt x="164" y="2"/>
                    </a:cubicBezTo>
                    <a:cubicBezTo>
                      <a:pt x="169" y="2"/>
                      <a:pt x="173" y="6"/>
                      <a:pt x="173" y="11"/>
                    </a:cubicBezTo>
                    <a:cubicBezTo>
                      <a:pt x="173" y="16"/>
                      <a:pt x="169" y="20"/>
                      <a:pt x="164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9" name="Google Shape;3039;p32"/>
              <p:cNvSpPr/>
              <p:nvPr/>
            </p:nvSpPr>
            <p:spPr>
              <a:xfrm>
                <a:off x="-439940" y="3740398"/>
                <a:ext cx="60840" cy="7560"/>
              </a:xfrm>
              <a:custGeom>
                <a:rect b="b" l="l" r="r" t="t"/>
                <a:pathLst>
                  <a:path extrusionOk="0" h="21" w="169">
                    <a:moveTo>
                      <a:pt x="0" y="11"/>
                    </a:moveTo>
                    <a:cubicBezTo>
                      <a:pt x="0" y="4"/>
                      <a:pt x="5" y="0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lnTo>
                      <a:pt x="12" y="1"/>
                    </a:lnTo>
                    <a:cubicBezTo>
                      <a:pt x="22" y="1"/>
                      <a:pt x="31" y="1"/>
                      <a:pt x="41" y="1"/>
                    </a:cubicBezTo>
                    <a:cubicBezTo>
                      <a:pt x="51" y="1"/>
                      <a:pt x="61" y="1"/>
                      <a:pt x="71" y="1"/>
                    </a:cubicBezTo>
                    <a:cubicBezTo>
                      <a:pt x="91" y="1"/>
                      <a:pt x="112" y="1"/>
                      <a:pt x="132" y="1"/>
                    </a:cubicBezTo>
                    <a:cubicBezTo>
                      <a:pt x="141" y="1"/>
                      <a:pt x="150" y="1"/>
                      <a:pt x="159" y="1"/>
                    </a:cubicBezTo>
                    <a:cubicBezTo>
                      <a:pt x="164" y="1"/>
                      <a:pt x="168" y="5"/>
                      <a:pt x="168" y="9"/>
                    </a:cubicBezTo>
                    <a:cubicBezTo>
                      <a:pt x="168" y="15"/>
                      <a:pt x="164" y="19"/>
                      <a:pt x="159" y="19"/>
                    </a:cubicBezTo>
                    <a:cubicBezTo>
                      <a:pt x="117" y="19"/>
                      <a:pt x="75" y="19"/>
                      <a:pt x="33" y="20"/>
                    </a:cubicBezTo>
                    <a:cubicBezTo>
                      <a:pt x="26" y="20"/>
                      <a:pt x="19" y="20"/>
                      <a:pt x="12" y="20"/>
                    </a:cubicBezTo>
                    <a:lnTo>
                      <a:pt x="13" y="20"/>
                    </a:lnTo>
                    <a:cubicBezTo>
                      <a:pt x="13" y="20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0" name="Google Shape;3040;p32"/>
              <p:cNvSpPr/>
              <p:nvPr/>
            </p:nvSpPr>
            <p:spPr>
              <a:xfrm>
                <a:off x="-343100" y="3741838"/>
                <a:ext cx="72000" cy="7560"/>
              </a:xfrm>
              <a:custGeom>
                <a:rect b="b" l="l" r="r" t="t"/>
                <a:pathLst>
                  <a:path extrusionOk="0" h="21" w="200">
                    <a:moveTo>
                      <a:pt x="7" y="19"/>
                    </a:moveTo>
                    <a:cubicBezTo>
                      <a:pt x="2" y="17"/>
                      <a:pt x="0" y="12"/>
                      <a:pt x="1" y="8"/>
                    </a:cubicBezTo>
                    <a:cubicBezTo>
                      <a:pt x="1" y="5"/>
                      <a:pt x="4" y="2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50" y="0"/>
                      <a:pt x="61" y="0"/>
                      <a:pt x="71" y="0"/>
                    </a:cubicBezTo>
                    <a:cubicBezTo>
                      <a:pt x="91" y="0"/>
                      <a:pt x="110" y="0"/>
                      <a:pt x="130" y="0"/>
                    </a:cubicBezTo>
                    <a:cubicBezTo>
                      <a:pt x="150" y="0"/>
                      <a:pt x="170" y="0"/>
                      <a:pt x="190" y="0"/>
                    </a:cubicBezTo>
                    <a:cubicBezTo>
                      <a:pt x="195" y="0"/>
                      <a:pt x="199" y="4"/>
                      <a:pt x="199" y="9"/>
                    </a:cubicBezTo>
                    <a:cubicBezTo>
                      <a:pt x="199" y="14"/>
                      <a:pt x="195" y="18"/>
                      <a:pt x="190" y="18"/>
                    </a:cubicBezTo>
                    <a:cubicBezTo>
                      <a:pt x="148" y="18"/>
                      <a:pt x="107" y="17"/>
                      <a:pt x="65" y="18"/>
                    </a:cubicBezTo>
                    <a:cubicBezTo>
                      <a:pt x="49" y="18"/>
                      <a:pt x="33" y="18"/>
                      <a:pt x="17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4" y="19"/>
                      <a:pt x="12" y="20"/>
                      <a:pt x="11" y="20"/>
                    </a:cubicBezTo>
                    <a:cubicBezTo>
                      <a:pt x="9" y="20"/>
                      <a:pt x="8" y="19"/>
                      <a:pt x="7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1" name="Google Shape;3041;p32"/>
              <p:cNvSpPr/>
              <p:nvPr/>
            </p:nvSpPr>
            <p:spPr>
              <a:xfrm>
                <a:off x="-243380" y="3743638"/>
                <a:ext cx="54720" cy="8640"/>
              </a:xfrm>
              <a:custGeom>
                <a:rect b="b" l="l" r="r" t="t"/>
                <a:pathLst>
                  <a:path extrusionOk="0" h="24" w="152">
                    <a:moveTo>
                      <a:pt x="5" y="20"/>
                    </a:moveTo>
                    <a:cubicBezTo>
                      <a:pt x="0" y="16"/>
                      <a:pt x="2" y="7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3"/>
                      <a:pt x="12" y="3"/>
                      <a:pt x="14" y="3"/>
                    </a:cubicBezTo>
                    <a:cubicBezTo>
                      <a:pt x="17" y="3"/>
                      <a:pt x="19" y="3"/>
                      <a:pt x="21" y="3"/>
                    </a:cubicBezTo>
                    <a:cubicBezTo>
                      <a:pt x="27" y="3"/>
                      <a:pt x="32" y="2"/>
                      <a:pt x="37" y="2"/>
                    </a:cubicBezTo>
                    <a:cubicBezTo>
                      <a:pt x="48" y="2"/>
                      <a:pt x="58" y="2"/>
                      <a:pt x="68" y="1"/>
                    </a:cubicBezTo>
                    <a:cubicBezTo>
                      <a:pt x="88" y="1"/>
                      <a:pt x="109" y="0"/>
                      <a:pt x="129" y="0"/>
                    </a:cubicBezTo>
                    <a:cubicBezTo>
                      <a:pt x="133" y="0"/>
                      <a:pt x="138" y="0"/>
                      <a:pt x="143" y="0"/>
                    </a:cubicBezTo>
                    <a:cubicBezTo>
                      <a:pt x="147" y="0"/>
                      <a:pt x="151" y="4"/>
                      <a:pt x="151" y="9"/>
                    </a:cubicBezTo>
                    <a:cubicBezTo>
                      <a:pt x="151" y="14"/>
                      <a:pt x="147" y="17"/>
                      <a:pt x="143" y="18"/>
                    </a:cubicBezTo>
                    <a:cubicBezTo>
                      <a:pt x="123" y="18"/>
                      <a:pt x="104" y="18"/>
                      <a:pt x="85" y="19"/>
                    </a:cubicBezTo>
                    <a:cubicBezTo>
                      <a:pt x="67" y="20"/>
                      <a:pt x="49" y="20"/>
                      <a:pt x="31" y="21"/>
                    </a:cubicBezTo>
                    <a:cubicBezTo>
                      <a:pt x="30" y="21"/>
                      <a:pt x="28" y="21"/>
                      <a:pt x="27" y="21"/>
                    </a:cubicBezTo>
                    <a:cubicBezTo>
                      <a:pt x="24" y="22"/>
                      <a:pt x="20" y="22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9" y="23"/>
                      <a:pt x="7" y="23"/>
                      <a:pt x="5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2" name="Google Shape;3042;p32"/>
              <p:cNvSpPr/>
              <p:nvPr/>
            </p:nvSpPr>
            <p:spPr>
              <a:xfrm>
                <a:off x="-198020" y="3744357"/>
                <a:ext cx="9360" cy="26640"/>
              </a:xfrm>
              <a:custGeom>
                <a:rect b="b" l="l" r="r" t="t"/>
                <a:pathLst>
                  <a:path extrusionOk="0" h="74" w="26">
                    <a:moveTo>
                      <a:pt x="6" y="65"/>
                    </a:moveTo>
                    <a:cubicBezTo>
                      <a:pt x="6" y="56"/>
                      <a:pt x="5" y="47"/>
                      <a:pt x="4" y="37"/>
                    </a:cubicBezTo>
                    <a:cubicBezTo>
                      <a:pt x="4" y="30"/>
                      <a:pt x="3" y="22"/>
                      <a:pt x="2" y="14"/>
                    </a:cubicBezTo>
                    <a:cubicBezTo>
                      <a:pt x="0" y="8"/>
                      <a:pt x="4" y="2"/>
                      <a:pt x="10" y="1"/>
                    </a:cubicBezTo>
                    <a:cubicBezTo>
                      <a:pt x="13" y="0"/>
                      <a:pt x="17" y="1"/>
                      <a:pt x="18" y="4"/>
                    </a:cubicBezTo>
                    <a:cubicBezTo>
                      <a:pt x="21" y="6"/>
                      <a:pt x="22" y="9"/>
                      <a:pt x="21" y="12"/>
                    </a:cubicBezTo>
                    <a:cubicBezTo>
                      <a:pt x="22" y="10"/>
                      <a:pt x="21" y="12"/>
                      <a:pt x="21" y="12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7"/>
                      <a:pt x="23" y="33"/>
                      <a:pt x="24" y="39"/>
                    </a:cubicBezTo>
                    <a:cubicBezTo>
                      <a:pt x="24" y="47"/>
                      <a:pt x="25" y="56"/>
                      <a:pt x="25" y="64"/>
                    </a:cubicBezTo>
                    <a:cubicBezTo>
                      <a:pt x="25" y="68"/>
                      <a:pt x="21" y="72"/>
                      <a:pt x="17" y="72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1" y="73"/>
                      <a:pt x="7" y="70"/>
                      <a:pt x="6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3" name="Google Shape;3043;p32"/>
              <p:cNvSpPr/>
              <p:nvPr/>
            </p:nvSpPr>
            <p:spPr>
              <a:xfrm>
                <a:off x="-194420" y="3822118"/>
                <a:ext cx="7200" cy="48240"/>
              </a:xfrm>
              <a:custGeom>
                <a:rect b="b" l="l" r="r" t="t"/>
                <a:pathLst>
                  <a:path extrusionOk="0" h="134" w="20">
                    <a:moveTo>
                      <a:pt x="0" y="123"/>
                    </a:moveTo>
                    <a:cubicBezTo>
                      <a:pt x="0" y="104"/>
                      <a:pt x="0" y="84"/>
                      <a:pt x="0" y="64"/>
                    </a:cubicBezTo>
                    <a:cubicBezTo>
                      <a:pt x="0" y="56"/>
                      <a:pt x="0" y="47"/>
                      <a:pt x="0" y="38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2"/>
                      <a:pt x="7" y="1"/>
                    </a:cubicBezTo>
                    <a:cubicBezTo>
                      <a:pt x="11" y="0"/>
                      <a:pt x="17" y="2"/>
                      <a:pt x="18" y="7"/>
                    </a:cubicBezTo>
                    <a:cubicBezTo>
                      <a:pt x="19" y="8"/>
                      <a:pt x="19" y="11"/>
                      <a:pt x="19" y="13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7"/>
                      <a:pt x="19" y="18"/>
                      <a:pt x="19" y="20"/>
                    </a:cubicBezTo>
                    <a:cubicBezTo>
                      <a:pt x="18" y="35"/>
                      <a:pt x="18" y="50"/>
                      <a:pt x="18" y="65"/>
                    </a:cubicBezTo>
                    <a:cubicBezTo>
                      <a:pt x="18" y="85"/>
                      <a:pt x="18" y="104"/>
                      <a:pt x="18" y="123"/>
                    </a:cubicBezTo>
                    <a:cubicBezTo>
                      <a:pt x="18" y="129"/>
                      <a:pt x="14" y="133"/>
                      <a:pt x="9" y="133"/>
                    </a:cubicBezTo>
                    <a:cubicBezTo>
                      <a:pt x="4" y="133"/>
                      <a:pt x="0" y="129"/>
                      <a:pt x="0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4" name="Google Shape;3044;p32"/>
              <p:cNvSpPr/>
              <p:nvPr/>
            </p:nvSpPr>
            <p:spPr>
              <a:xfrm>
                <a:off x="-195860" y="3900598"/>
                <a:ext cx="9360" cy="52200"/>
              </a:xfrm>
              <a:custGeom>
                <a:rect b="b" l="l" r="r" t="t"/>
                <a:pathLst>
                  <a:path extrusionOk="0" h="145" w="26">
                    <a:moveTo>
                      <a:pt x="6" y="135"/>
                    </a:moveTo>
                    <a:cubicBezTo>
                      <a:pt x="5" y="114"/>
                      <a:pt x="4" y="94"/>
                      <a:pt x="4" y="74"/>
                    </a:cubicBezTo>
                    <a:cubicBezTo>
                      <a:pt x="2" y="54"/>
                      <a:pt x="2" y="3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7"/>
                      <a:pt x="4" y="0"/>
                      <a:pt x="11" y="0"/>
                    </a:cubicBezTo>
                    <a:cubicBezTo>
                      <a:pt x="18" y="0"/>
                      <a:pt x="22" y="7"/>
                      <a:pt x="21" y="12"/>
                    </a:cubicBezTo>
                    <a:cubicBezTo>
                      <a:pt x="21" y="32"/>
                      <a:pt x="21" y="52"/>
                      <a:pt x="22" y="71"/>
                    </a:cubicBezTo>
                    <a:cubicBezTo>
                      <a:pt x="22" y="92"/>
                      <a:pt x="23" y="114"/>
                      <a:pt x="24" y="135"/>
                    </a:cubicBezTo>
                    <a:cubicBezTo>
                      <a:pt x="25" y="140"/>
                      <a:pt x="20" y="144"/>
                      <a:pt x="15" y="144"/>
                    </a:cubicBezTo>
                    <a:cubicBezTo>
                      <a:pt x="10" y="144"/>
                      <a:pt x="6" y="140"/>
                      <a:pt x="6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5" name="Google Shape;3045;p32"/>
              <p:cNvSpPr/>
              <p:nvPr/>
            </p:nvSpPr>
            <p:spPr>
              <a:xfrm>
                <a:off x="-194060" y="3963958"/>
                <a:ext cx="7920" cy="32400"/>
              </a:xfrm>
              <a:custGeom>
                <a:rect b="b" l="l" r="r" t="t"/>
                <a:pathLst>
                  <a:path extrusionOk="0" h="90" w="22">
                    <a:moveTo>
                      <a:pt x="0" y="81"/>
                    </a:moveTo>
                    <a:cubicBezTo>
                      <a:pt x="1" y="68"/>
                      <a:pt x="2" y="57"/>
                      <a:pt x="2" y="44"/>
                    </a:cubicBezTo>
                    <a:cubicBezTo>
                      <a:pt x="2" y="34"/>
                      <a:pt x="2" y="23"/>
                      <a:pt x="2" y="12"/>
                    </a:cubicBezTo>
                    <a:cubicBezTo>
                      <a:pt x="1" y="11"/>
                      <a:pt x="1" y="10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1"/>
                      <a:pt x="17" y="1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0" y="5"/>
                      <a:pt x="21" y="6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35"/>
                      <a:pt x="20" y="58"/>
                      <a:pt x="18" y="81"/>
                    </a:cubicBezTo>
                    <a:cubicBezTo>
                      <a:pt x="18" y="85"/>
                      <a:pt x="14" y="89"/>
                      <a:pt x="10" y="89"/>
                    </a:cubicBezTo>
                    <a:cubicBezTo>
                      <a:pt x="4" y="89"/>
                      <a:pt x="0" y="85"/>
                      <a:pt x="0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6" name="Google Shape;3046;p32"/>
              <p:cNvSpPr/>
              <p:nvPr/>
            </p:nvSpPr>
            <p:spPr>
              <a:xfrm>
                <a:off x="29500" y="3956398"/>
                <a:ext cx="13680" cy="66600"/>
              </a:xfrm>
              <a:custGeom>
                <a:rect b="b" l="l" r="r" t="t"/>
                <a:pathLst>
                  <a:path extrusionOk="0" h="185" w="38">
                    <a:moveTo>
                      <a:pt x="17" y="176"/>
                    </a:moveTo>
                    <a:cubicBezTo>
                      <a:pt x="16" y="154"/>
                      <a:pt x="14" y="132"/>
                      <a:pt x="12" y="111"/>
                    </a:cubicBezTo>
                    <a:cubicBezTo>
                      <a:pt x="10" y="91"/>
                      <a:pt x="7" y="71"/>
                      <a:pt x="4" y="51"/>
                    </a:cubicBezTo>
                    <a:cubicBezTo>
                      <a:pt x="3" y="45"/>
                      <a:pt x="2" y="38"/>
                      <a:pt x="2" y="31"/>
                    </a:cubicBezTo>
                    <a:cubicBezTo>
                      <a:pt x="1" y="25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1"/>
                    </a:cubicBezTo>
                    <a:cubicBezTo>
                      <a:pt x="17" y="2"/>
                      <a:pt x="22" y="8"/>
                      <a:pt x="20" y="14"/>
                    </a:cubicBezTo>
                    <a:cubicBezTo>
                      <a:pt x="20" y="15"/>
                      <a:pt x="20" y="16"/>
                      <a:pt x="20" y="17"/>
                    </a:cubicBezTo>
                    <a:cubicBezTo>
                      <a:pt x="20" y="21"/>
                      <a:pt x="20" y="24"/>
                      <a:pt x="20" y="28"/>
                    </a:cubicBezTo>
                    <a:cubicBezTo>
                      <a:pt x="20" y="27"/>
                      <a:pt x="20" y="26"/>
                      <a:pt x="20" y="26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30"/>
                      <a:pt x="20" y="31"/>
                      <a:pt x="20" y="31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3" y="54"/>
                      <a:pt x="26" y="74"/>
                      <a:pt x="28" y="93"/>
                    </a:cubicBezTo>
                    <a:cubicBezTo>
                      <a:pt x="30" y="114"/>
                      <a:pt x="33" y="135"/>
                      <a:pt x="35" y="155"/>
                    </a:cubicBezTo>
                    <a:cubicBezTo>
                      <a:pt x="35" y="161"/>
                      <a:pt x="36" y="167"/>
                      <a:pt x="37" y="173"/>
                    </a:cubicBezTo>
                    <a:cubicBezTo>
                      <a:pt x="37" y="178"/>
                      <a:pt x="34" y="183"/>
                      <a:pt x="28" y="184"/>
                    </a:cubicBezTo>
                    <a:lnTo>
                      <a:pt x="27" y="184"/>
                    </a:lnTo>
                    <a:cubicBezTo>
                      <a:pt x="23" y="184"/>
                      <a:pt x="18" y="181"/>
                      <a:pt x="17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7" name="Google Shape;3047;p32"/>
              <p:cNvSpPr/>
              <p:nvPr/>
            </p:nvSpPr>
            <p:spPr>
              <a:xfrm>
                <a:off x="13660" y="3975478"/>
                <a:ext cx="51120" cy="60120"/>
              </a:xfrm>
              <a:custGeom>
                <a:rect b="b" l="l" r="r" t="t"/>
                <a:pathLst>
                  <a:path extrusionOk="0" h="167" w="142">
                    <a:moveTo>
                      <a:pt x="4" y="164"/>
                    </a:moveTo>
                    <a:cubicBezTo>
                      <a:pt x="0" y="161"/>
                      <a:pt x="0" y="155"/>
                      <a:pt x="3" y="151"/>
                    </a:cubicBezTo>
                    <a:cubicBezTo>
                      <a:pt x="27" y="117"/>
                      <a:pt x="52" y="84"/>
                      <a:pt x="78" y="51"/>
                    </a:cubicBezTo>
                    <a:cubicBezTo>
                      <a:pt x="85" y="43"/>
                      <a:pt x="91" y="35"/>
                      <a:pt x="98" y="28"/>
                    </a:cubicBezTo>
                    <a:cubicBezTo>
                      <a:pt x="101" y="24"/>
                      <a:pt x="104" y="20"/>
                      <a:pt x="107" y="17"/>
                    </a:cubicBezTo>
                    <a:cubicBezTo>
                      <a:pt x="110" y="14"/>
                      <a:pt x="113" y="12"/>
                      <a:pt x="115" y="10"/>
                    </a:cubicBezTo>
                    <a:cubicBezTo>
                      <a:pt x="117" y="8"/>
                      <a:pt x="120" y="5"/>
                      <a:pt x="122" y="4"/>
                    </a:cubicBezTo>
                    <a:cubicBezTo>
                      <a:pt x="125" y="2"/>
                      <a:pt x="130" y="0"/>
                      <a:pt x="134" y="2"/>
                    </a:cubicBezTo>
                    <a:cubicBezTo>
                      <a:pt x="137" y="3"/>
                      <a:pt x="139" y="7"/>
                      <a:pt x="140" y="10"/>
                    </a:cubicBezTo>
                    <a:cubicBezTo>
                      <a:pt x="141" y="14"/>
                      <a:pt x="138" y="19"/>
                      <a:pt x="134" y="21"/>
                    </a:cubicBezTo>
                    <a:cubicBezTo>
                      <a:pt x="133" y="21"/>
                      <a:pt x="132" y="21"/>
                      <a:pt x="131" y="21"/>
                    </a:cubicBezTo>
                    <a:lnTo>
                      <a:pt x="131" y="22"/>
                    </a:lnTo>
                    <a:cubicBezTo>
                      <a:pt x="128" y="23"/>
                      <a:pt x="127" y="25"/>
                      <a:pt x="124" y="26"/>
                    </a:cubicBezTo>
                    <a:cubicBezTo>
                      <a:pt x="120" y="31"/>
                      <a:pt x="116" y="34"/>
                      <a:pt x="113" y="38"/>
                    </a:cubicBezTo>
                    <a:cubicBezTo>
                      <a:pt x="109" y="42"/>
                      <a:pt x="106" y="46"/>
                      <a:pt x="103" y="49"/>
                    </a:cubicBezTo>
                    <a:cubicBezTo>
                      <a:pt x="77" y="79"/>
                      <a:pt x="53" y="112"/>
                      <a:pt x="29" y="145"/>
                    </a:cubicBezTo>
                    <a:cubicBezTo>
                      <a:pt x="25" y="151"/>
                      <a:pt x="21" y="156"/>
                      <a:pt x="17" y="162"/>
                    </a:cubicBezTo>
                    <a:cubicBezTo>
                      <a:pt x="15" y="165"/>
                      <a:pt x="12" y="166"/>
                      <a:pt x="10" y="166"/>
                    </a:cubicBezTo>
                    <a:cubicBezTo>
                      <a:pt x="8" y="166"/>
                      <a:pt x="5" y="165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8" name="Google Shape;3048;p32"/>
              <p:cNvSpPr/>
              <p:nvPr/>
            </p:nvSpPr>
            <p:spPr>
              <a:xfrm>
                <a:off x="-632180" y="3405957"/>
                <a:ext cx="53640" cy="115920"/>
              </a:xfrm>
              <a:custGeom>
                <a:rect b="b" l="l" r="r" t="t"/>
                <a:pathLst>
                  <a:path extrusionOk="0" h="322" w="149">
                    <a:moveTo>
                      <a:pt x="29" y="299"/>
                    </a:moveTo>
                    <a:cubicBezTo>
                      <a:pt x="29" y="296"/>
                      <a:pt x="31" y="293"/>
                      <a:pt x="32" y="291"/>
                    </a:cubicBezTo>
                    <a:cubicBezTo>
                      <a:pt x="33" y="286"/>
                      <a:pt x="35" y="281"/>
                      <a:pt x="36" y="275"/>
                    </a:cubicBezTo>
                    <a:cubicBezTo>
                      <a:pt x="36" y="271"/>
                      <a:pt x="38" y="268"/>
                      <a:pt x="38" y="264"/>
                    </a:cubicBezTo>
                    <a:cubicBezTo>
                      <a:pt x="40" y="256"/>
                      <a:pt x="42" y="247"/>
                      <a:pt x="43" y="239"/>
                    </a:cubicBezTo>
                    <a:cubicBezTo>
                      <a:pt x="45" y="235"/>
                      <a:pt x="46" y="229"/>
                      <a:pt x="47" y="225"/>
                    </a:cubicBezTo>
                    <a:lnTo>
                      <a:pt x="46" y="225"/>
                    </a:lnTo>
                    <a:cubicBezTo>
                      <a:pt x="48" y="219"/>
                      <a:pt x="49" y="212"/>
                      <a:pt x="50" y="207"/>
                    </a:cubicBezTo>
                    <a:lnTo>
                      <a:pt x="50" y="208"/>
                    </a:lnTo>
                    <a:cubicBezTo>
                      <a:pt x="51" y="203"/>
                      <a:pt x="52" y="198"/>
                      <a:pt x="53" y="193"/>
                    </a:cubicBezTo>
                    <a:cubicBezTo>
                      <a:pt x="48" y="201"/>
                      <a:pt x="43" y="208"/>
                      <a:pt x="39" y="217"/>
                    </a:cubicBezTo>
                    <a:cubicBezTo>
                      <a:pt x="40" y="216"/>
                      <a:pt x="40" y="216"/>
                      <a:pt x="40" y="215"/>
                    </a:cubicBezTo>
                    <a:cubicBezTo>
                      <a:pt x="38" y="219"/>
                      <a:pt x="36" y="223"/>
                      <a:pt x="35" y="227"/>
                    </a:cubicBezTo>
                    <a:cubicBezTo>
                      <a:pt x="32" y="236"/>
                      <a:pt x="29" y="245"/>
                      <a:pt x="28" y="254"/>
                    </a:cubicBezTo>
                    <a:lnTo>
                      <a:pt x="28" y="253"/>
                    </a:lnTo>
                    <a:cubicBezTo>
                      <a:pt x="26" y="260"/>
                      <a:pt x="25" y="266"/>
                      <a:pt x="25" y="272"/>
                    </a:cubicBezTo>
                    <a:cubicBezTo>
                      <a:pt x="25" y="275"/>
                      <a:pt x="25" y="279"/>
                      <a:pt x="25" y="282"/>
                    </a:cubicBezTo>
                    <a:cubicBezTo>
                      <a:pt x="25" y="285"/>
                      <a:pt x="25" y="288"/>
                      <a:pt x="26" y="291"/>
                    </a:cubicBezTo>
                    <a:cubicBezTo>
                      <a:pt x="26" y="293"/>
                      <a:pt x="27" y="295"/>
                      <a:pt x="28" y="296"/>
                    </a:cubicBezTo>
                    <a:cubicBezTo>
                      <a:pt x="28" y="298"/>
                      <a:pt x="28" y="298"/>
                      <a:pt x="29" y="299"/>
                    </a:cubicBezTo>
                    <a:moveTo>
                      <a:pt x="19" y="317"/>
                    </a:moveTo>
                    <a:cubicBezTo>
                      <a:pt x="15" y="313"/>
                      <a:pt x="12" y="307"/>
                      <a:pt x="11" y="302"/>
                    </a:cubicBezTo>
                    <a:cubicBezTo>
                      <a:pt x="9" y="296"/>
                      <a:pt x="8" y="291"/>
                      <a:pt x="8" y="285"/>
                    </a:cubicBezTo>
                    <a:cubicBezTo>
                      <a:pt x="7" y="278"/>
                      <a:pt x="8" y="271"/>
                      <a:pt x="9" y="264"/>
                    </a:cubicBezTo>
                    <a:cubicBezTo>
                      <a:pt x="11" y="251"/>
                      <a:pt x="14" y="238"/>
                      <a:pt x="18" y="225"/>
                    </a:cubicBezTo>
                    <a:cubicBezTo>
                      <a:pt x="22" y="212"/>
                      <a:pt x="29" y="201"/>
                      <a:pt x="36" y="190"/>
                    </a:cubicBezTo>
                    <a:cubicBezTo>
                      <a:pt x="43" y="178"/>
                      <a:pt x="52" y="166"/>
                      <a:pt x="59" y="155"/>
                    </a:cubicBezTo>
                    <a:cubicBezTo>
                      <a:pt x="60" y="154"/>
                      <a:pt x="60" y="154"/>
                      <a:pt x="60" y="153"/>
                    </a:cubicBezTo>
                    <a:cubicBezTo>
                      <a:pt x="64" y="134"/>
                      <a:pt x="67" y="114"/>
                      <a:pt x="71" y="94"/>
                    </a:cubicBezTo>
                    <a:cubicBezTo>
                      <a:pt x="73" y="89"/>
                      <a:pt x="74" y="83"/>
                      <a:pt x="75" y="77"/>
                    </a:cubicBezTo>
                    <a:cubicBezTo>
                      <a:pt x="66" y="85"/>
                      <a:pt x="55" y="93"/>
                      <a:pt x="42" y="96"/>
                    </a:cubicBezTo>
                    <a:cubicBezTo>
                      <a:pt x="31" y="98"/>
                      <a:pt x="19" y="95"/>
                      <a:pt x="11" y="86"/>
                    </a:cubicBezTo>
                    <a:cubicBezTo>
                      <a:pt x="4" y="77"/>
                      <a:pt x="1" y="65"/>
                      <a:pt x="0" y="53"/>
                    </a:cubicBezTo>
                    <a:cubicBezTo>
                      <a:pt x="0" y="44"/>
                      <a:pt x="0" y="34"/>
                      <a:pt x="0" y="24"/>
                    </a:cubicBezTo>
                    <a:cubicBezTo>
                      <a:pt x="0" y="21"/>
                      <a:pt x="0" y="17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lnTo>
                      <a:pt x="0" y="10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0"/>
                    </a:cubicBezTo>
                    <a:cubicBezTo>
                      <a:pt x="14" y="0"/>
                      <a:pt x="19" y="3"/>
                      <a:pt x="19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3"/>
                      <a:pt x="19" y="14"/>
                      <a:pt x="19" y="15"/>
                    </a:cubicBezTo>
                    <a:cubicBezTo>
                      <a:pt x="18" y="19"/>
                      <a:pt x="18" y="23"/>
                      <a:pt x="18" y="26"/>
                    </a:cubicBezTo>
                    <a:cubicBezTo>
                      <a:pt x="18" y="32"/>
                      <a:pt x="18" y="39"/>
                      <a:pt x="18" y="46"/>
                    </a:cubicBezTo>
                    <a:cubicBezTo>
                      <a:pt x="18" y="51"/>
                      <a:pt x="19" y="55"/>
                      <a:pt x="19" y="59"/>
                    </a:cubicBezTo>
                    <a:cubicBezTo>
                      <a:pt x="20" y="62"/>
                      <a:pt x="21" y="64"/>
                      <a:pt x="21" y="66"/>
                    </a:cubicBezTo>
                    <a:cubicBezTo>
                      <a:pt x="22" y="67"/>
                      <a:pt x="22" y="69"/>
                      <a:pt x="23" y="70"/>
                    </a:cubicBezTo>
                    <a:cubicBezTo>
                      <a:pt x="24" y="71"/>
                      <a:pt x="24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5"/>
                      <a:pt x="27" y="75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30" y="77"/>
                      <a:pt x="31" y="77"/>
                      <a:pt x="31" y="78"/>
                    </a:cubicBezTo>
                    <a:lnTo>
                      <a:pt x="32" y="78"/>
                    </a:lnTo>
                    <a:cubicBezTo>
                      <a:pt x="33" y="78"/>
                      <a:pt x="34" y="78"/>
                      <a:pt x="35" y="78"/>
                    </a:cubicBezTo>
                    <a:lnTo>
                      <a:pt x="36" y="78"/>
                    </a:lnTo>
                    <a:cubicBezTo>
                      <a:pt x="37" y="78"/>
                      <a:pt x="38" y="78"/>
                      <a:pt x="39" y="78"/>
                    </a:cubicBezTo>
                    <a:cubicBezTo>
                      <a:pt x="40" y="77"/>
                      <a:pt x="42" y="77"/>
                      <a:pt x="43" y="77"/>
                    </a:cubicBezTo>
                    <a:cubicBezTo>
                      <a:pt x="45" y="76"/>
                      <a:pt x="47" y="75"/>
                      <a:pt x="49" y="74"/>
                    </a:cubicBezTo>
                    <a:lnTo>
                      <a:pt x="48" y="74"/>
                    </a:lnTo>
                    <a:cubicBezTo>
                      <a:pt x="50" y="73"/>
                      <a:pt x="52" y="72"/>
                      <a:pt x="54" y="71"/>
                    </a:cubicBezTo>
                    <a:cubicBezTo>
                      <a:pt x="59" y="68"/>
                      <a:pt x="63" y="64"/>
                      <a:pt x="66" y="62"/>
                    </a:cubicBezTo>
                    <a:cubicBezTo>
                      <a:pt x="72" y="56"/>
                      <a:pt x="78" y="51"/>
                      <a:pt x="82" y="45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39"/>
                      <a:pt x="87" y="37"/>
                      <a:pt x="88" y="34"/>
                    </a:cubicBezTo>
                    <a:cubicBezTo>
                      <a:pt x="90" y="31"/>
                      <a:pt x="92" y="28"/>
                      <a:pt x="96" y="28"/>
                    </a:cubicBezTo>
                    <a:cubicBezTo>
                      <a:pt x="99" y="28"/>
                      <a:pt x="102" y="29"/>
                      <a:pt x="105" y="32"/>
                    </a:cubicBezTo>
                    <a:cubicBezTo>
                      <a:pt x="106" y="34"/>
                      <a:pt x="107" y="36"/>
                      <a:pt x="107" y="38"/>
                    </a:cubicBezTo>
                    <a:cubicBezTo>
                      <a:pt x="107" y="39"/>
                      <a:pt x="107" y="41"/>
                      <a:pt x="106" y="42"/>
                    </a:cubicBezTo>
                    <a:cubicBezTo>
                      <a:pt x="106" y="43"/>
                      <a:pt x="106" y="44"/>
                      <a:pt x="105" y="45"/>
                    </a:cubicBezTo>
                    <a:cubicBezTo>
                      <a:pt x="104" y="49"/>
                      <a:pt x="102" y="52"/>
                      <a:pt x="99" y="55"/>
                    </a:cubicBezTo>
                    <a:cubicBezTo>
                      <a:pt x="93" y="76"/>
                      <a:pt x="88" y="97"/>
                      <a:pt x="83" y="119"/>
                    </a:cubicBezTo>
                    <a:cubicBezTo>
                      <a:pt x="88" y="111"/>
                      <a:pt x="93" y="103"/>
                      <a:pt x="98" y="95"/>
                    </a:cubicBezTo>
                    <a:cubicBezTo>
                      <a:pt x="102" y="90"/>
                      <a:pt x="106" y="85"/>
                      <a:pt x="109" y="79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2" y="76"/>
                      <a:pt x="115" y="71"/>
                      <a:pt x="118" y="66"/>
                    </a:cubicBezTo>
                    <a:cubicBezTo>
                      <a:pt x="118" y="67"/>
                      <a:pt x="117" y="67"/>
                      <a:pt x="117" y="67"/>
                    </a:cubicBezTo>
                    <a:cubicBezTo>
                      <a:pt x="123" y="59"/>
                      <a:pt x="128" y="52"/>
                      <a:pt x="133" y="45"/>
                    </a:cubicBezTo>
                    <a:cubicBezTo>
                      <a:pt x="135" y="41"/>
                      <a:pt x="141" y="41"/>
                      <a:pt x="144" y="43"/>
                    </a:cubicBezTo>
                    <a:cubicBezTo>
                      <a:pt x="147" y="46"/>
                      <a:pt x="148" y="51"/>
                      <a:pt x="145" y="54"/>
                    </a:cubicBezTo>
                    <a:cubicBezTo>
                      <a:pt x="140" y="61"/>
                      <a:pt x="135" y="68"/>
                      <a:pt x="130" y="76"/>
                    </a:cubicBezTo>
                    <a:cubicBezTo>
                      <a:pt x="127" y="80"/>
                      <a:pt x="125" y="84"/>
                      <a:pt x="122" y="88"/>
                    </a:cubicBezTo>
                    <a:lnTo>
                      <a:pt x="121" y="88"/>
                    </a:lnTo>
                    <a:lnTo>
                      <a:pt x="121" y="89"/>
                    </a:lnTo>
                    <a:cubicBezTo>
                      <a:pt x="121" y="88"/>
                      <a:pt x="121" y="88"/>
                      <a:pt x="121" y="88"/>
                    </a:cubicBezTo>
                    <a:cubicBezTo>
                      <a:pt x="118" y="94"/>
                      <a:pt x="114" y="99"/>
                      <a:pt x="110" y="105"/>
                    </a:cubicBezTo>
                    <a:lnTo>
                      <a:pt x="111" y="104"/>
                    </a:lnTo>
                    <a:cubicBezTo>
                      <a:pt x="107" y="111"/>
                      <a:pt x="103" y="116"/>
                      <a:pt x="99" y="123"/>
                    </a:cubicBezTo>
                    <a:cubicBezTo>
                      <a:pt x="94" y="130"/>
                      <a:pt x="89" y="137"/>
                      <a:pt x="85" y="144"/>
                    </a:cubicBezTo>
                    <a:cubicBezTo>
                      <a:pt x="81" y="149"/>
                      <a:pt x="78" y="154"/>
                      <a:pt x="75" y="159"/>
                    </a:cubicBezTo>
                    <a:cubicBezTo>
                      <a:pt x="70" y="188"/>
                      <a:pt x="65" y="218"/>
                      <a:pt x="60" y="247"/>
                    </a:cubicBezTo>
                    <a:cubicBezTo>
                      <a:pt x="58" y="257"/>
                      <a:pt x="56" y="267"/>
                      <a:pt x="54" y="277"/>
                    </a:cubicBezTo>
                    <a:cubicBezTo>
                      <a:pt x="53" y="282"/>
                      <a:pt x="53" y="287"/>
                      <a:pt x="51" y="292"/>
                    </a:cubicBezTo>
                    <a:cubicBezTo>
                      <a:pt x="50" y="298"/>
                      <a:pt x="47" y="303"/>
                      <a:pt x="45" y="309"/>
                    </a:cubicBezTo>
                    <a:cubicBezTo>
                      <a:pt x="42" y="313"/>
                      <a:pt x="38" y="319"/>
                      <a:pt x="33" y="320"/>
                    </a:cubicBezTo>
                    <a:cubicBezTo>
                      <a:pt x="32" y="320"/>
                      <a:pt x="30" y="321"/>
                      <a:pt x="29" y="321"/>
                    </a:cubicBezTo>
                    <a:cubicBezTo>
                      <a:pt x="25" y="321"/>
                      <a:pt x="22" y="319"/>
                      <a:pt x="19" y="3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9" name="Google Shape;3049;p32"/>
              <p:cNvSpPr/>
              <p:nvPr/>
            </p:nvSpPr>
            <p:spPr>
              <a:xfrm>
                <a:off x="-489260" y="4141078"/>
                <a:ext cx="58680" cy="124200"/>
              </a:xfrm>
              <a:custGeom>
                <a:rect b="b" l="l" r="r" t="t"/>
                <a:pathLst>
                  <a:path extrusionOk="0" h="345" w="163">
                    <a:moveTo>
                      <a:pt x="24" y="344"/>
                    </a:moveTo>
                    <a:cubicBezTo>
                      <a:pt x="18" y="343"/>
                      <a:pt x="11" y="340"/>
                      <a:pt x="5" y="336"/>
                    </a:cubicBezTo>
                    <a:cubicBezTo>
                      <a:pt x="1" y="332"/>
                      <a:pt x="0" y="326"/>
                      <a:pt x="4" y="322"/>
                    </a:cubicBezTo>
                    <a:cubicBezTo>
                      <a:pt x="7" y="317"/>
                      <a:pt x="13" y="316"/>
                      <a:pt x="18" y="320"/>
                    </a:cubicBezTo>
                    <a:cubicBezTo>
                      <a:pt x="18" y="320"/>
                      <a:pt x="19" y="321"/>
                      <a:pt x="20" y="322"/>
                    </a:cubicBezTo>
                    <a:cubicBezTo>
                      <a:pt x="22" y="323"/>
                      <a:pt x="22" y="323"/>
                      <a:pt x="23" y="323"/>
                    </a:cubicBezTo>
                    <a:cubicBezTo>
                      <a:pt x="25" y="324"/>
                      <a:pt x="26" y="324"/>
                      <a:pt x="27" y="324"/>
                    </a:cubicBezTo>
                    <a:cubicBezTo>
                      <a:pt x="29" y="325"/>
                      <a:pt x="32" y="325"/>
                      <a:pt x="33" y="326"/>
                    </a:cubicBezTo>
                    <a:cubicBezTo>
                      <a:pt x="34" y="326"/>
                      <a:pt x="36" y="326"/>
                      <a:pt x="37" y="326"/>
                    </a:cubicBezTo>
                    <a:cubicBezTo>
                      <a:pt x="37" y="326"/>
                      <a:pt x="38" y="325"/>
                      <a:pt x="39" y="325"/>
                    </a:cubicBezTo>
                    <a:lnTo>
                      <a:pt x="38" y="325"/>
                    </a:lnTo>
                    <a:cubicBezTo>
                      <a:pt x="39" y="325"/>
                      <a:pt x="39" y="325"/>
                      <a:pt x="39" y="325"/>
                    </a:cubicBezTo>
                    <a:lnTo>
                      <a:pt x="38" y="325"/>
                    </a:lnTo>
                    <a:lnTo>
                      <a:pt x="39" y="325"/>
                    </a:lnTo>
                    <a:lnTo>
                      <a:pt x="40" y="324"/>
                    </a:lnTo>
                    <a:lnTo>
                      <a:pt x="41" y="324"/>
                    </a:lnTo>
                    <a:cubicBezTo>
                      <a:pt x="41" y="323"/>
                      <a:pt x="42" y="323"/>
                      <a:pt x="43" y="323"/>
                    </a:cubicBezTo>
                    <a:cubicBezTo>
                      <a:pt x="43" y="322"/>
                      <a:pt x="43" y="322"/>
                      <a:pt x="44" y="322"/>
                    </a:cubicBezTo>
                    <a:cubicBezTo>
                      <a:pt x="44" y="321"/>
                      <a:pt x="45" y="320"/>
                      <a:pt x="45" y="319"/>
                    </a:cubicBezTo>
                    <a:cubicBezTo>
                      <a:pt x="46" y="318"/>
                      <a:pt x="47" y="317"/>
                      <a:pt x="48" y="315"/>
                    </a:cubicBezTo>
                    <a:cubicBezTo>
                      <a:pt x="48" y="313"/>
                      <a:pt x="50" y="311"/>
                      <a:pt x="50" y="309"/>
                    </a:cubicBezTo>
                    <a:cubicBezTo>
                      <a:pt x="56" y="292"/>
                      <a:pt x="60" y="276"/>
                      <a:pt x="64" y="258"/>
                    </a:cubicBezTo>
                    <a:cubicBezTo>
                      <a:pt x="68" y="238"/>
                      <a:pt x="71" y="217"/>
                      <a:pt x="75" y="197"/>
                    </a:cubicBezTo>
                    <a:cubicBezTo>
                      <a:pt x="78" y="176"/>
                      <a:pt x="82" y="156"/>
                      <a:pt x="85" y="136"/>
                    </a:cubicBezTo>
                    <a:cubicBezTo>
                      <a:pt x="86" y="135"/>
                      <a:pt x="86" y="133"/>
                      <a:pt x="86" y="132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7" y="124"/>
                      <a:pt x="89" y="115"/>
                      <a:pt x="92" y="105"/>
                    </a:cubicBezTo>
                    <a:cubicBezTo>
                      <a:pt x="93" y="100"/>
                      <a:pt x="94" y="94"/>
                      <a:pt x="95" y="88"/>
                    </a:cubicBezTo>
                    <a:cubicBezTo>
                      <a:pt x="96" y="83"/>
                      <a:pt x="98" y="78"/>
                      <a:pt x="99" y="73"/>
                    </a:cubicBezTo>
                    <a:cubicBezTo>
                      <a:pt x="101" y="64"/>
                      <a:pt x="104" y="55"/>
                      <a:pt x="108" y="47"/>
                    </a:cubicBezTo>
                    <a:cubicBezTo>
                      <a:pt x="112" y="34"/>
                      <a:pt x="118" y="21"/>
                      <a:pt x="128" y="12"/>
                    </a:cubicBezTo>
                    <a:cubicBezTo>
                      <a:pt x="129" y="9"/>
                      <a:pt x="132" y="7"/>
                      <a:pt x="134" y="6"/>
                    </a:cubicBezTo>
                    <a:cubicBezTo>
                      <a:pt x="136" y="5"/>
                      <a:pt x="138" y="3"/>
                      <a:pt x="140" y="2"/>
                    </a:cubicBezTo>
                    <a:cubicBezTo>
                      <a:pt x="142" y="2"/>
                      <a:pt x="144" y="2"/>
                      <a:pt x="146" y="2"/>
                    </a:cubicBezTo>
                    <a:cubicBezTo>
                      <a:pt x="148" y="0"/>
                      <a:pt x="150" y="0"/>
                      <a:pt x="153" y="0"/>
                    </a:cubicBezTo>
                    <a:cubicBezTo>
                      <a:pt x="156" y="0"/>
                      <a:pt x="158" y="2"/>
                      <a:pt x="159" y="4"/>
                    </a:cubicBezTo>
                    <a:cubicBezTo>
                      <a:pt x="161" y="6"/>
                      <a:pt x="162" y="10"/>
                      <a:pt x="161" y="13"/>
                    </a:cubicBezTo>
                    <a:lnTo>
                      <a:pt x="161" y="14"/>
                    </a:lnTo>
                    <a:cubicBezTo>
                      <a:pt x="161" y="16"/>
                      <a:pt x="161" y="17"/>
                      <a:pt x="161" y="19"/>
                    </a:cubicBezTo>
                    <a:cubicBezTo>
                      <a:pt x="161" y="21"/>
                      <a:pt x="161" y="23"/>
                      <a:pt x="160" y="25"/>
                    </a:cubicBezTo>
                    <a:cubicBezTo>
                      <a:pt x="160" y="27"/>
                      <a:pt x="159" y="30"/>
                      <a:pt x="158" y="31"/>
                    </a:cubicBezTo>
                    <a:cubicBezTo>
                      <a:pt x="157" y="34"/>
                      <a:pt x="156" y="35"/>
                      <a:pt x="153" y="37"/>
                    </a:cubicBezTo>
                    <a:cubicBezTo>
                      <a:pt x="150" y="38"/>
                      <a:pt x="147" y="38"/>
                      <a:pt x="144" y="36"/>
                    </a:cubicBezTo>
                    <a:cubicBezTo>
                      <a:pt x="143" y="35"/>
                      <a:pt x="141" y="34"/>
                      <a:pt x="140" y="32"/>
                    </a:cubicBezTo>
                    <a:cubicBezTo>
                      <a:pt x="139" y="30"/>
                      <a:pt x="139" y="28"/>
                      <a:pt x="139" y="26"/>
                    </a:cubicBezTo>
                    <a:cubicBezTo>
                      <a:pt x="138" y="27"/>
                      <a:pt x="136" y="29"/>
                      <a:pt x="135" y="31"/>
                    </a:cubicBezTo>
                    <a:cubicBezTo>
                      <a:pt x="133" y="34"/>
                      <a:pt x="131" y="38"/>
                      <a:pt x="129" y="41"/>
                    </a:cubicBezTo>
                    <a:lnTo>
                      <a:pt x="129" y="42"/>
                    </a:lnTo>
                    <a:cubicBezTo>
                      <a:pt x="126" y="48"/>
                      <a:pt x="124" y="55"/>
                      <a:pt x="121" y="61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17" y="72"/>
                      <a:pt x="115" y="82"/>
                      <a:pt x="112" y="93"/>
                    </a:cubicBezTo>
                    <a:cubicBezTo>
                      <a:pt x="111" y="96"/>
                      <a:pt x="110" y="100"/>
                      <a:pt x="110" y="103"/>
                    </a:cubicBezTo>
                    <a:cubicBezTo>
                      <a:pt x="108" y="107"/>
                      <a:pt x="108" y="110"/>
                      <a:pt x="107" y="114"/>
                    </a:cubicBezTo>
                    <a:lnTo>
                      <a:pt x="107" y="115"/>
                    </a:ln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22"/>
                      <a:pt x="104" y="129"/>
                      <a:pt x="103" y="137"/>
                    </a:cubicBezTo>
                    <a:cubicBezTo>
                      <a:pt x="99" y="155"/>
                      <a:pt x="96" y="175"/>
                      <a:pt x="93" y="194"/>
                    </a:cubicBezTo>
                    <a:cubicBezTo>
                      <a:pt x="89" y="214"/>
                      <a:pt x="86" y="235"/>
                      <a:pt x="82" y="256"/>
                    </a:cubicBezTo>
                    <a:cubicBezTo>
                      <a:pt x="79" y="271"/>
                      <a:pt x="76" y="287"/>
                      <a:pt x="72" y="302"/>
                    </a:cubicBezTo>
                    <a:cubicBezTo>
                      <a:pt x="70" y="309"/>
                      <a:pt x="68" y="316"/>
                      <a:pt x="65" y="323"/>
                    </a:cubicBezTo>
                    <a:cubicBezTo>
                      <a:pt x="64" y="327"/>
                      <a:pt x="61" y="330"/>
                      <a:pt x="59" y="334"/>
                    </a:cubicBezTo>
                    <a:cubicBezTo>
                      <a:pt x="55" y="337"/>
                      <a:pt x="52" y="340"/>
                      <a:pt x="47" y="342"/>
                    </a:cubicBezTo>
                    <a:cubicBezTo>
                      <a:pt x="44" y="344"/>
                      <a:pt x="40" y="344"/>
                      <a:pt x="36" y="344"/>
                    </a:cubicBezTo>
                    <a:cubicBezTo>
                      <a:pt x="32" y="344"/>
                      <a:pt x="28" y="344"/>
                      <a:pt x="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0" name="Google Shape;3050;p32"/>
              <p:cNvSpPr/>
              <p:nvPr/>
            </p:nvSpPr>
            <p:spPr>
              <a:xfrm>
                <a:off x="-479180" y="4201918"/>
                <a:ext cx="12600" cy="9000"/>
              </a:xfrm>
              <a:custGeom>
                <a:rect b="b" l="l" r="r" t="t"/>
                <a:pathLst>
                  <a:path extrusionOk="0" h="25" w="35">
                    <a:moveTo>
                      <a:pt x="5" y="21"/>
                    </a:moveTo>
                    <a:cubicBezTo>
                      <a:pt x="3" y="20"/>
                      <a:pt x="2" y="17"/>
                      <a:pt x="1" y="14"/>
                    </a:cubicBezTo>
                    <a:cubicBezTo>
                      <a:pt x="0" y="10"/>
                      <a:pt x="3" y="6"/>
                      <a:pt x="7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6" y="2"/>
                      <a:pt x="19" y="1"/>
                      <a:pt x="22" y="0"/>
                    </a:cubicBezTo>
                    <a:cubicBezTo>
                      <a:pt x="27" y="0"/>
                      <a:pt x="31" y="3"/>
                      <a:pt x="33" y="7"/>
                    </a:cubicBezTo>
                    <a:cubicBezTo>
                      <a:pt x="34" y="12"/>
                      <a:pt x="31" y="18"/>
                      <a:pt x="26" y="19"/>
                    </a:cubicBezTo>
                    <a:cubicBezTo>
                      <a:pt x="23" y="20"/>
                      <a:pt x="20" y="20"/>
                      <a:pt x="18" y="21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9" y="24"/>
                      <a:pt x="7" y="23"/>
                      <a:pt x="5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1" name="Google Shape;3051;p32"/>
              <p:cNvSpPr/>
              <p:nvPr/>
            </p:nvSpPr>
            <p:spPr>
              <a:xfrm>
                <a:off x="-474860" y="4200838"/>
                <a:ext cx="45360" cy="9000"/>
              </a:xfrm>
              <a:custGeom>
                <a:rect b="b" l="l" r="r" t="t"/>
                <a:pathLst>
                  <a:path extrusionOk="0" h="25" w="126">
                    <a:moveTo>
                      <a:pt x="116" y="24"/>
                    </a:moveTo>
                    <a:cubicBezTo>
                      <a:pt x="98" y="23"/>
                      <a:pt x="80" y="22"/>
                      <a:pt x="62" y="21"/>
                    </a:cubicBezTo>
                    <a:cubicBezTo>
                      <a:pt x="58" y="20"/>
                      <a:pt x="54" y="20"/>
                      <a:pt x="50" y="20"/>
                    </a:cubicBezTo>
                    <a:cubicBezTo>
                      <a:pt x="46" y="20"/>
                      <a:pt x="42" y="20"/>
                      <a:pt x="39" y="20"/>
                    </a:cubicBezTo>
                    <a:cubicBezTo>
                      <a:pt x="29" y="20"/>
                      <a:pt x="19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9" y="0"/>
                      <a:pt x="29" y="0"/>
                      <a:pt x="39" y="0"/>
                    </a:cubicBezTo>
                    <a:cubicBezTo>
                      <a:pt x="42" y="0"/>
                      <a:pt x="46" y="0"/>
                      <a:pt x="50" y="0"/>
                    </a:cubicBezTo>
                    <a:cubicBezTo>
                      <a:pt x="54" y="1"/>
                      <a:pt x="59" y="1"/>
                      <a:pt x="64" y="1"/>
                    </a:cubicBezTo>
                    <a:cubicBezTo>
                      <a:pt x="82" y="3"/>
                      <a:pt x="99" y="5"/>
                      <a:pt x="117" y="6"/>
                    </a:cubicBezTo>
                    <a:cubicBezTo>
                      <a:pt x="121" y="6"/>
                      <a:pt x="125" y="11"/>
                      <a:pt x="125" y="15"/>
                    </a:cubicBezTo>
                    <a:cubicBezTo>
                      <a:pt x="125" y="20"/>
                      <a:pt x="121" y="24"/>
                      <a:pt x="116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2" name="Google Shape;3052;p32"/>
              <p:cNvSpPr/>
              <p:nvPr/>
            </p:nvSpPr>
            <p:spPr>
              <a:xfrm>
                <a:off x="-430580" y="4144677"/>
                <a:ext cx="34200" cy="109440"/>
              </a:xfrm>
              <a:custGeom>
                <a:rect b="b" l="l" r="r" t="t"/>
                <a:pathLst>
                  <a:path extrusionOk="0" h="304" w="95">
                    <a:moveTo>
                      <a:pt x="39" y="300"/>
                    </a:moveTo>
                    <a:cubicBezTo>
                      <a:pt x="27" y="286"/>
                      <a:pt x="16" y="271"/>
                      <a:pt x="10" y="253"/>
                    </a:cubicBezTo>
                    <a:cubicBezTo>
                      <a:pt x="5" y="242"/>
                      <a:pt x="3" y="229"/>
                      <a:pt x="1" y="217"/>
                    </a:cubicBezTo>
                    <a:cubicBezTo>
                      <a:pt x="0" y="206"/>
                      <a:pt x="0" y="194"/>
                      <a:pt x="1" y="183"/>
                    </a:cubicBezTo>
                    <a:lnTo>
                      <a:pt x="1" y="182"/>
                    </a:ln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79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8"/>
                      <a:pt x="1" y="175"/>
                      <a:pt x="1" y="173"/>
                    </a:cubicBezTo>
                    <a:lnTo>
                      <a:pt x="1" y="172"/>
                    </a:lnTo>
                    <a:cubicBezTo>
                      <a:pt x="1" y="171"/>
                      <a:pt x="1" y="169"/>
                      <a:pt x="2" y="168"/>
                    </a:cubicBezTo>
                    <a:cubicBezTo>
                      <a:pt x="2" y="166"/>
                      <a:pt x="2" y="166"/>
                      <a:pt x="2" y="165"/>
                    </a:cubicBezTo>
                    <a:lnTo>
                      <a:pt x="2" y="166"/>
                    </a:lnTo>
                    <a:cubicBezTo>
                      <a:pt x="2" y="165"/>
                      <a:pt x="2" y="164"/>
                      <a:pt x="2" y="162"/>
                    </a:cubicBezTo>
                    <a:cubicBezTo>
                      <a:pt x="2" y="161"/>
                      <a:pt x="2" y="161"/>
                      <a:pt x="2" y="159"/>
                    </a:cubicBezTo>
                    <a:lnTo>
                      <a:pt x="3" y="159"/>
                    </a:lnTo>
                    <a:cubicBezTo>
                      <a:pt x="3" y="158"/>
                      <a:pt x="3" y="158"/>
                      <a:pt x="3" y="157"/>
                    </a:cubicBezTo>
                    <a:cubicBezTo>
                      <a:pt x="3" y="153"/>
                      <a:pt x="3" y="149"/>
                      <a:pt x="4" y="145"/>
                    </a:cubicBezTo>
                    <a:cubicBezTo>
                      <a:pt x="4" y="139"/>
                      <a:pt x="5" y="133"/>
                      <a:pt x="7" y="127"/>
                    </a:cubicBezTo>
                    <a:cubicBezTo>
                      <a:pt x="9" y="116"/>
                      <a:pt x="12" y="106"/>
                      <a:pt x="15" y="95"/>
                    </a:cubicBezTo>
                    <a:cubicBezTo>
                      <a:pt x="19" y="85"/>
                      <a:pt x="23" y="75"/>
                      <a:pt x="28" y="65"/>
                    </a:cubicBezTo>
                    <a:cubicBezTo>
                      <a:pt x="29" y="60"/>
                      <a:pt x="32" y="56"/>
                      <a:pt x="34" y="52"/>
                    </a:cubicBezTo>
                    <a:cubicBezTo>
                      <a:pt x="37" y="46"/>
                      <a:pt x="42" y="39"/>
                      <a:pt x="46" y="34"/>
                    </a:cubicBezTo>
                    <a:cubicBezTo>
                      <a:pt x="50" y="28"/>
                      <a:pt x="54" y="22"/>
                      <a:pt x="59" y="17"/>
                    </a:cubicBezTo>
                    <a:cubicBezTo>
                      <a:pt x="62" y="13"/>
                      <a:pt x="65" y="10"/>
                      <a:pt x="70" y="6"/>
                    </a:cubicBezTo>
                    <a:cubicBezTo>
                      <a:pt x="72" y="4"/>
                      <a:pt x="76" y="2"/>
                      <a:pt x="80" y="1"/>
                    </a:cubicBezTo>
                    <a:cubicBezTo>
                      <a:pt x="85" y="0"/>
                      <a:pt x="91" y="3"/>
                      <a:pt x="92" y="9"/>
                    </a:cubicBezTo>
                    <a:cubicBezTo>
                      <a:pt x="94" y="14"/>
                      <a:pt x="90" y="20"/>
                      <a:pt x="84" y="21"/>
                    </a:cubicBezTo>
                    <a:cubicBezTo>
                      <a:pt x="83" y="21"/>
                      <a:pt x="82" y="22"/>
                      <a:pt x="82" y="22"/>
                    </a:cubicBezTo>
                    <a:cubicBezTo>
                      <a:pt x="80" y="23"/>
                      <a:pt x="79" y="24"/>
                      <a:pt x="78" y="25"/>
                    </a:cubicBezTo>
                    <a:cubicBezTo>
                      <a:pt x="75" y="28"/>
                      <a:pt x="73" y="30"/>
                      <a:pt x="71" y="32"/>
                    </a:cubicBezTo>
                    <a:cubicBezTo>
                      <a:pt x="67" y="38"/>
                      <a:pt x="63" y="43"/>
                      <a:pt x="58" y="48"/>
                    </a:cubicBezTo>
                    <a:cubicBezTo>
                      <a:pt x="57" y="52"/>
                      <a:pt x="54" y="55"/>
                      <a:pt x="52" y="59"/>
                    </a:cubicBezTo>
                    <a:cubicBezTo>
                      <a:pt x="49" y="63"/>
                      <a:pt x="47" y="69"/>
                      <a:pt x="44" y="73"/>
                    </a:cubicBezTo>
                    <a:cubicBezTo>
                      <a:pt x="40" y="82"/>
                      <a:pt x="36" y="91"/>
                      <a:pt x="33" y="101"/>
                    </a:cubicBezTo>
                    <a:cubicBezTo>
                      <a:pt x="29" y="111"/>
                      <a:pt x="27" y="120"/>
                      <a:pt x="25" y="130"/>
                    </a:cubicBezTo>
                    <a:lnTo>
                      <a:pt x="25" y="131"/>
                    </a:lnTo>
                    <a:cubicBezTo>
                      <a:pt x="22" y="140"/>
                      <a:pt x="21" y="150"/>
                      <a:pt x="20" y="159"/>
                    </a:cubicBezTo>
                    <a:cubicBezTo>
                      <a:pt x="19" y="168"/>
                      <a:pt x="19" y="176"/>
                      <a:pt x="18" y="185"/>
                    </a:cubicBezTo>
                    <a:lnTo>
                      <a:pt x="18" y="184"/>
                    </a:lnTo>
                    <a:cubicBezTo>
                      <a:pt x="18" y="193"/>
                      <a:pt x="18" y="201"/>
                      <a:pt x="18" y="210"/>
                    </a:cubicBezTo>
                    <a:cubicBezTo>
                      <a:pt x="19" y="217"/>
                      <a:pt x="19" y="223"/>
                      <a:pt x="21" y="229"/>
                    </a:cubicBezTo>
                    <a:lnTo>
                      <a:pt x="21" y="230"/>
                    </a:lnTo>
                    <a:cubicBezTo>
                      <a:pt x="22" y="235"/>
                      <a:pt x="23" y="239"/>
                      <a:pt x="25" y="244"/>
                    </a:cubicBezTo>
                    <a:cubicBezTo>
                      <a:pt x="26" y="248"/>
                      <a:pt x="28" y="252"/>
                      <a:pt x="30" y="256"/>
                    </a:cubicBezTo>
                    <a:cubicBezTo>
                      <a:pt x="32" y="260"/>
                      <a:pt x="35" y="264"/>
                      <a:pt x="37" y="269"/>
                    </a:cubicBezTo>
                    <a:cubicBezTo>
                      <a:pt x="42" y="274"/>
                      <a:pt x="46" y="280"/>
                      <a:pt x="50" y="285"/>
                    </a:cubicBezTo>
                    <a:lnTo>
                      <a:pt x="49" y="284"/>
                    </a:lnTo>
                    <a:cubicBezTo>
                      <a:pt x="50" y="285"/>
                      <a:pt x="51" y="286"/>
                      <a:pt x="52" y="288"/>
                    </a:cubicBezTo>
                    <a:cubicBezTo>
                      <a:pt x="56" y="291"/>
                      <a:pt x="56" y="296"/>
                      <a:pt x="52" y="300"/>
                    </a:cubicBezTo>
                    <a:cubicBezTo>
                      <a:pt x="50" y="302"/>
                      <a:pt x="48" y="303"/>
                      <a:pt x="46" y="303"/>
                    </a:cubicBezTo>
                    <a:cubicBezTo>
                      <a:pt x="43" y="303"/>
                      <a:pt x="41" y="302"/>
                      <a:pt x="39" y="3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3" name="Google Shape;3053;p32"/>
              <p:cNvSpPr/>
              <p:nvPr/>
            </p:nvSpPr>
            <p:spPr>
              <a:xfrm>
                <a:off x="-388820" y="4190038"/>
                <a:ext cx="32040" cy="12240"/>
              </a:xfrm>
              <a:custGeom>
                <a:rect b="b" l="l" r="r" t="t"/>
                <a:pathLst>
                  <a:path extrusionOk="0" h="34" w="89">
                    <a:moveTo>
                      <a:pt x="79" y="33"/>
                    </a:moveTo>
                    <a:cubicBezTo>
                      <a:pt x="68" y="33"/>
                      <a:pt x="57" y="32"/>
                      <a:pt x="45" y="32"/>
                    </a:cubicBezTo>
                    <a:cubicBezTo>
                      <a:pt x="40" y="31"/>
                      <a:pt x="35" y="31"/>
                      <a:pt x="30" y="30"/>
                    </a:cubicBezTo>
                    <a:cubicBezTo>
                      <a:pt x="23" y="29"/>
                      <a:pt x="17" y="28"/>
                      <a:pt x="11" y="26"/>
                    </a:cubicBezTo>
                    <a:cubicBezTo>
                      <a:pt x="7" y="25"/>
                      <a:pt x="1" y="21"/>
                      <a:pt x="1" y="16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4" y="3"/>
                      <a:pt x="10" y="0"/>
                      <a:pt x="15" y="2"/>
                    </a:cubicBezTo>
                    <a:cubicBezTo>
                      <a:pt x="18" y="3"/>
                      <a:pt x="20" y="6"/>
                      <a:pt x="21" y="8"/>
                    </a:cubicBezTo>
                    <a:cubicBezTo>
                      <a:pt x="22" y="9"/>
                      <a:pt x="23" y="10"/>
                      <a:pt x="25" y="10"/>
                    </a:cubicBezTo>
                    <a:cubicBezTo>
                      <a:pt x="36" y="12"/>
                      <a:pt x="47" y="12"/>
                      <a:pt x="58" y="14"/>
                    </a:cubicBezTo>
                    <a:cubicBezTo>
                      <a:pt x="65" y="14"/>
                      <a:pt x="72" y="14"/>
                      <a:pt x="79" y="15"/>
                    </a:cubicBezTo>
                    <a:cubicBezTo>
                      <a:pt x="84" y="15"/>
                      <a:pt x="88" y="19"/>
                      <a:pt x="88" y="24"/>
                    </a:cubicBezTo>
                    <a:cubicBezTo>
                      <a:pt x="88" y="29"/>
                      <a:pt x="84" y="33"/>
                      <a:pt x="79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4" name="Google Shape;3054;p32"/>
              <p:cNvSpPr/>
              <p:nvPr/>
            </p:nvSpPr>
            <p:spPr>
              <a:xfrm>
                <a:off x="-344900" y="4174918"/>
                <a:ext cx="59400" cy="48600"/>
              </a:xfrm>
              <a:custGeom>
                <a:rect b="b" l="l" r="r" t="t"/>
                <a:pathLst>
                  <a:path extrusionOk="0" h="135" w="165">
                    <a:moveTo>
                      <a:pt x="27" y="115"/>
                    </a:moveTo>
                    <a:lnTo>
                      <a:pt x="28" y="115"/>
                    </a:ln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4"/>
                      <a:pt x="30" y="114"/>
                    </a:cubicBezTo>
                    <a:cubicBezTo>
                      <a:pt x="30" y="114"/>
                      <a:pt x="30" y="113"/>
                      <a:pt x="31" y="113"/>
                    </a:cubicBezTo>
                    <a:cubicBezTo>
                      <a:pt x="33" y="112"/>
                      <a:pt x="34" y="112"/>
                      <a:pt x="35" y="110"/>
                    </a:cubicBezTo>
                    <a:cubicBezTo>
                      <a:pt x="37" y="110"/>
                      <a:pt x="38" y="109"/>
                      <a:pt x="39" y="108"/>
                    </a:cubicBezTo>
                    <a:cubicBezTo>
                      <a:pt x="42" y="105"/>
                      <a:pt x="45" y="102"/>
                      <a:pt x="47" y="99"/>
                    </a:cubicBezTo>
                    <a:cubicBezTo>
                      <a:pt x="51" y="95"/>
                      <a:pt x="54" y="91"/>
                      <a:pt x="58" y="86"/>
                    </a:cubicBezTo>
                    <a:cubicBezTo>
                      <a:pt x="62" y="79"/>
                      <a:pt x="67" y="71"/>
                      <a:pt x="71" y="63"/>
                    </a:cubicBezTo>
                    <a:cubicBezTo>
                      <a:pt x="73" y="58"/>
                      <a:pt x="76" y="53"/>
                      <a:pt x="78" y="48"/>
                    </a:cubicBezTo>
                    <a:cubicBezTo>
                      <a:pt x="79" y="46"/>
                      <a:pt x="79" y="43"/>
                      <a:pt x="79" y="41"/>
                    </a:cubicBezTo>
                    <a:cubicBezTo>
                      <a:pt x="80" y="36"/>
                      <a:pt x="81" y="32"/>
                      <a:pt x="83" y="28"/>
                    </a:cubicBezTo>
                    <a:cubicBezTo>
                      <a:pt x="83" y="26"/>
                      <a:pt x="84" y="24"/>
                      <a:pt x="85" y="22"/>
                    </a:cubicBezTo>
                    <a:cubicBezTo>
                      <a:pt x="86" y="21"/>
                      <a:pt x="86" y="21"/>
                      <a:pt x="87" y="20"/>
                    </a:cubicBezTo>
                    <a:cubicBezTo>
                      <a:pt x="86" y="20"/>
                      <a:pt x="86" y="20"/>
                      <a:pt x="84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8" y="20"/>
                      <a:pt x="76" y="20"/>
                      <a:pt x="74" y="20"/>
                    </a:cubicBezTo>
                    <a:cubicBezTo>
                      <a:pt x="73" y="21"/>
                      <a:pt x="72" y="21"/>
                      <a:pt x="70" y="21"/>
                    </a:cubicBezTo>
                    <a:cubicBezTo>
                      <a:pt x="67" y="22"/>
                      <a:pt x="66" y="23"/>
                      <a:pt x="63" y="24"/>
                    </a:cubicBezTo>
                    <a:cubicBezTo>
                      <a:pt x="62" y="25"/>
                      <a:pt x="59" y="27"/>
                      <a:pt x="58" y="28"/>
                    </a:cubicBezTo>
                    <a:cubicBezTo>
                      <a:pt x="55" y="29"/>
                      <a:pt x="53" y="31"/>
                      <a:pt x="51" y="33"/>
                    </a:cubicBezTo>
                    <a:cubicBezTo>
                      <a:pt x="49" y="35"/>
                      <a:pt x="47" y="37"/>
                      <a:pt x="45" y="39"/>
                    </a:cubicBezTo>
                    <a:cubicBezTo>
                      <a:pt x="42" y="42"/>
                      <a:pt x="39" y="46"/>
                      <a:pt x="37" y="50"/>
                    </a:cubicBezTo>
                    <a:cubicBezTo>
                      <a:pt x="34" y="54"/>
                      <a:pt x="32" y="58"/>
                      <a:pt x="30" y="61"/>
                    </a:cubicBezTo>
                    <a:cubicBezTo>
                      <a:pt x="28" y="66"/>
                      <a:pt x="26" y="70"/>
                      <a:pt x="24" y="74"/>
                    </a:cubicBezTo>
                    <a:cubicBezTo>
                      <a:pt x="23" y="80"/>
                      <a:pt x="21" y="85"/>
                      <a:pt x="20" y="91"/>
                    </a:cubicBezTo>
                    <a:cubicBezTo>
                      <a:pt x="20" y="94"/>
                      <a:pt x="19" y="96"/>
                      <a:pt x="19" y="99"/>
                    </a:cubicBezTo>
                    <a:cubicBezTo>
                      <a:pt x="19" y="101"/>
                      <a:pt x="19" y="102"/>
                      <a:pt x="19" y="104"/>
                    </a:cubicBezTo>
                    <a:cubicBezTo>
                      <a:pt x="19" y="105"/>
                      <a:pt x="19" y="106"/>
                      <a:pt x="19" y="108"/>
                    </a:cubicBezTo>
                    <a:lnTo>
                      <a:pt x="19" y="107"/>
                    </a:lnTo>
                    <a:cubicBezTo>
                      <a:pt x="19" y="108"/>
                      <a:pt x="20" y="109"/>
                      <a:pt x="20" y="109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1" y="113"/>
                      <a:pt x="21" y="113"/>
                    </a:cubicBezTo>
                    <a:lnTo>
                      <a:pt x="22" y="113"/>
                    </a:lnTo>
                    <a:cubicBezTo>
                      <a:pt x="22" y="113"/>
                      <a:pt x="23" y="113"/>
                      <a:pt x="23" y="114"/>
                    </a:cubicBezTo>
                    <a:lnTo>
                      <a:pt x="24" y="115"/>
                    </a:lnTo>
                    <a:cubicBezTo>
                      <a:pt x="23" y="115"/>
                      <a:pt x="23" y="114"/>
                      <a:pt x="23" y="114"/>
                    </a:cubicBezTo>
                    <a:lnTo>
                      <a:pt x="24" y="115"/>
                    </a:lnTo>
                    <a:lnTo>
                      <a:pt x="25" y="115"/>
                    </a:ln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7" y="115"/>
                      <a:pt x="27" y="115"/>
                      <a:pt x="27" y="115"/>
                    </a:cubicBezTo>
                    <a:moveTo>
                      <a:pt x="20" y="133"/>
                    </a:moveTo>
                    <a:cubicBezTo>
                      <a:pt x="15" y="132"/>
                      <a:pt x="10" y="128"/>
                      <a:pt x="7" y="124"/>
                    </a:cubicBezTo>
                    <a:cubicBezTo>
                      <a:pt x="5" y="122"/>
                      <a:pt x="4" y="120"/>
                      <a:pt x="3" y="117"/>
                    </a:cubicBezTo>
                    <a:cubicBezTo>
                      <a:pt x="2" y="114"/>
                      <a:pt x="1" y="111"/>
                      <a:pt x="0" y="108"/>
                    </a:cubicBezTo>
                    <a:cubicBezTo>
                      <a:pt x="0" y="101"/>
                      <a:pt x="0" y="94"/>
                      <a:pt x="2" y="88"/>
                    </a:cubicBezTo>
                    <a:cubicBezTo>
                      <a:pt x="3" y="81"/>
                      <a:pt x="5" y="73"/>
                      <a:pt x="7" y="67"/>
                    </a:cubicBezTo>
                    <a:cubicBezTo>
                      <a:pt x="13" y="53"/>
                      <a:pt x="20" y="40"/>
                      <a:pt x="29" y="28"/>
                    </a:cubicBezTo>
                    <a:cubicBezTo>
                      <a:pt x="38" y="17"/>
                      <a:pt x="51" y="7"/>
                      <a:pt x="65" y="3"/>
                    </a:cubicBezTo>
                    <a:cubicBezTo>
                      <a:pt x="72" y="1"/>
                      <a:pt x="79" y="0"/>
                      <a:pt x="86" y="0"/>
                    </a:cubicBezTo>
                    <a:cubicBezTo>
                      <a:pt x="93" y="0"/>
                      <a:pt x="100" y="2"/>
                      <a:pt x="105" y="6"/>
                    </a:cubicBezTo>
                    <a:cubicBezTo>
                      <a:pt x="111" y="9"/>
                      <a:pt x="116" y="15"/>
                      <a:pt x="118" y="21"/>
                    </a:cubicBezTo>
                    <a:cubicBezTo>
                      <a:pt x="119" y="25"/>
                      <a:pt x="120" y="28"/>
                      <a:pt x="120" y="32"/>
                    </a:cubicBezTo>
                    <a:cubicBezTo>
                      <a:pt x="120" y="32"/>
                      <a:pt x="120" y="33"/>
                      <a:pt x="120" y="34"/>
                    </a:cubicBezTo>
                    <a:cubicBezTo>
                      <a:pt x="122" y="37"/>
                      <a:pt x="123" y="41"/>
                      <a:pt x="120" y="44"/>
                    </a:cubicBezTo>
                    <a:cubicBezTo>
                      <a:pt x="119" y="48"/>
                      <a:pt x="115" y="50"/>
                      <a:pt x="111" y="50"/>
                    </a:cubicBezTo>
                    <a:cubicBezTo>
                      <a:pt x="107" y="50"/>
                      <a:pt x="104" y="48"/>
                      <a:pt x="102" y="44"/>
                    </a:cubicBezTo>
                    <a:cubicBezTo>
                      <a:pt x="102" y="43"/>
                      <a:pt x="101" y="42"/>
                      <a:pt x="101" y="41"/>
                    </a:cubicBezTo>
                    <a:cubicBezTo>
                      <a:pt x="101" y="42"/>
                      <a:pt x="101" y="43"/>
                      <a:pt x="100" y="43"/>
                    </a:cubicBezTo>
                    <a:cubicBezTo>
                      <a:pt x="99" y="46"/>
                      <a:pt x="98" y="49"/>
                      <a:pt x="97" y="51"/>
                    </a:cubicBezTo>
                    <a:cubicBezTo>
                      <a:pt x="97" y="55"/>
                      <a:pt x="96" y="59"/>
                      <a:pt x="95" y="63"/>
                    </a:cubicBezTo>
                    <a:cubicBezTo>
                      <a:pt x="95" y="68"/>
                      <a:pt x="95" y="73"/>
                      <a:pt x="95" y="78"/>
                    </a:cubicBezTo>
                    <a:cubicBezTo>
                      <a:pt x="96" y="81"/>
                      <a:pt x="97" y="84"/>
                      <a:pt x="97" y="88"/>
                    </a:cubicBezTo>
                    <a:cubicBezTo>
                      <a:pt x="98" y="91"/>
                      <a:pt x="98" y="93"/>
                      <a:pt x="99" y="95"/>
                    </a:cubicBezTo>
                    <a:cubicBezTo>
                      <a:pt x="100" y="98"/>
                      <a:pt x="101" y="99"/>
                      <a:pt x="101" y="101"/>
                    </a:cubicBezTo>
                    <a:cubicBezTo>
                      <a:pt x="102" y="102"/>
                      <a:pt x="102" y="103"/>
                      <a:pt x="104" y="105"/>
                    </a:cubicBezTo>
                    <a:cubicBezTo>
                      <a:pt x="104" y="105"/>
                      <a:pt x="105" y="106"/>
                      <a:pt x="105" y="107"/>
                    </a:cubicBezTo>
                    <a:cubicBezTo>
                      <a:pt x="106" y="108"/>
                      <a:pt x="106" y="108"/>
                      <a:pt x="107" y="108"/>
                    </a:cubicBezTo>
                    <a:cubicBezTo>
                      <a:pt x="107" y="109"/>
                      <a:pt x="108" y="109"/>
                      <a:pt x="108" y="109"/>
                    </a:cubicBezTo>
                    <a:lnTo>
                      <a:pt x="109" y="109"/>
                    </a:ln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10" y="110"/>
                      <a:pt x="111" y="110"/>
                    </a:cubicBezTo>
                    <a:lnTo>
                      <a:pt x="112" y="110"/>
                    </a:lnTo>
                    <a:lnTo>
                      <a:pt x="113" y="110"/>
                    </a:lnTo>
                    <a:cubicBezTo>
                      <a:pt x="115" y="110"/>
                      <a:pt x="116" y="110"/>
                      <a:pt x="117" y="110"/>
                    </a:cubicBezTo>
                    <a:cubicBezTo>
                      <a:pt x="116" y="110"/>
                      <a:pt x="116" y="110"/>
                      <a:pt x="115" y="110"/>
                    </a:cubicBezTo>
                    <a:cubicBezTo>
                      <a:pt x="116" y="110"/>
                      <a:pt x="118" y="110"/>
                      <a:pt x="118" y="109"/>
                    </a:cubicBezTo>
                    <a:cubicBezTo>
                      <a:pt x="119" y="109"/>
                      <a:pt x="120" y="109"/>
                      <a:pt x="122" y="108"/>
                    </a:cubicBezTo>
                    <a:cubicBezTo>
                      <a:pt x="124" y="107"/>
                      <a:pt x="126" y="106"/>
                      <a:pt x="128" y="104"/>
                    </a:cubicBezTo>
                    <a:cubicBezTo>
                      <a:pt x="134" y="100"/>
                      <a:pt x="139" y="96"/>
                      <a:pt x="144" y="91"/>
                    </a:cubicBezTo>
                    <a:cubicBezTo>
                      <a:pt x="145" y="91"/>
                      <a:pt x="146" y="89"/>
                      <a:pt x="147" y="89"/>
                    </a:cubicBezTo>
                    <a:cubicBezTo>
                      <a:pt x="151" y="85"/>
                      <a:pt x="156" y="85"/>
                      <a:pt x="160" y="89"/>
                    </a:cubicBezTo>
                    <a:cubicBezTo>
                      <a:pt x="164" y="92"/>
                      <a:pt x="164" y="98"/>
                      <a:pt x="160" y="102"/>
                    </a:cubicBezTo>
                    <a:cubicBezTo>
                      <a:pt x="151" y="110"/>
                      <a:pt x="141" y="119"/>
                      <a:pt x="131" y="125"/>
                    </a:cubicBezTo>
                    <a:cubicBezTo>
                      <a:pt x="123" y="128"/>
                      <a:pt x="115" y="130"/>
                      <a:pt x="107" y="129"/>
                    </a:cubicBezTo>
                    <a:cubicBezTo>
                      <a:pt x="100" y="128"/>
                      <a:pt x="94" y="123"/>
                      <a:pt x="89" y="117"/>
                    </a:cubicBezTo>
                    <a:cubicBezTo>
                      <a:pt x="84" y="110"/>
                      <a:pt x="81" y="102"/>
                      <a:pt x="79" y="94"/>
                    </a:cubicBezTo>
                    <a:cubicBezTo>
                      <a:pt x="79" y="92"/>
                      <a:pt x="78" y="91"/>
                      <a:pt x="78" y="88"/>
                    </a:cubicBezTo>
                    <a:cubicBezTo>
                      <a:pt x="71" y="99"/>
                      <a:pt x="63" y="110"/>
                      <a:pt x="54" y="120"/>
                    </a:cubicBezTo>
                    <a:cubicBezTo>
                      <a:pt x="46" y="127"/>
                      <a:pt x="37" y="134"/>
                      <a:pt x="26" y="134"/>
                    </a:cubicBezTo>
                    <a:cubicBezTo>
                      <a:pt x="24" y="134"/>
                      <a:pt x="22" y="134"/>
                      <a:pt x="2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5" name="Google Shape;3055;p32"/>
              <p:cNvSpPr/>
              <p:nvPr/>
            </p:nvSpPr>
            <p:spPr>
              <a:xfrm>
                <a:off x="-294500" y="4147198"/>
                <a:ext cx="32760" cy="121680"/>
              </a:xfrm>
              <a:custGeom>
                <a:rect b="b" l="l" r="r" t="t"/>
                <a:pathLst>
                  <a:path extrusionOk="0" h="338" w="91">
                    <a:moveTo>
                      <a:pt x="3" y="333"/>
                    </a:moveTo>
                    <a:cubicBezTo>
                      <a:pt x="0" y="329"/>
                      <a:pt x="1" y="323"/>
                      <a:pt x="5" y="320"/>
                    </a:cubicBezTo>
                    <a:cubicBezTo>
                      <a:pt x="11" y="316"/>
                      <a:pt x="17" y="312"/>
                      <a:pt x="22" y="307"/>
                    </a:cubicBezTo>
                    <a:cubicBezTo>
                      <a:pt x="27" y="303"/>
                      <a:pt x="31" y="299"/>
                      <a:pt x="35" y="294"/>
                    </a:cubicBezTo>
                    <a:cubicBezTo>
                      <a:pt x="35" y="295"/>
                      <a:pt x="34" y="295"/>
                      <a:pt x="34" y="295"/>
                    </a:cubicBezTo>
                    <a:cubicBezTo>
                      <a:pt x="40" y="288"/>
                      <a:pt x="45" y="282"/>
                      <a:pt x="50" y="274"/>
                    </a:cubicBezTo>
                    <a:cubicBezTo>
                      <a:pt x="50" y="275"/>
                      <a:pt x="50" y="275"/>
                      <a:pt x="50" y="275"/>
                    </a:cubicBezTo>
                    <a:lnTo>
                      <a:pt x="50" y="274"/>
                    </a:lnTo>
                    <a:cubicBezTo>
                      <a:pt x="54" y="268"/>
                      <a:pt x="57" y="263"/>
                      <a:pt x="60" y="257"/>
                    </a:cubicBezTo>
                    <a:cubicBezTo>
                      <a:pt x="63" y="253"/>
                      <a:pt x="64" y="247"/>
                      <a:pt x="66" y="243"/>
                    </a:cubicBezTo>
                    <a:cubicBezTo>
                      <a:pt x="68" y="239"/>
                      <a:pt x="69" y="234"/>
                      <a:pt x="70" y="230"/>
                    </a:cubicBezTo>
                    <a:cubicBezTo>
                      <a:pt x="71" y="225"/>
                      <a:pt x="71" y="219"/>
                      <a:pt x="72" y="215"/>
                    </a:cubicBezTo>
                    <a:cubicBezTo>
                      <a:pt x="73" y="205"/>
                      <a:pt x="73" y="195"/>
                      <a:pt x="71" y="185"/>
                    </a:cubicBezTo>
                    <a:cubicBezTo>
                      <a:pt x="71" y="173"/>
                      <a:pt x="69" y="161"/>
                      <a:pt x="67" y="150"/>
                    </a:cubicBezTo>
                    <a:lnTo>
                      <a:pt x="67" y="149"/>
                    </a:lnTo>
                    <a:cubicBezTo>
                      <a:pt x="64" y="138"/>
                      <a:pt x="61" y="127"/>
                      <a:pt x="59" y="117"/>
                    </a:cubicBezTo>
                    <a:cubicBezTo>
                      <a:pt x="57" y="113"/>
                      <a:pt x="56" y="110"/>
                      <a:pt x="55" y="106"/>
                    </a:cubicBezTo>
                    <a:cubicBezTo>
                      <a:pt x="54" y="103"/>
                      <a:pt x="53" y="99"/>
                      <a:pt x="51" y="95"/>
                    </a:cubicBezTo>
                    <a:cubicBezTo>
                      <a:pt x="49" y="90"/>
                      <a:pt x="47" y="84"/>
                      <a:pt x="45" y="79"/>
                    </a:cubicBezTo>
                    <a:cubicBezTo>
                      <a:pt x="43" y="74"/>
                      <a:pt x="41" y="69"/>
                      <a:pt x="39" y="64"/>
                    </a:cubicBezTo>
                    <a:cubicBezTo>
                      <a:pt x="36" y="56"/>
                      <a:pt x="31" y="46"/>
                      <a:pt x="27" y="38"/>
                    </a:cubicBezTo>
                    <a:cubicBezTo>
                      <a:pt x="27" y="37"/>
                      <a:pt x="26" y="36"/>
                      <a:pt x="25" y="35"/>
                    </a:cubicBezTo>
                    <a:cubicBezTo>
                      <a:pt x="24" y="34"/>
                      <a:pt x="23" y="33"/>
                      <a:pt x="22" y="32"/>
                    </a:cubicBezTo>
                    <a:cubicBezTo>
                      <a:pt x="21" y="29"/>
                      <a:pt x="19" y="27"/>
                      <a:pt x="18" y="24"/>
                    </a:cubicBezTo>
                    <a:cubicBezTo>
                      <a:pt x="16" y="21"/>
                      <a:pt x="14" y="17"/>
                      <a:pt x="13" y="14"/>
                    </a:cubicBezTo>
                    <a:cubicBezTo>
                      <a:pt x="11" y="10"/>
                      <a:pt x="14" y="5"/>
                      <a:pt x="17" y="3"/>
                    </a:cubicBezTo>
                    <a:cubicBezTo>
                      <a:pt x="21" y="0"/>
                      <a:pt x="26" y="1"/>
                      <a:pt x="29" y="4"/>
                    </a:cubicBezTo>
                    <a:cubicBezTo>
                      <a:pt x="34" y="9"/>
                      <a:pt x="37" y="15"/>
                      <a:pt x="40" y="20"/>
                    </a:cubicBezTo>
                    <a:cubicBezTo>
                      <a:pt x="42" y="24"/>
                      <a:pt x="44" y="28"/>
                      <a:pt x="46" y="32"/>
                    </a:cubicBezTo>
                    <a:cubicBezTo>
                      <a:pt x="48" y="37"/>
                      <a:pt x="50" y="42"/>
                      <a:pt x="52" y="47"/>
                    </a:cubicBezTo>
                    <a:cubicBezTo>
                      <a:pt x="56" y="56"/>
                      <a:pt x="60" y="66"/>
                      <a:pt x="63" y="75"/>
                    </a:cubicBezTo>
                    <a:cubicBezTo>
                      <a:pt x="71" y="97"/>
                      <a:pt x="78" y="119"/>
                      <a:pt x="84" y="142"/>
                    </a:cubicBezTo>
                    <a:cubicBezTo>
                      <a:pt x="88" y="161"/>
                      <a:pt x="90" y="181"/>
                      <a:pt x="90" y="201"/>
                    </a:cubicBezTo>
                    <a:cubicBezTo>
                      <a:pt x="90" y="211"/>
                      <a:pt x="89" y="221"/>
                      <a:pt x="88" y="230"/>
                    </a:cubicBezTo>
                    <a:cubicBezTo>
                      <a:pt x="87" y="240"/>
                      <a:pt x="83" y="249"/>
                      <a:pt x="80" y="259"/>
                    </a:cubicBezTo>
                    <a:cubicBezTo>
                      <a:pt x="71" y="277"/>
                      <a:pt x="60" y="293"/>
                      <a:pt x="46" y="308"/>
                    </a:cubicBezTo>
                    <a:cubicBezTo>
                      <a:pt x="41" y="314"/>
                      <a:pt x="35" y="320"/>
                      <a:pt x="29" y="326"/>
                    </a:cubicBezTo>
                    <a:cubicBezTo>
                      <a:pt x="24" y="328"/>
                      <a:pt x="20" y="331"/>
                      <a:pt x="16" y="335"/>
                    </a:cubicBezTo>
                    <a:cubicBezTo>
                      <a:pt x="14" y="336"/>
                      <a:pt x="13" y="337"/>
                      <a:pt x="10" y="337"/>
                    </a:cubicBezTo>
                    <a:cubicBezTo>
                      <a:pt x="8" y="337"/>
                      <a:pt x="5" y="335"/>
                      <a:pt x="3" y="3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6" name="Google Shape;3056;p32"/>
              <p:cNvSpPr/>
              <p:nvPr/>
            </p:nvSpPr>
            <p:spPr>
              <a:xfrm>
                <a:off x="-217100" y="3996718"/>
                <a:ext cx="67680" cy="43200"/>
              </a:xfrm>
              <a:custGeom>
                <a:rect b="b" l="l" r="r" t="t"/>
                <a:pathLst>
                  <a:path extrusionOk="0" h="120" w="188">
                    <a:moveTo>
                      <a:pt x="27" y="100"/>
                    </a:moveTo>
                    <a:cubicBezTo>
                      <a:pt x="27" y="100"/>
                      <a:pt x="28" y="100"/>
                      <a:pt x="28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30" y="99"/>
                      <a:pt x="31" y="99"/>
                      <a:pt x="32" y="98"/>
                    </a:cubicBezTo>
                    <a:lnTo>
                      <a:pt x="34" y="97"/>
                    </a:lnTo>
                    <a:cubicBezTo>
                      <a:pt x="35" y="96"/>
                      <a:pt x="36" y="95"/>
                      <a:pt x="38" y="94"/>
                    </a:cubicBezTo>
                    <a:cubicBezTo>
                      <a:pt x="40" y="92"/>
                      <a:pt x="42" y="90"/>
                      <a:pt x="44" y="88"/>
                    </a:cubicBezTo>
                    <a:cubicBezTo>
                      <a:pt x="47" y="85"/>
                      <a:pt x="49" y="81"/>
                      <a:pt x="52" y="77"/>
                    </a:cubicBezTo>
                    <a:cubicBezTo>
                      <a:pt x="56" y="71"/>
                      <a:pt x="60" y="64"/>
                      <a:pt x="64" y="57"/>
                    </a:cubicBezTo>
                    <a:cubicBezTo>
                      <a:pt x="65" y="54"/>
                      <a:pt x="67" y="50"/>
                      <a:pt x="68" y="47"/>
                    </a:cubicBezTo>
                    <a:cubicBezTo>
                      <a:pt x="67" y="46"/>
                      <a:pt x="66" y="45"/>
                      <a:pt x="64" y="43"/>
                    </a:cubicBezTo>
                    <a:cubicBezTo>
                      <a:pt x="64" y="41"/>
                      <a:pt x="64" y="39"/>
                      <a:pt x="64" y="37"/>
                    </a:cubicBezTo>
                    <a:cubicBezTo>
                      <a:pt x="63" y="35"/>
                      <a:pt x="63" y="33"/>
                      <a:pt x="63" y="31"/>
                    </a:cubicBezTo>
                    <a:cubicBezTo>
                      <a:pt x="63" y="30"/>
                      <a:pt x="62" y="29"/>
                      <a:pt x="62" y="27"/>
                    </a:cubicBezTo>
                    <a:cubicBezTo>
                      <a:pt x="61" y="27"/>
                      <a:pt x="61" y="27"/>
                      <a:pt x="61" y="27"/>
                    </a:cubicBezTo>
                    <a:lnTo>
                      <a:pt x="62" y="27"/>
                    </a:lnTo>
                    <a:cubicBezTo>
                      <a:pt x="61" y="26"/>
                      <a:pt x="61" y="26"/>
                      <a:pt x="61" y="25"/>
                    </a:cubicBezTo>
                    <a:cubicBezTo>
                      <a:pt x="60" y="25"/>
                      <a:pt x="60" y="24"/>
                      <a:pt x="59" y="23"/>
                    </a:cubicBezTo>
                    <a:lnTo>
                      <a:pt x="60" y="24"/>
                    </a:lnTo>
                    <a:cubicBezTo>
                      <a:pt x="59" y="23"/>
                      <a:pt x="59" y="23"/>
                      <a:pt x="59" y="23"/>
                    </a:cubicBezTo>
                    <a:cubicBezTo>
                      <a:pt x="58" y="22"/>
                      <a:pt x="58" y="22"/>
                      <a:pt x="57" y="22"/>
                    </a:cubicBezTo>
                    <a:lnTo>
                      <a:pt x="56" y="21"/>
                    </a:lnTo>
                    <a:cubicBezTo>
                      <a:pt x="56" y="21"/>
                      <a:pt x="55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lnTo>
                      <a:pt x="54" y="20"/>
                    </a:lnTo>
                    <a:lnTo>
                      <a:pt x="53" y="20"/>
                    </a:lnTo>
                    <a:lnTo>
                      <a:pt x="52" y="20"/>
                    </a:lnTo>
                    <a:cubicBezTo>
                      <a:pt x="52" y="20"/>
                      <a:pt x="51" y="20"/>
                      <a:pt x="50" y="20"/>
                    </a:cubicBezTo>
                    <a:lnTo>
                      <a:pt x="49" y="21"/>
                    </a:lnTo>
                    <a:cubicBezTo>
                      <a:pt x="48" y="21"/>
                      <a:pt x="48" y="22"/>
                      <a:pt x="47" y="22"/>
                    </a:cubicBezTo>
                    <a:cubicBezTo>
                      <a:pt x="46" y="22"/>
                      <a:pt x="46" y="22"/>
                      <a:pt x="45" y="23"/>
                    </a:cubicBezTo>
                    <a:cubicBezTo>
                      <a:pt x="44" y="24"/>
                      <a:pt x="42" y="25"/>
                      <a:pt x="41" y="26"/>
                    </a:cubicBezTo>
                    <a:cubicBezTo>
                      <a:pt x="40" y="27"/>
                      <a:pt x="39" y="28"/>
                      <a:pt x="38" y="29"/>
                    </a:cubicBezTo>
                    <a:cubicBezTo>
                      <a:pt x="36" y="31"/>
                      <a:pt x="35" y="33"/>
                      <a:pt x="33" y="36"/>
                    </a:cubicBezTo>
                    <a:cubicBezTo>
                      <a:pt x="32" y="38"/>
                      <a:pt x="30" y="40"/>
                      <a:pt x="29" y="43"/>
                    </a:cubicBezTo>
                    <a:cubicBezTo>
                      <a:pt x="27" y="46"/>
                      <a:pt x="26" y="50"/>
                      <a:pt x="25" y="52"/>
                    </a:cubicBezTo>
                    <a:cubicBezTo>
                      <a:pt x="23" y="57"/>
                      <a:pt x="22" y="62"/>
                      <a:pt x="21" y="66"/>
                    </a:cubicBezTo>
                    <a:lnTo>
                      <a:pt x="21" y="65"/>
                    </a:lnTo>
                    <a:cubicBezTo>
                      <a:pt x="20" y="71"/>
                      <a:pt x="20" y="76"/>
                      <a:pt x="19" y="82"/>
                    </a:cubicBezTo>
                    <a:cubicBezTo>
                      <a:pt x="19" y="84"/>
                      <a:pt x="19" y="86"/>
                      <a:pt x="19" y="89"/>
                    </a:cubicBezTo>
                    <a:cubicBezTo>
                      <a:pt x="20" y="90"/>
                      <a:pt x="20" y="92"/>
                      <a:pt x="20" y="93"/>
                    </a:cubicBezTo>
                    <a:lnTo>
                      <a:pt x="20" y="94"/>
                    </a:lnTo>
                    <a:cubicBezTo>
                      <a:pt x="20" y="95"/>
                      <a:pt x="21" y="96"/>
                      <a:pt x="21" y="96"/>
                    </a:cubicBezTo>
                    <a:lnTo>
                      <a:pt x="21" y="97"/>
                    </a:lnTo>
                    <a:cubicBezTo>
                      <a:pt x="21" y="97"/>
                      <a:pt x="22" y="97"/>
                      <a:pt x="22" y="98"/>
                    </a:cubicBezTo>
                    <a:cubicBezTo>
                      <a:pt x="22" y="99"/>
                      <a:pt x="23" y="99"/>
                      <a:pt x="23" y="99"/>
                    </a:cubicBezTo>
                    <a:lnTo>
                      <a:pt x="24" y="99"/>
                    </a:lnTo>
                    <a:cubicBezTo>
                      <a:pt x="25" y="99"/>
                      <a:pt x="25" y="99"/>
                      <a:pt x="25" y="100"/>
                    </a:cubicBezTo>
                    <a:lnTo>
                      <a:pt x="26" y="100"/>
                    </a:lnTo>
                    <a:cubicBezTo>
                      <a:pt x="27" y="100"/>
                      <a:pt x="27" y="100"/>
                      <a:pt x="27" y="100"/>
                    </a:cubicBez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moveTo>
                      <a:pt x="4" y="105"/>
                    </a:moveTo>
                    <a:cubicBezTo>
                      <a:pt x="1" y="100"/>
                      <a:pt x="0" y="94"/>
                      <a:pt x="0" y="88"/>
                    </a:cubicBezTo>
                    <a:cubicBezTo>
                      <a:pt x="0" y="80"/>
                      <a:pt x="1" y="72"/>
                      <a:pt x="2" y="64"/>
                    </a:cubicBezTo>
                    <a:cubicBezTo>
                      <a:pt x="5" y="51"/>
                      <a:pt x="10" y="37"/>
                      <a:pt x="17" y="25"/>
                    </a:cubicBezTo>
                    <a:cubicBezTo>
                      <a:pt x="24" y="15"/>
                      <a:pt x="33" y="5"/>
                      <a:pt x="45" y="2"/>
                    </a:cubicBezTo>
                    <a:cubicBezTo>
                      <a:pt x="53" y="0"/>
                      <a:pt x="60" y="1"/>
                      <a:pt x="67" y="5"/>
                    </a:cubicBezTo>
                    <a:cubicBezTo>
                      <a:pt x="69" y="2"/>
                      <a:pt x="72" y="0"/>
                      <a:pt x="76" y="0"/>
                    </a:cubicBezTo>
                    <a:cubicBezTo>
                      <a:pt x="81" y="0"/>
                      <a:pt x="86" y="4"/>
                      <a:pt x="86" y="9"/>
                    </a:cubicBezTo>
                    <a:cubicBezTo>
                      <a:pt x="86" y="11"/>
                      <a:pt x="86" y="13"/>
                      <a:pt x="86" y="15"/>
                    </a:cubicBezTo>
                    <a:cubicBezTo>
                      <a:pt x="85" y="20"/>
                      <a:pt x="85" y="25"/>
                      <a:pt x="84" y="30"/>
                    </a:cubicBezTo>
                    <a:cubicBezTo>
                      <a:pt x="88" y="32"/>
                      <a:pt x="91" y="36"/>
                      <a:pt x="91" y="40"/>
                    </a:cubicBezTo>
                    <a:cubicBezTo>
                      <a:pt x="92" y="46"/>
                      <a:pt x="91" y="52"/>
                      <a:pt x="92" y="58"/>
                    </a:cubicBezTo>
                    <a:cubicBezTo>
                      <a:pt x="92" y="60"/>
                      <a:pt x="92" y="62"/>
                      <a:pt x="92" y="64"/>
                    </a:cubicBezTo>
                    <a:lnTo>
                      <a:pt x="92" y="63"/>
                    </a:lnTo>
                    <a:cubicBezTo>
                      <a:pt x="92" y="64"/>
                      <a:pt x="92" y="65"/>
                      <a:pt x="93" y="66"/>
                    </a:cubicBezTo>
                    <a:cubicBezTo>
                      <a:pt x="93" y="67"/>
                      <a:pt x="94" y="68"/>
                      <a:pt x="94" y="69"/>
                    </a:cubicBezTo>
                    <a:cubicBezTo>
                      <a:pt x="95" y="70"/>
                      <a:pt x="95" y="71"/>
                      <a:pt x="96" y="72"/>
                    </a:cubicBezTo>
                    <a:cubicBezTo>
                      <a:pt x="96" y="72"/>
                      <a:pt x="96" y="73"/>
                      <a:pt x="97" y="73"/>
                    </a:cubicBezTo>
                    <a:lnTo>
                      <a:pt x="98" y="74"/>
                    </a:lnTo>
                    <a:cubicBezTo>
                      <a:pt x="98" y="74"/>
                      <a:pt x="97" y="74"/>
                      <a:pt x="97" y="73"/>
                    </a:cubicBezTo>
                    <a:cubicBezTo>
                      <a:pt x="98" y="74"/>
                      <a:pt x="98" y="75"/>
                      <a:pt x="99" y="75"/>
                    </a:cubicBezTo>
                    <a:cubicBezTo>
                      <a:pt x="99" y="76"/>
                      <a:pt x="100" y="76"/>
                      <a:pt x="101" y="77"/>
                    </a:cubicBezTo>
                    <a:cubicBezTo>
                      <a:pt x="102" y="78"/>
                      <a:pt x="103" y="78"/>
                      <a:pt x="103" y="79"/>
                    </a:cubicBezTo>
                    <a:cubicBezTo>
                      <a:pt x="105" y="79"/>
                      <a:pt x="106" y="80"/>
                      <a:pt x="108" y="80"/>
                    </a:cubicBezTo>
                    <a:cubicBezTo>
                      <a:pt x="110" y="81"/>
                      <a:pt x="112" y="82"/>
                      <a:pt x="114" y="82"/>
                    </a:cubicBezTo>
                    <a:cubicBezTo>
                      <a:pt x="116" y="82"/>
                      <a:pt x="117" y="82"/>
                      <a:pt x="119" y="83"/>
                    </a:cubicBezTo>
                    <a:cubicBezTo>
                      <a:pt x="120" y="83"/>
                      <a:pt x="122" y="83"/>
                      <a:pt x="124" y="83"/>
                    </a:cubicBezTo>
                    <a:cubicBezTo>
                      <a:pt x="126" y="82"/>
                      <a:pt x="128" y="82"/>
                      <a:pt x="130" y="82"/>
                    </a:cubicBezTo>
                    <a:cubicBezTo>
                      <a:pt x="133" y="81"/>
                      <a:pt x="135" y="80"/>
                      <a:pt x="137" y="80"/>
                    </a:cubicBezTo>
                    <a:cubicBezTo>
                      <a:pt x="140" y="79"/>
                      <a:pt x="144" y="77"/>
                      <a:pt x="147" y="76"/>
                    </a:cubicBezTo>
                    <a:cubicBezTo>
                      <a:pt x="152" y="73"/>
                      <a:pt x="157" y="70"/>
                      <a:pt x="162" y="67"/>
                    </a:cubicBezTo>
                    <a:cubicBezTo>
                      <a:pt x="165" y="65"/>
                      <a:pt x="168" y="62"/>
                      <a:pt x="171" y="60"/>
                    </a:cubicBezTo>
                    <a:cubicBezTo>
                      <a:pt x="175" y="57"/>
                      <a:pt x="181" y="58"/>
                      <a:pt x="184" y="62"/>
                    </a:cubicBezTo>
                    <a:cubicBezTo>
                      <a:pt x="187" y="66"/>
                      <a:pt x="187" y="72"/>
                      <a:pt x="183" y="75"/>
                    </a:cubicBezTo>
                    <a:cubicBezTo>
                      <a:pt x="162" y="92"/>
                      <a:pt x="137" y="106"/>
                      <a:pt x="109" y="101"/>
                    </a:cubicBezTo>
                    <a:cubicBezTo>
                      <a:pt x="102" y="99"/>
                      <a:pt x="95" y="97"/>
                      <a:pt x="89" y="93"/>
                    </a:cubicBezTo>
                    <a:cubicBezTo>
                      <a:pt x="83" y="88"/>
                      <a:pt x="78" y="82"/>
                      <a:pt x="75" y="75"/>
                    </a:cubicBezTo>
                    <a:cubicBezTo>
                      <a:pt x="74" y="77"/>
                      <a:pt x="73" y="79"/>
                      <a:pt x="72" y="81"/>
                    </a:cubicBezTo>
                    <a:cubicBezTo>
                      <a:pt x="69" y="86"/>
                      <a:pt x="66" y="91"/>
                      <a:pt x="63" y="95"/>
                    </a:cubicBezTo>
                    <a:cubicBezTo>
                      <a:pt x="55" y="106"/>
                      <a:pt x="45" y="115"/>
                      <a:pt x="33" y="118"/>
                    </a:cubicBezTo>
                    <a:cubicBezTo>
                      <a:pt x="31" y="119"/>
                      <a:pt x="29" y="119"/>
                      <a:pt x="27" y="119"/>
                    </a:cubicBezTo>
                    <a:cubicBezTo>
                      <a:pt x="17" y="119"/>
                      <a:pt x="8" y="114"/>
                      <a:pt x="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7" name="Google Shape;3057;p32"/>
              <p:cNvSpPr/>
              <p:nvPr/>
            </p:nvSpPr>
            <p:spPr>
              <a:xfrm>
                <a:off x="-612380" y="3865318"/>
                <a:ext cx="59400" cy="76680"/>
              </a:xfrm>
              <a:custGeom>
                <a:rect b="b" l="l" r="r" t="t"/>
                <a:pathLst>
                  <a:path extrusionOk="0" h="213" w="165">
                    <a:moveTo>
                      <a:pt x="51" y="193"/>
                    </a:moveTo>
                    <a:cubicBezTo>
                      <a:pt x="52" y="193"/>
                      <a:pt x="53" y="193"/>
                      <a:pt x="55" y="193"/>
                    </a:cubicBezTo>
                    <a:cubicBezTo>
                      <a:pt x="57" y="192"/>
                      <a:pt x="58" y="191"/>
                      <a:pt x="60" y="191"/>
                    </a:cubicBezTo>
                    <a:cubicBezTo>
                      <a:pt x="63" y="190"/>
                      <a:pt x="65" y="189"/>
                      <a:pt x="68" y="188"/>
                    </a:cubicBezTo>
                    <a:cubicBezTo>
                      <a:pt x="70" y="187"/>
                      <a:pt x="73" y="185"/>
                      <a:pt x="75" y="183"/>
                    </a:cubicBezTo>
                    <a:cubicBezTo>
                      <a:pt x="80" y="180"/>
                      <a:pt x="85" y="176"/>
                      <a:pt x="89" y="173"/>
                    </a:cubicBezTo>
                    <a:cubicBezTo>
                      <a:pt x="95" y="168"/>
                      <a:pt x="100" y="162"/>
                      <a:pt x="105" y="157"/>
                    </a:cubicBezTo>
                    <a:cubicBezTo>
                      <a:pt x="111" y="150"/>
                      <a:pt x="116" y="144"/>
                      <a:pt x="120" y="137"/>
                    </a:cubicBezTo>
                    <a:cubicBezTo>
                      <a:pt x="120" y="137"/>
                      <a:pt x="121" y="137"/>
                      <a:pt x="121" y="136"/>
                    </a:cubicBezTo>
                    <a:cubicBezTo>
                      <a:pt x="121" y="137"/>
                      <a:pt x="121" y="137"/>
                      <a:pt x="120" y="137"/>
                    </a:cubicBezTo>
                    <a:cubicBezTo>
                      <a:pt x="125" y="130"/>
                      <a:pt x="129" y="123"/>
                      <a:pt x="132" y="116"/>
                    </a:cubicBezTo>
                    <a:cubicBezTo>
                      <a:pt x="135" y="111"/>
                      <a:pt x="138" y="105"/>
                      <a:pt x="139" y="100"/>
                    </a:cubicBezTo>
                    <a:lnTo>
                      <a:pt x="139" y="99"/>
                    </a:lnTo>
                    <a:lnTo>
                      <a:pt x="140" y="99"/>
                    </a:lnTo>
                    <a:cubicBezTo>
                      <a:pt x="139" y="99"/>
                      <a:pt x="139" y="99"/>
                      <a:pt x="139" y="99"/>
                    </a:cubicBezTo>
                    <a:cubicBezTo>
                      <a:pt x="141" y="94"/>
                      <a:pt x="143" y="89"/>
                      <a:pt x="144" y="83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5" y="80"/>
                      <a:pt x="145" y="76"/>
                      <a:pt x="145" y="71"/>
                    </a:cubicBezTo>
                    <a:cubicBezTo>
                      <a:pt x="146" y="67"/>
                      <a:pt x="146" y="63"/>
                      <a:pt x="145" y="59"/>
                    </a:cubicBezTo>
                    <a:cubicBezTo>
                      <a:pt x="145" y="55"/>
                      <a:pt x="145" y="52"/>
                      <a:pt x="144" y="49"/>
                    </a:cubicBezTo>
                    <a:cubicBezTo>
                      <a:pt x="144" y="45"/>
                      <a:pt x="143" y="42"/>
                      <a:pt x="142" y="39"/>
                    </a:cubicBezTo>
                    <a:cubicBezTo>
                      <a:pt x="141" y="38"/>
                      <a:pt x="141" y="38"/>
                      <a:pt x="141" y="37"/>
                    </a:cubicBezTo>
                    <a:cubicBezTo>
                      <a:pt x="140" y="36"/>
                      <a:pt x="139" y="34"/>
                      <a:pt x="138" y="33"/>
                    </a:cubicBezTo>
                    <a:cubicBezTo>
                      <a:pt x="137" y="32"/>
                      <a:pt x="137" y="31"/>
                      <a:pt x="135" y="29"/>
                    </a:cubicBezTo>
                    <a:cubicBezTo>
                      <a:pt x="134" y="28"/>
                      <a:pt x="132" y="27"/>
                      <a:pt x="131" y="25"/>
                    </a:cubicBezTo>
                    <a:cubicBezTo>
                      <a:pt x="130" y="24"/>
                      <a:pt x="128" y="22"/>
                      <a:pt x="126" y="21"/>
                    </a:cubicBezTo>
                    <a:cubicBezTo>
                      <a:pt x="127" y="21"/>
                      <a:pt x="127" y="21"/>
                      <a:pt x="127" y="22"/>
                    </a:cubicBezTo>
                    <a:cubicBezTo>
                      <a:pt x="127" y="21"/>
                      <a:pt x="126" y="21"/>
                      <a:pt x="125" y="20"/>
                    </a:cubicBezTo>
                    <a:cubicBezTo>
                      <a:pt x="124" y="20"/>
                      <a:pt x="123" y="20"/>
                      <a:pt x="123" y="20"/>
                    </a:cubicBezTo>
                    <a:cubicBezTo>
                      <a:pt x="122" y="19"/>
                      <a:pt x="121" y="19"/>
                      <a:pt x="120" y="18"/>
                    </a:cubicBezTo>
                    <a:cubicBezTo>
                      <a:pt x="119" y="18"/>
                      <a:pt x="118" y="18"/>
                      <a:pt x="117" y="18"/>
                    </a:cubicBezTo>
                    <a:cubicBezTo>
                      <a:pt x="116" y="18"/>
                      <a:pt x="115" y="18"/>
                      <a:pt x="114" y="18"/>
                    </a:cubicBezTo>
                    <a:cubicBezTo>
                      <a:pt x="113" y="18"/>
                      <a:pt x="111" y="18"/>
                      <a:pt x="110" y="19"/>
                    </a:cubicBezTo>
                    <a:cubicBezTo>
                      <a:pt x="108" y="20"/>
                      <a:pt x="106" y="20"/>
                      <a:pt x="104" y="21"/>
                    </a:cubicBezTo>
                    <a:cubicBezTo>
                      <a:pt x="102" y="21"/>
                      <a:pt x="101" y="22"/>
                      <a:pt x="99" y="22"/>
                    </a:cubicBezTo>
                    <a:cubicBezTo>
                      <a:pt x="97" y="24"/>
                      <a:pt x="95" y="25"/>
                      <a:pt x="92" y="27"/>
                    </a:cubicBezTo>
                    <a:cubicBezTo>
                      <a:pt x="89" y="29"/>
                      <a:pt x="85" y="32"/>
                      <a:pt x="81" y="35"/>
                    </a:cubicBezTo>
                    <a:lnTo>
                      <a:pt x="82" y="35"/>
                    </a:lnTo>
                    <a:cubicBezTo>
                      <a:pt x="79" y="38"/>
                      <a:pt x="76" y="41"/>
                      <a:pt x="73" y="44"/>
                    </a:cubicBezTo>
                    <a:cubicBezTo>
                      <a:pt x="73" y="45"/>
                      <a:pt x="73" y="45"/>
                      <a:pt x="73" y="46"/>
                    </a:cubicBezTo>
                    <a:cubicBezTo>
                      <a:pt x="73" y="52"/>
                      <a:pt x="68" y="56"/>
                      <a:pt x="63" y="56"/>
                    </a:cubicBezTo>
                    <a:lnTo>
                      <a:pt x="62" y="56"/>
                    </a:lnTo>
                    <a:cubicBezTo>
                      <a:pt x="58" y="61"/>
                      <a:pt x="54" y="66"/>
                      <a:pt x="51" y="71"/>
                    </a:cubicBezTo>
                    <a:cubicBezTo>
                      <a:pt x="44" y="80"/>
                      <a:pt x="39" y="90"/>
                      <a:pt x="33" y="100"/>
                    </a:cubicBezTo>
                    <a:cubicBezTo>
                      <a:pt x="31" y="103"/>
                      <a:pt x="29" y="106"/>
                      <a:pt x="27" y="110"/>
                    </a:cubicBezTo>
                    <a:cubicBezTo>
                      <a:pt x="26" y="113"/>
                      <a:pt x="26" y="116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4" y="122"/>
                      <a:pt x="23" y="127"/>
                      <a:pt x="23" y="131"/>
                    </a:cubicBezTo>
                    <a:cubicBezTo>
                      <a:pt x="22" y="137"/>
                      <a:pt x="22" y="143"/>
                      <a:pt x="21" y="148"/>
                    </a:cubicBezTo>
                    <a:cubicBezTo>
                      <a:pt x="21" y="152"/>
                      <a:pt x="21" y="157"/>
                      <a:pt x="21" y="162"/>
                    </a:cubicBezTo>
                    <a:cubicBezTo>
                      <a:pt x="21" y="164"/>
                      <a:pt x="22" y="167"/>
                      <a:pt x="22" y="169"/>
                    </a:cubicBezTo>
                    <a:cubicBezTo>
                      <a:pt x="22" y="171"/>
                      <a:pt x="23" y="173"/>
                      <a:pt x="23" y="175"/>
                    </a:cubicBezTo>
                    <a:cubicBezTo>
                      <a:pt x="24" y="176"/>
                      <a:pt x="25" y="178"/>
                      <a:pt x="25" y="179"/>
                    </a:cubicBezTo>
                    <a:cubicBezTo>
                      <a:pt x="26" y="180"/>
                      <a:pt x="26" y="182"/>
                      <a:pt x="28" y="183"/>
                    </a:cubicBezTo>
                    <a:lnTo>
                      <a:pt x="29" y="184"/>
                    </a:lnTo>
                    <a:cubicBezTo>
                      <a:pt x="29" y="185"/>
                      <a:pt x="30" y="186"/>
                      <a:pt x="31" y="187"/>
                    </a:cubicBezTo>
                    <a:cubicBezTo>
                      <a:pt x="32" y="187"/>
                      <a:pt x="33" y="188"/>
                      <a:pt x="34" y="189"/>
                    </a:cubicBezTo>
                    <a:cubicBezTo>
                      <a:pt x="35" y="189"/>
                      <a:pt x="36" y="190"/>
                      <a:pt x="37" y="191"/>
                    </a:cubicBezTo>
                    <a:cubicBezTo>
                      <a:pt x="38" y="191"/>
                      <a:pt x="39" y="191"/>
                      <a:pt x="39" y="191"/>
                    </a:cubicBezTo>
                    <a:cubicBezTo>
                      <a:pt x="40" y="192"/>
                      <a:pt x="42" y="192"/>
                      <a:pt x="43" y="193"/>
                    </a:cubicBezTo>
                    <a:cubicBezTo>
                      <a:pt x="44" y="193"/>
                      <a:pt x="46" y="193"/>
                      <a:pt x="47" y="193"/>
                    </a:cubicBezTo>
                    <a:cubicBezTo>
                      <a:pt x="48" y="193"/>
                      <a:pt x="49" y="193"/>
                      <a:pt x="51" y="193"/>
                    </a:cubicBezTo>
                    <a:moveTo>
                      <a:pt x="37" y="211"/>
                    </a:moveTo>
                    <a:cubicBezTo>
                      <a:pt x="31" y="209"/>
                      <a:pt x="25" y="206"/>
                      <a:pt x="21" y="202"/>
                    </a:cubicBezTo>
                    <a:cubicBezTo>
                      <a:pt x="15" y="198"/>
                      <a:pt x="11" y="193"/>
                      <a:pt x="9" y="187"/>
                    </a:cubicBezTo>
                    <a:cubicBezTo>
                      <a:pt x="0" y="168"/>
                      <a:pt x="3" y="145"/>
                      <a:pt x="5" y="125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3" y="121"/>
                      <a:pt x="3" y="117"/>
                      <a:pt x="4" y="114"/>
                    </a:cubicBezTo>
                    <a:cubicBezTo>
                      <a:pt x="6" y="111"/>
                      <a:pt x="7" y="109"/>
                      <a:pt x="8" y="106"/>
                    </a:cubicBezTo>
                    <a:cubicBezTo>
                      <a:pt x="10" y="102"/>
                      <a:pt x="11" y="98"/>
                      <a:pt x="12" y="94"/>
                    </a:cubicBezTo>
                    <a:cubicBezTo>
                      <a:pt x="16" y="80"/>
                      <a:pt x="21" y="67"/>
                      <a:pt x="28" y="55"/>
                    </a:cubicBezTo>
                    <a:cubicBezTo>
                      <a:pt x="30" y="49"/>
                      <a:pt x="34" y="44"/>
                      <a:pt x="38" y="39"/>
                    </a:cubicBezTo>
                    <a:cubicBezTo>
                      <a:pt x="42" y="35"/>
                      <a:pt x="47" y="31"/>
                      <a:pt x="53" y="29"/>
                    </a:cubicBezTo>
                    <a:cubicBezTo>
                      <a:pt x="55" y="28"/>
                      <a:pt x="58" y="28"/>
                      <a:pt x="60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8"/>
                      <a:pt x="63" y="27"/>
                      <a:pt x="64" y="26"/>
                    </a:cubicBezTo>
                    <a:cubicBezTo>
                      <a:pt x="69" y="21"/>
                      <a:pt x="74" y="17"/>
                      <a:pt x="79" y="13"/>
                    </a:cubicBezTo>
                    <a:cubicBezTo>
                      <a:pt x="85" y="9"/>
                      <a:pt x="90" y="6"/>
                      <a:pt x="97" y="3"/>
                    </a:cubicBezTo>
                    <a:cubicBezTo>
                      <a:pt x="103" y="2"/>
                      <a:pt x="109" y="0"/>
                      <a:pt x="115" y="0"/>
                    </a:cubicBezTo>
                    <a:cubicBezTo>
                      <a:pt x="121" y="0"/>
                      <a:pt x="127" y="1"/>
                      <a:pt x="133" y="4"/>
                    </a:cubicBezTo>
                    <a:cubicBezTo>
                      <a:pt x="138" y="6"/>
                      <a:pt x="142" y="10"/>
                      <a:pt x="146" y="14"/>
                    </a:cubicBezTo>
                    <a:cubicBezTo>
                      <a:pt x="151" y="18"/>
                      <a:pt x="155" y="24"/>
                      <a:pt x="158" y="30"/>
                    </a:cubicBezTo>
                    <a:cubicBezTo>
                      <a:pt x="160" y="35"/>
                      <a:pt x="162" y="42"/>
                      <a:pt x="162" y="48"/>
                    </a:cubicBezTo>
                    <a:cubicBezTo>
                      <a:pt x="164" y="55"/>
                      <a:pt x="164" y="63"/>
                      <a:pt x="164" y="70"/>
                    </a:cubicBezTo>
                    <a:cubicBezTo>
                      <a:pt x="162" y="98"/>
                      <a:pt x="151" y="125"/>
                      <a:pt x="135" y="148"/>
                    </a:cubicBezTo>
                    <a:cubicBezTo>
                      <a:pt x="127" y="159"/>
                      <a:pt x="118" y="170"/>
                      <a:pt x="108" y="180"/>
                    </a:cubicBezTo>
                    <a:cubicBezTo>
                      <a:pt x="99" y="190"/>
                      <a:pt x="88" y="198"/>
                      <a:pt x="76" y="205"/>
                    </a:cubicBezTo>
                    <a:cubicBezTo>
                      <a:pt x="70" y="208"/>
                      <a:pt x="64" y="210"/>
                      <a:pt x="57" y="211"/>
                    </a:cubicBezTo>
                    <a:cubicBezTo>
                      <a:pt x="55" y="212"/>
                      <a:pt x="52" y="212"/>
                      <a:pt x="49" y="212"/>
                    </a:cubicBezTo>
                    <a:cubicBezTo>
                      <a:pt x="45" y="212"/>
                      <a:pt x="41" y="211"/>
                      <a:pt x="37" y="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8" name="Google Shape;3058;p32"/>
              <p:cNvSpPr/>
              <p:nvPr/>
            </p:nvSpPr>
            <p:spPr>
              <a:xfrm>
                <a:off x="-749900" y="3653278"/>
                <a:ext cx="69480" cy="129960"/>
              </a:xfrm>
              <a:custGeom>
                <a:rect b="b" l="l" r="r" t="t"/>
                <a:pathLst>
                  <a:path extrusionOk="0" h="361" w="193">
                    <a:moveTo>
                      <a:pt x="9" y="344"/>
                    </a:moveTo>
                    <a:cubicBezTo>
                      <a:pt x="7" y="342"/>
                      <a:pt x="6" y="339"/>
                      <a:pt x="5" y="336"/>
                    </a:cubicBezTo>
                    <a:cubicBezTo>
                      <a:pt x="4" y="332"/>
                      <a:pt x="3" y="329"/>
                      <a:pt x="2" y="326"/>
                    </a:cubicBezTo>
                    <a:cubicBezTo>
                      <a:pt x="1" y="319"/>
                      <a:pt x="0" y="312"/>
                      <a:pt x="0" y="305"/>
                    </a:cubicBezTo>
                    <a:cubicBezTo>
                      <a:pt x="0" y="295"/>
                      <a:pt x="3" y="284"/>
                      <a:pt x="6" y="274"/>
                    </a:cubicBezTo>
                    <a:cubicBezTo>
                      <a:pt x="8" y="265"/>
                      <a:pt x="12" y="257"/>
                      <a:pt x="16" y="249"/>
                    </a:cubicBezTo>
                    <a:cubicBezTo>
                      <a:pt x="21" y="240"/>
                      <a:pt x="26" y="232"/>
                      <a:pt x="31" y="223"/>
                    </a:cubicBezTo>
                    <a:cubicBezTo>
                      <a:pt x="33" y="219"/>
                      <a:pt x="39" y="218"/>
                      <a:pt x="43" y="221"/>
                    </a:cubicBezTo>
                    <a:cubicBezTo>
                      <a:pt x="47" y="223"/>
                      <a:pt x="48" y="228"/>
                      <a:pt x="46" y="232"/>
                    </a:cubicBezTo>
                    <a:cubicBezTo>
                      <a:pt x="41" y="241"/>
                      <a:pt x="37" y="250"/>
                      <a:pt x="31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29" y="263"/>
                      <a:pt x="27" y="269"/>
                      <a:pt x="24" y="275"/>
                    </a:cubicBezTo>
                    <a:cubicBezTo>
                      <a:pt x="23" y="279"/>
                      <a:pt x="22" y="284"/>
                      <a:pt x="21" y="289"/>
                    </a:cubicBezTo>
                    <a:lnTo>
                      <a:pt x="21" y="288"/>
                    </a:lnTo>
                    <a:cubicBezTo>
                      <a:pt x="20" y="292"/>
                      <a:pt x="20" y="296"/>
                      <a:pt x="19" y="300"/>
                    </a:cubicBezTo>
                    <a:cubicBezTo>
                      <a:pt x="19" y="304"/>
                      <a:pt x="19" y="307"/>
                      <a:pt x="19" y="310"/>
                    </a:cubicBezTo>
                    <a:cubicBezTo>
                      <a:pt x="19" y="314"/>
                      <a:pt x="20" y="318"/>
                      <a:pt x="21" y="323"/>
                    </a:cubicBezTo>
                    <a:cubicBezTo>
                      <a:pt x="21" y="322"/>
                      <a:pt x="21" y="321"/>
                      <a:pt x="20" y="321"/>
                    </a:cubicBezTo>
                    <a:cubicBezTo>
                      <a:pt x="21" y="323"/>
                      <a:pt x="21" y="325"/>
                      <a:pt x="22" y="328"/>
                    </a:cubicBezTo>
                    <a:cubicBezTo>
                      <a:pt x="23" y="329"/>
                      <a:pt x="24" y="331"/>
                      <a:pt x="24" y="332"/>
                    </a:cubicBezTo>
                    <a:cubicBezTo>
                      <a:pt x="25" y="334"/>
                      <a:pt x="25" y="334"/>
                      <a:pt x="25" y="335"/>
                    </a:cubicBezTo>
                    <a:cubicBezTo>
                      <a:pt x="26" y="335"/>
                      <a:pt x="26" y="335"/>
                      <a:pt x="26" y="335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8" y="337"/>
                      <a:pt x="29" y="338"/>
                      <a:pt x="31" y="339"/>
                    </a:cubicBezTo>
                    <a:lnTo>
                      <a:pt x="32" y="340"/>
                    </a:lnTo>
                    <a:lnTo>
                      <a:pt x="33" y="341"/>
                    </a:lnTo>
                    <a:cubicBezTo>
                      <a:pt x="34" y="341"/>
                      <a:pt x="34" y="341"/>
                      <a:pt x="35" y="341"/>
                    </a:cubicBezTo>
                    <a:lnTo>
                      <a:pt x="36" y="341"/>
                    </a:lnTo>
                    <a:cubicBezTo>
                      <a:pt x="38" y="340"/>
                      <a:pt x="39" y="339"/>
                      <a:pt x="41" y="339"/>
                    </a:cubicBezTo>
                    <a:cubicBezTo>
                      <a:pt x="43" y="338"/>
                      <a:pt x="45" y="336"/>
                      <a:pt x="46" y="335"/>
                    </a:cubicBezTo>
                    <a:cubicBezTo>
                      <a:pt x="48" y="334"/>
                      <a:pt x="49" y="334"/>
                      <a:pt x="51" y="332"/>
                    </a:cubicBezTo>
                    <a:cubicBezTo>
                      <a:pt x="53" y="330"/>
                      <a:pt x="55" y="328"/>
                      <a:pt x="57" y="326"/>
                    </a:cubicBezTo>
                    <a:cubicBezTo>
                      <a:pt x="59" y="324"/>
                      <a:pt x="61" y="321"/>
                      <a:pt x="63" y="318"/>
                    </a:cubicBezTo>
                    <a:cubicBezTo>
                      <a:pt x="66" y="314"/>
                      <a:pt x="68" y="310"/>
                      <a:pt x="70" y="306"/>
                    </a:cubicBezTo>
                    <a:cubicBezTo>
                      <a:pt x="73" y="300"/>
                      <a:pt x="75" y="295"/>
                      <a:pt x="77" y="289"/>
                    </a:cubicBezTo>
                    <a:lnTo>
                      <a:pt x="77" y="290"/>
                    </a:lnTo>
                    <a:cubicBezTo>
                      <a:pt x="79" y="283"/>
                      <a:pt x="81" y="275"/>
                      <a:pt x="83" y="268"/>
                    </a:cubicBezTo>
                    <a:lnTo>
                      <a:pt x="83" y="269"/>
                    </a:lnTo>
                    <a:cubicBezTo>
                      <a:pt x="87" y="249"/>
                      <a:pt x="89" y="229"/>
                      <a:pt x="91" y="209"/>
                    </a:cubicBezTo>
                    <a:cubicBezTo>
                      <a:pt x="94" y="188"/>
                      <a:pt x="95" y="169"/>
                      <a:pt x="98" y="148"/>
                    </a:cubicBezTo>
                    <a:cubicBezTo>
                      <a:pt x="101" y="120"/>
                      <a:pt x="105" y="91"/>
                      <a:pt x="114" y="64"/>
                    </a:cubicBezTo>
                    <a:cubicBezTo>
                      <a:pt x="118" y="50"/>
                      <a:pt x="123" y="38"/>
                      <a:pt x="131" y="27"/>
                    </a:cubicBezTo>
                    <a:cubicBezTo>
                      <a:pt x="134" y="21"/>
                      <a:pt x="139" y="16"/>
                      <a:pt x="143" y="12"/>
                    </a:cubicBezTo>
                    <a:cubicBezTo>
                      <a:pt x="147" y="7"/>
                      <a:pt x="153" y="4"/>
                      <a:pt x="159" y="2"/>
                    </a:cubicBezTo>
                    <a:cubicBezTo>
                      <a:pt x="164" y="0"/>
                      <a:pt x="171" y="1"/>
                      <a:pt x="176" y="3"/>
                    </a:cubicBezTo>
                    <a:cubicBezTo>
                      <a:pt x="181" y="4"/>
                      <a:pt x="185" y="9"/>
                      <a:pt x="188" y="14"/>
                    </a:cubicBezTo>
                    <a:cubicBezTo>
                      <a:pt x="191" y="18"/>
                      <a:pt x="192" y="24"/>
                      <a:pt x="192" y="29"/>
                    </a:cubicBezTo>
                    <a:cubicBezTo>
                      <a:pt x="192" y="36"/>
                      <a:pt x="190" y="42"/>
                      <a:pt x="189" y="48"/>
                    </a:cubicBezTo>
                    <a:cubicBezTo>
                      <a:pt x="187" y="54"/>
                      <a:pt x="184" y="59"/>
                      <a:pt x="180" y="64"/>
                    </a:cubicBezTo>
                    <a:cubicBezTo>
                      <a:pt x="177" y="70"/>
                      <a:pt x="173" y="74"/>
                      <a:pt x="168" y="77"/>
                    </a:cubicBezTo>
                    <a:cubicBezTo>
                      <a:pt x="163" y="79"/>
                      <a:pt x="158" y="77"/>
                      <a:pt x="154" y="74"/>
                    </a:cubicBezTo>
                    <a:cubicBezTo>
                      <a:pt x="151" y="72"/>
                      <a:pt x="149" y="69"/>
                      <a:pt x="148" y="64"/>
                    </a:cubicBezTo>
                    <a:cubicBezTo>
                      <a:pt x="148" y="62"/>
                      <a:pt x="148" y="59"/>
                      <a:pt x="149" y="57"/>
                    </a:cubicBezTo>
                    <a:cubicBezTo>
                      <a:pt x="151" y="54"/>
                      <a:pt x="154" y="52"/>
                      <a:pt x="157" y="52"/>
                    </a:cubicBezTo>
                    <a:cubicBezTo>
                      <a:pt x="159" y="52"/>
                      <a:pt x="162" y="52"/>
                      <a:pt x="164" y="54"/>
                    </a:cubicBezTo>
                    <a:cubicBezTo>
                      <a:pt x="165" y="52"/>
                      <a:pt x="167" y="49"/>
                      <a:pt x="168" y="46"/>
                    </a:cubicBezTo>
                    <a:cubicBezTo>
                      <a:pt x="169" y="45"/>
                      <a:pt x="169" y="43"/>
                      <a:pt x="170" y="42"/>
                    </a:cubicBezTo>
                    <a:cubicBezTo>
                      <a:pt x="171" y="41"/>
                      <a:pt x="171" y="38"/>
                      <a:pt x="172" y="36"/>
                    </a:cubicBezTo>
                    <a:cubicBezTo>
                      <a:pt x="172" y="35"/>
                      <a:pt x="172" y="33"/>
                      <a:pt x="172" y="31"/>
                    </a:cubicBezTo>
                    <a:cubicBezTo>
                      <a:pt x="172" y="31"/>
                      <a:pt x="172" y="29"/>
                      <a:pt x="172" y="28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2" y="25"/>
                      <a:pt x="172" y="25"/>
                      <a:pt x="172" y="24"/>
                    </a:cubicBezTo>
                    <a:cubicBezTo>
                      <a:pt x="171" y="24"/>
                      <a:pt x="171" y="24"/>
                      <a:pt x="171" y="23"/>
                    </a:cubicBezTo>
                    <a:cubicBezTo>
                      <a:pt x="171" y="22"/>
                      <a:pt x="171" y="22"/>
                      <a:pt x="171" y="22"/>
                    </a:cubicBezTo>
                    <a:lnTo>
                      <a:pt x="170" y="22"/>
                    </a:lnTo>
                    <a:cubicBezTo>
                      <a:pt x="170" y="22"/>
                      <a:pt x="169" y="22"/>
                      <a:pt x="169" y="21"/>
                    </a:cubicBezTo>
                    <a:lnTo>
                      <a:pt x="168" y="21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4" y="21"/>
                    </a:lnTo>
                    <a:cubicBezTo>
                      <a:pt x="163" y="22"/>
                      <a:pt x="162" y="22"/>
                      <a:pt x="162" y="22"/>
                    </a:cubicBezTo>
                    <a:cubicBezTo>
                      <a:pt x="161" y="23"/>
                      <a:pt x="160" y="23"/>
                      <a:pt x="159" y="24"/>
                    </a:cubicBezTo>
                    <a:cubicBezTo>
                      <a:pt x="158" y="25"/>
                      <a:pt x="157" y="25"/>
                      <a:pt x="157" y="26"/>
                    </a:cubicBezTo>
                    <a:cubicBezTo>
                      <a:pt x="155" y="27"/>
                      <a:pt x="154" y="28"/>
                      <a:pt x="152" y="30"/>
                    </a:cubicBezTo>
                    <a:cubicBezTo>
                      <a:pt x="151" y="32"/>
                      <a:pt x="148" y="35"/>
                      <a:pt x="147" y="38"/>
                    </a:cubicBezTo>
                    <a:cubicBezTo>
                      <a:pt x="144" y="42"/>
                      <a:pt x="141" y="46"/>
                      <a:pt x="139" y="50"/>
                    </a:cubicBezTo>
                    <a:cubicBezTo>
                      <a:pt x="140" y="50"/>
                      <a:pt x="140" y="50"/>
                      <a:pt x="140" y="49"/>
                    </a:cubicBezTo>
                    <a:cubicBezTo>
                      <a:pt x="137" y="55"/>
                      <a:pt x="134" y="62"/>
                      <a:pt x="132" y="67"/>
                    </a:cubicBezTo>
                    <a:cubicBezTo>
                      <a:pt x="128" y="80"/>
                      <a:pt x="125" y="93"/>
                      <a:pt x="122" y="106"/>
                    </a:cubicBezTo>
                    <a:lnTo>
                      <a:pt x="122" y="105"/>
                    </a:lnTo>
                    <a:cubicBezTo>
                      <a:pt x="120" y="115"/>
                      <a:pt x="119" y="126"/>
                      <a:pt x="117" y="136"/>
                    </a:cubicBezTo>
                    <a:cubicBezTo>
                      <a:pt x="116" y="140"/>
                      <a:pt x="116" y="145"/>
                      <a:pt x="115" y="149"/>
                    </a:cubicBezTo>
                    <a:cubicBezTo>
                      <a:pt x="115" y="155"/>
                      <a:pt x="114" y="161"/>
                      <a:pt x="113" y="166"/>
                    </a:cubicBezTo>
                    <a:cubicBezTo>
                      <a:pt x="112" y="176"/>
                      <a:pt x="111" y="186"/>
                      <a:pt x="110" y="197"/>
                    </a:cubicBezTo>
                    <a:cubicBezTo>
                      <a:pt x="109" y="206"/>
                      <a:pt x="108" y="216"/>
                      <a:pt x="106" y="226"/>
                    </a:cubicBezTo>
                    <a:cubicBezTo>
                      <a:pt x="106" y="231"/>
                      <a:pt x="105" y="236"/>
                      <a:pt x="104" y="241"/>
                    </a:cubicBezTo>
                    <a:cubicBezTo>
                      <a:pt x="104" y="245"/>
                      <a:pt x="104" y="249"/>
                      <a:pt x="102" y="253"/>
                    </a:cubicBezTo>
                    <a:cubicBezTo>
                      <a:pt x="102" y="259"/>
                      <a:pt x="101" y="265"/>
                      <a:pt x="99" y="271"/>
                    </a:cubicBezTo>
                    <a:cubicBezTo>
                      <a:pt x="98" y="276"/>
                      <a:pt x="97" y="282"/>
                      <a:pt x="95" y="287"/>
                    </a:cubicBezTo>
                    <a:cubicBezTo>
                      <a:pt x="94" y="293"/>
                      <a:pt x="91" y="300"/>
                      <a:pt x="89" y="306"/>
                    </a:cubicBezTo>
                    <a:cubicBezTo>
                      <a:pt x="84" y="318"/>
                      <a:pt x="77" y="330"/>
                      <a:pt x="69" y="340"/>
                    </a:cubicBezTo>
                    <a:cubicBezTo>
                      <a:pt x="65" y="345"/>
                      <a:pt x="60" y="349"/>
                      <a:pt x="55" y="352"/>
                    </a:cubicBezTo>
                    <a:cubicBezTo>
                      <a:pt x="53" y="353"/>
                      <a:pt x="50" y="355"/>
                      <a:pt x="48" y="356"/>
                    </a:cubicBezTo>
                    <a:cubicBezTo>
                      <a:pt x="45" y="358"/>
                      <a:pt x="41" y="359"/>
                      <a:pt x="38" y="360"/>
                    </a:cubicBezTo>
                    <a:cubicBezTo>
                      <a:pt x="37" y="360"/>
                      <a:pt x="36" y="360"/>
                      <a:pt x="35" y="360"/>
                    </a:cubicBezTo>
                    <a:cubicBezTo>
                      <a:pt x="24" y="360"/>
                      <a:pt x="14" y="353"/>
                      <a:pt x="9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9" name="Google Shape;3059;p32"/>
              <p:cNvSpPr/>
              <p:nvPr/>
            </p:nvSpPr>
            <p:spPr>
              <a:xfrm>
                <a:off x="-733700" y="3704038"/>
                <a:ext cx="53640" cy="16920"/>
              </a:xfrm>
              <a:custGeom>
                <a:rect b="b" l="l" r="r" t="t"/>
                <a:pathLst>
                  <a:path extrusionOk="0" h="47" w="149">
                    <a:moveTo>
                      <a:pt x="24" y="46"/>
                    </a:moveTo>
                    <a:cubicBezTo>
                      <a:pt x="21" y="46"/>
                      <a:pt x="18" y="45"/>
                      <a:pt x="15" y="45"/>
                    </a:cubicBezTo>
                    <a:cubicBezTo>
                      <a:pt x="14" y="45"/>
                      <a:pt x="13" y="45"/>
                      <a:pt x="12" y="45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4" y="41"/>
                      <a:pt x="3" y="39"/>
                    </a:cubicBezTo>
                    <a:cubicBezTo>
                      <a:pt x="0" y="35"/>
                      <a:pt x="0" y="29"/>
                      <a:pt x="5" y="25"/>
                    </a:cubicBezTo>
                    <a:cubicBezTo>
                      <a:pt x="7" y="24"/>
                      <a:pt x="8" y="22"/>
                      <a:pt x="11" y="21"/>
                    </a:cubicBezTo>
                    <a:cubicBezTo>
                      <a:pt x="14" y="20"/>
                      <a:pt x="17" y="19"/>
                      <a:pt x="20" y="18"/>
                    </a:cubicBezTo>
                    <a:cubicBezTo>
                      <a:pt x="25" y="16"/>
                      <a:pt x="30" y="14"/>
                      <a:pt x="35" y="13"/>
                    </a:cubicBezTo>
                    <a:cubicBezTo>
                      <a:pt x="40" y="13"/>
                      <a:pt x="44" y="11"/>
                      <a:pt x="49" y="10"/>
                    </a:cubicBezTo>
                    <a:cubicBezTo>
                      <a:pt x="53" y="10"/>
                      <a:pt x="59" y="9"/>
                      <a:pt x="63" y="8"/>
                    </a:cubicBezTo>
                    <a:cubicBezTo>
                      <a:pt x="68" y="7"/>
                      <a:pt x="72" y="7"/>
                      <a:pt x="76" y="6"/>
                    </a:cubicBezTo>
                    <a:cubicBezTo>
                      <a:pt x="96" y="4"/>
                      <a:pt x="117" y="2"/>
                      <a:pt x="137" y="0"/>
                    </a:cubicBezTo>
                    <a:cubicBezTo>
                      <a:pt x="142" y="0"/>
                      <a:pt x="146" y="3"/>
                      <a:pt x="147" y="7"/>
                    </a:cubicBezTo>
                    <a:cubicBezTo>
                      <a:pt x="148" y="12"/>
                      <a:pt x="144" y="17"/>
                      <a:pt x="140" y="17"/>
                    </a:cubicBezTo>
                    <a:cubicBezTo>
                      <a:pt x="131" y="18"/>
                      <a:pt x="123" y="20"/>
                      <a:pt x="114" y="20"/>
                    </a:cubicBezTo>
                    <a:cubicBezTo>
                      <a:pt x="107" y="21"/>
                      <a:pt x="99" y="22"/>
                      <a:pt x="92" y="23"/>
                    </a:cubicBezTo>
                    <a:cubicBezTo>
                      <a:pt x="84" y="24"/>
                      <a:pt x="76" y="25"/>
                      <a:pt x="68" y="26"/>
                    </a:cubicBezTo>
                    <a:cubicBezTo>
                      <a:pt x="63" y="27"/>
                      <a:pt x="57" y="28"/>
                      <a:pt x="52" y="29"/>
                    </a:cubicBezTo>
                    <a:cubicBezTo>
                      <a:pt x="46" y="31"/>
                      <a:pt x="40" y="32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41"/>
                      <a:pt x="30" y="46"/>
                      <a:pt x="25" y="46"/>
                    </a:cubicBezTo>
                    <a:cubicBezTo>
                      <a:pt x="24" y="46"/>
                      <a:pt x="24" y="46"/>
                      <a:pt x="24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0" name="Google Shape;3060;p32"/>
              <p:cNvSpPr/>
              <p:nvPr/>
            </p:nvSpPr>
            <p:spPr>
              <a:xfrm>
                <a:off x="-672860" y="3660477"/>
                <a:ext cx="33840" cy="91440"/>
              </a:xfrm>
              <a:custGeom>
                <a:rect b="b" l="l" r="r" t="t"/>
                <a:pathLst>
                  <a:path extrusionOk="0" h="254" w="94">
                    <a:moveTo>
                      <a:pt x="11" y="248"/>
                    </a:moveTo>
                    <a:cubicBezTo>
                      <a:pt x="7" y="235"/>
                      <a:pt x="3" y="224"/>
                      <a:pt x="1" y="212"/>
                    </a:cubicBezTo>
                    <a:cubicBezTo>
                      <a:pt x="0" y="200"/>
                      <a:pt x="0" y="188"/>
                      <a:pt x="0" y="176"/>
                    </a:cubicBezTo>
                    <a:cubicBezTo>
                      <a:pt x="0" y="170"/>
                      <a:pt x="1" y="163"/>
                      <a:pt x="2" y="156"/>
                    </a:cubicBezTo>
                    <a:cubicBezTo>
                      <a:pt x="3" y="149"/>
                      <a:pt x="4" y="143"/>
                      <a:pt x="5" y="136"/>
                    </a:cubicBezTo>
                    <a:cubicBezTo>
                      <a:pt x="5" y="136"/>
                      <a:pt x="6" y="135"/>
                      <a:pt x="6" y="134"/>
                    </a:cubicBezTo>
                    <a:cubicBezTo>
                      <a:pt x="6" y="134"/>
                      <a:pt x="6" y="133"/>
                      <a:pt x="6" y="132"/>
                    </a:cubicBezTo>
                    <a:lnTo>
                      <a:pt x="6" y="133"/>
                    </a:lnTo>
                    <a:cubicBezTo>
                      <a:pt x="7" y="131"/>
                      <a:pt x="7" y="129"/>
                      <a:pt x="7" y="127"/>
                    </a:cubicBezTo>
                    <a:cubicBezTo>
                      <a:pt x="8" y="125"/>
                      <a:pt x="8" y="124"/>
                      <a:pt x="8" y="122"/>
                    </a:cubicBezTo>
                    <a:lnTo>
                      <a:pt x="8" y="123"/>
                    </a:lnTo>
                    <a:cubicBezTo>
                      <a:pt x="9" y="118"/>
                      <a:pt x="11" y="114"/>
                      <a:pt x="12" y="110"/>
                    </a:cubicBezTo>
                    <a:cubicBezTo>
                      <a:pt x="13" y="106"/>
                      <a:pt x="14" y="101"/>
                      <a:pt x="15" y="97"/>
                    </a:cubicBezTo>
                    <a:lnTo>
                      <a:pt x="15" y="96"/>
                    </a:lnTo>
                    <a:lnTo>
                      <a:pt x="16" y="95"/>
                    </a:lnTo>
                    <a:cubicBezTo>
                      <a:pt x="16" y="95"/>
                      <a:pt x="15" y="95"/>
                      <a:pt x="15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7" y="93"/>
                      <a:pt x="17" y="92"/>
                      <a:pt x="17" y="90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0"/>
                      <a:pt x="18" y="90"/>
                      <a:pt x="18" y="89"/>
                    </a:cubicBezTo>
                    <a:lnTo>
                      <a:pt x="18" y="90"/>
                    </a:lnTo>
                    <a:cubicBezTo>
                      <a:pt x="18" y="89"/>
                      <a:pt x="19" y="87"/>
                      <a:pt x="19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5"/>
                      <a:pt x="19" y="83"/>
                    </a:cubicBezTo>
                    <a:cubicBezTo>
                      <a:pt x="19" y="84"/>
                      <a:pt x="19" y="85"/>
                      <a:pt x="19" y="85"/>
                    </a:cubicBezTo>
                    <a:cubicBezTo>
                      <a:pt x="20" y="83"/>
                      <a:pt x="20" y="82"/>
                      <a:pt x="21" y="81"/>
                    </a:cubicBezTo>
                    <a:cubicBezTo>
                      <a:pt x="21" y="81"/>
                      <a:pt x="21" y="82"/>
                      <a:pt x="20" y="82"/>
                    </a:cubicBezTo>
                    <a:cubicBezTo>
                      <a:pt x="21" y="81"/>
                      <a:pt x="21" y="81"/>
                      <a:pt x="21" y="79"/>
                    </a:cubicBezTo>
                    <a:cubicBezTo>
                      <a:pt x="22" y="78"/>
                      <a:pt x="22" y="77"/>
                      <a:pt x="22" y="76"/>
                    </a:cubicBezTo>
                    <a:lnTo>
                      <a:pt x="23" y="75"/>
                    </a:lnTo>
                    <a:cubicBezTo>
                      <a:pt x="23" y="74"/>
                      <a:pt x="23" y="74"/>
                      <a:pt x="24" y="73"/>
                    </a:cubicBezTo>
                    <a:cubicBezTo>
                      <a:pt x="24" y="74"/>
                      <a:pt x="23" y="74"/>
                      <a:pt x="23" y="74"/>
                    </a:cubicBezTo>
                    <a:cubicBezTo>
                      <a:pt x="26" y="66"/>
                      <a:pt x="29" y="58"/>
                      <a:pt x="33" y="51"/>
                    </a:cubicBezTo>
                    <a:cubicBezTo>
                      <a:pt x="37" y="42"/>
                      <a:pt x="42" y="33"/>
                      <a:pt x="47" y="25"/>
                    </a:cubicBezTo>
                    <a:cubicBezTo>
                      <a:pt x="52" y="18"/>
                      <a:pt x="58" y="11"/>
                      <a:pt x="66" y="5"/>
                    </a:cubicBezTo>
                    <a:cubicBezTo>
                      <a:pt x="69" y="4"/>
                      <a:pt x="72" y="2"/>
                      <a:pt x="75" y="1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9" y="0"/>
                      <a:pt x="93" y="5"/>
                      <a:pt x="93" y="10"/>
                    </a:cubicBezTo>
                    <a:cubicBezTo>
                      <a:pt x="93" y="15"/>
                      <a:pt x="89" y="21"/>
                      <a:pt x="83" y="20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7" y="22"/>
                      <a:pt x="77" y="22"/>
                    </a:cubicBezTo>
                    <a:cubicBezTo>
                      <a:pt x="75" y="23"/>
                      <a:pt x="74" y="25"/>
                      <a:pt x="72" y="26"/>
                    </a:cubicBezTo>
                    <a:cubicBezTo>
                      <a:pt x="70" y="27"/>
                      <a:pt x="68" y="29"/>
                      <a:pt x="67" y="30"/>
                    </a:cubicBezTo>
                    <a:cubicBezTo>
                      <a:pt x="65" y="33"/>
                      <a:pt x="63" y="35"/>
                      <a:pt x="61" y="38"/>
                    </a:cubicBezTo>
                    <a:cubicBezTo>
                      <a:pt x="57" y="44"/>
                      <a:pt x="54" y="50"/>
                      <a:pt x="51" y="57"/>
                    </a:cubicBezTo>
                    <a:lnTo>
                      <a:pt x="51" y="56"/>
                    </a:lnTo>
                    <a:cubicBezTo>
                      <a:pt x="46" y="65"/>
                      <a:pt x="42" y="75"/>
                      <a:pt x="39" y="85"/>
                    </a:cubicBezTo>
                    <a:cubicBezTo>
                      <a:pt x="36" y="91"/>
                      <a:pt x="35" y="97"/>
                      <a:pt x="32" y="103"/>
                    </a:cubicBezTo>
                    <a:cubicBezTo>
                      <a:pt x="31" y="110"/>
                      <a:pt x="28" y="117"/>
                      <a:pt x="26" y="125"/>
                    </a:cubicBezTo>
                    <a:cubicBezTo>
                      <a:pt x="25" y="128"/>
                      <a:pt x="25" y="130"/>
                      <a:pt x="25" y="133"/>
                    </a:cubicBezTo>
                    <a:cubicBezTo>
                      <a:pt x="24" y="136"/>
                      <a:pt x="23" y="140"/>
                      <a:pt x="22" y="143"/>
                    </a:cubicBezTo>
                    <a:cubicBezTo>
                      <a:pt x="21" y="149"/>
                      <a:pt x="20" y="154"/>
                      <a:pt x="19" y="159"/>
                    </a:cubicBezTo>
                    <a:cubicBezTo>
                      <a:pt x="19" y="165"/>
                      <a:pt x="18" y="171"/>
                      <a:pt x="18" y="177"/>
                    </a:cubicBezTo>
                    <a:cubicBezTo>
                      <a:pt x="18" y="185"/>
                      <a:pt x="18" y="193"/>
                      <a:pt x="18" y="201"/>
                    </a:cubicBezTo>
                    <a:lnTo>
                      <a:pt x="18" y="200"/>
                    </a:lnTo>
                    <a:cubicBezTo>
                      <a:pt x="18" y="206"/>
                      <a:pt x="19" y="212"/>
                      <a:pt x="20" y="217"/>
                    </a:cubicBezTo>
                    <a:cubicBezTo>
                      <a:pt x="22" y="224"/>
                      <a:pt x="24" y="230"/>
                      <a:pt x="26" y="236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6" y="237"/>
                      <a:pt x="26" y="238"/>
                      <a:pt x="27" y="240"/>
                    </a:cubicBezTo>
                    <a:cubicBezTo>
                      <a:pt x="29" y="245"/>
                      <a:pt x="27" y="250"/>
                      <a:pt x="22" y="252"/>
                    </a:cubicBezTo>
                    <a:cubicBezTo>
                      <a:pt x="21" y="253"/>
                      <a:pt x="20" y="253"/>
                      <a:pt x="19" y="253"/>
                    </a:cubicBezTo>
                    <a:cubicBezTo>
                      <a:pt x="15" y="253"/>
                      <a:pt x="12" y="251"/>
                      <a:pt x="11" y="2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1" name="Google Shape;3061;p32"/>
              <p:cNvSpPr/>
              <p:nvPr/>
            </p:nvSpPr>
            <p:spPr>
              <a:xfrm>
                <a:off x="-627500" y="3693598"/>
                <a:ext cx="54720" cy="38880"/>
              </a:xfrm>
              <a:custGeom>
                <a:rect b="b" l="l" r="r" t="t"/>
                <a:pathLst>
                  <a:path extrusionOk="0" h="108" w="152">
                    <a:moveTo>
                      <a:pt x="22" y="88"/>
                    </a:moveTo>
                    <a:cubicBezTo>
                      <a:pt x="22" y="88"/>
                      <a:pt x="22" y="87"/>
                      <a:pt x="21" y="87"/>
                    </a:cubicBezTo>
                    <a:cubicBezTo>
                      <a:pt x="22" y="87"/>
                      <a:pt x="22" y="87"/>
                      <a:pt x="22" y="87"/>
                    </a:cubicBezTo>
                    <a:lnTo>
                      <a:pt x="23" y="88"/>
                    </a:lnTo>
                    <a:lnTo>
                      <a:pt x="24" y="88"/>
                    </a:ln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7"/>
                      <a:pt x="27" y="87"/>
                      <a:pt x="28" y="86"/>
                    </a:cubicBezTo>
                    <a:cubicBezTo>
                      <a:pt x="28" y="86"/>
                      <a:pt x="28" y="87"/>
                      <a:pt x="27" y="87"/>
                    </a:cubicBezTo>
                    <a:cubicBezTo>
                      <a:pt x="28" y="86"/>
                      <a:pt x="29" y="86"/>
                      <a:pt x="30" y="86"/>
                    </a:cubicBezTo>
                    <a:cubicBezTo>
                      <a:pt x="31" y="85"/>
                      <a:pt x="32" y="85"/>
                      <a:pt x="33" y="83"/>
                    </a:cubicBezTo>
                    <a:cubicBezTo>
                      <a:pt x="35" y="82"/>
                      <a:pt x="38" y="81"/>
                      <a:pt x="39" y="79"/>
                    </a:cubicBezTo>
                    <a:cubicBezTo>
                      <a:pt x="41" y="78"/>
                      <a:pt x="43" y="75"/>
                      <a:pt x="45" y="74"/>
                    </a:cubicBezTo>
                    <a:cubicBezTo>
                      <a:pt x="48" y="70"/>
                      <a:pt x="50" y="67"/>
                      <a:pt x="53" y="63"/>
                    </a:cubicBezTo>
                    <a:cubicBezTo>
                      <a:pt x="56" y="59"/>
                      <a:pt x="58" y="55"/>
                      <a:pt x="60" y="51"/>
                    </a:cubicBezTo>
                    <a:lnTo>
                      <a:pt x="60" y="52"/>
                    </a:lnTo>
                    <a:cubicBezTo>
                      <a:pt x="62" y="47"/>
                      <a:pt x="64" y="42"/>
                      <a:pt x="67" y="37"/>
                    </a:cubicBezTo>
                    <a:cubicBezTo>
                      <a:pt x="67" y="36"/>
                      <a:pt x="67" y="35"/>
                      <a:pt x="67" y="33"/>
                    </a:cubicBezTo>
                    <a:cubicBezTo>
                      <a:pt x="68" y="32"/>
                      <a:pt x="68" y="31"/>
                      <a:pt x="68" y="30"/>
                    </a:cubicBezTo>
                    <a:cubicBezTo>
                      <a:pt x="69" y="28"/>
                      <a:pt x="70" y="27"/>
                      <a:pt x="71" y="26"/>
                    </a:cubicBezTo>
                    <a:cubicBezTo>
                      <a:pt x="72" y="24"/>
                      <a:pt x="74" y="23"/>
                      <a:pt x="77" y="22"/>
                    </a:cubicBezTo>
                    <a:cubicBezTo>
                      <a:pt x="76" y="22"/>
                      <a:pt x="75" y="22"/>
                      <a:pt x="75" y="22"/>
                    </a:cubicBezTo>
                    <a:cubicBezTo>
                      <a:pt x="74" y="21"/>
                      <a:pt x="72" y="21"/>
                      <a:pt x="71" y="21"/>
                    </a:cubicBezTo>
                    <a:cubicBezTo>
                      <a:pt x="70" y="21"/>
                      <a:pt x="69" y="21"/>
                      <a:pt x="68" y="20"/>
                    </a:cubicBezTo>
                    <a:cubicBezTo>
                      <a:pt x="67" y="20"/>
                      <a:pt x="65" y="20"/>
                      <a:pt x="64" y="20"/>
                    </a:cubicBezTo>
                    <a:cubicBezTo>
                      <a:pt x="63" y="21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8" y="22"/>
                    </a:cubicBezTo>
                    <a:cubicBezTo>
                      <a:pt x="56" y="22"/>
                      <a:pt x="55" y="23"/>
                      <a:pt x="54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0" y="26"/>
                      <a:pt x="47" y="28"/>
                      <a:pt x="46" y="30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5" y="42"/>
                      <a:pt x="33" y="43"/>
                    </a:cubicBezTo>
                    <a:cubicBezTo>
                      <a:pt x="31" y="47"/>
                      <a:pt x="29" y="50"/>
                      <a:pt x="27" y="53"/>
                    </a:cubicBezTo>
                    <a:cubicBezTo>
                      <a:pt x="26" y="56"/>
                      <a:pt x="25" y="59"/>
                      <a:pt x="24" y="63"/>
                    </a:cubicBezTo>
                    <a:cubicBezTo>
                      <a:pt x="22" y="66"/>
                      <a:pt x="21" y="69"/>
                      <a:pt x="21" y="72"/>
                    </a:cubicBezTo>
                    <a:cubicBezTo>
                      <a:pt x="20" y="75"/>
                      <a:pt x="20" y="76"/>
                      <a:pt x="19" y="79"/>
                    </a:cubicBezTo>
                    <a:cubicBezTo>
                      <a:pt x="19" y="80"/>
                      <a:pt x="19" y="82"/>
                      <a:pt x="19" y="83"/>
                    </a:cubicBezTo>
                    <a:lnTo>
                      <a:pt x="20" y="83"/>
                    </a:lnTo>
                    <a:cubicBezTo>
                      <a:pt x="20" y="84"/>
                      <a:pt x="20" y="85"/>
                      <a:pt x="20" y="85"/>
                    </a:cubicBezTo>
                    <a:lnTo>
                      <a:pt x="21" y="85"/>
                    </a:lnTo>
                    <a:cubicBezTo>
                      <a:pt x="21" y="86"/>
                      <a:pt x="21" y="86"/>
                      <a:pt x="21" y="86"/>
                    </a:cubicBezTo>
                    <a:cubicBezTo>
                      <a:pt x="22" y="87"/>
                      <a:pt x="22" y="87"/>
                      <a:pt x="22" y="88"/>
                    </a:cubicBezTo>
                    <a:moveTo>
                      <a:pt x="14" y="105"/>
                    </a:moveTo>
                    <a:cubicBezTo>
                      <a:pt x="10" y="103"/>
                      <a:pt x="5" y="99"/>
                      <a:pt x="3" y="94"/>
                    </a:cubicBezTo>
                    <a:cubicBezTo>
                      <a:pt x="2" y="91"/>
                      <a:pt x="1" y="89"/>
                      <a:pt x="1" y="86"/>
                    </a:cubicBezTo>
                    <a:cubicBezTo>
                      <a:pt x="0" y="82"/>
                      <a:pt x="1" y="78"/>
                      <a:pt x="1" y="75"/>
                    </a:cubicBezTo>
                    <a:cubicBezTo>
                      <a:pt x="2" y="68"/>
                      <a:pt x="4" y="62"/>
                      <a:pt x="6" y="56"/>
                    </a:cubicBezTo>
                    <a:cubicBezTo>
                      <a:pt x="8" y="48"/>
                      <a:pt x="12" y="42"/>
                      <a:pt x="16" y="35"/>
                    </a:cubicBezTo>
                    <a:cubicBezTo>
                      <a:pt x="19" y="29"/>
                      <a:pt x="24" y="24"/>
                      <a:pt x="29" y="19"/>
                    </a:cubicBezTo>
                    <a:cubicBezTo>
                      <a:pt x="33" y="14"/>
                      <a:pt x="39" y="10"/>
                      <a:pt x="45" y="7"/>
                    </a:cubicBezTo>
                    <a:cubicBezTo>
                      <a:pt x="50" y="3"/>
                      <a:pt x="57" y="1"/>
                      <a:pt x="64" y="1"/>
                    </a:cubicBezTo>
                    <a:cubicBezTo>
                      <a:pt x="70" y="0"/>
                      <a:pt x="77" y="1"/>
                      <a:pt x="83" y="4"/>
                    </a:cubicBezTo>
                    <a:cubicBezTo>
                      <a:pt x="89" y="5"/>
                      <a:pt x="93" y="10"/>
                      <a:pt x="96" y="15"/>
                    </a:cubicBezTo>
                    <a:cubicBezTo>
                      <a:pt x="99" y="19"/>
                      <a:pt x="100" y="25"/>
                      <a:pt x="99" y="31"/>
                    </a:cubicBezTo>
                    <a:cubicBezTo>
                      <a:pt x="98" y="34"/>
                      <a:pt x="96" y="36"/>
                      <a:pt x="92" y="38"/>
                    </a:cubicBezTo>
                    <a:cubicBezTo>
                      <a:pt x="93" y="39"/>
                      <a:pt x="93" y="42"/>
                      <a:pt x="94" y="44"/>
                    </a:cubicBezTo>
                    <a:cubicBezTo>
                      <a:pt x="95" y="48"/>
                      <a:pt x="96" y="52"/>
                      <a:pt x="98" y="56"/>
                    </a:cubicBezTo>
                    <a:cubicBezTo>
                      <a:pt x="99" y="62"/>
                      <a:pt x="100" y="67"/>
                      <a:pt x="102" y="73"/>
                    </a:cubicBezTo>
                    <a:cubicBezTo>
                      <a:pt x="103" y="75"/>
                      <a:pt x="104" y="78"/>
                      <a:pt x="105" y="79"/>
                    </a:cubicBezTo>
                    <a:cubicBezTo>
                      <a:pt x="106" y="81"/>
                      <a:pt x="106" y="82"/>
                      <a:pt x="107" y="83"/>
                    </a:cubicBezTo>
                    <a:cubicBezTo>
                      <a:pt x="107" y="83"/>
                      <a:pt x="108" y="84"/>
                      <a:pt x="109" y="85"/>
                    </a:cubicBezTo>
                    <a:cubicBezTo>
                      <a:pt x="109" y="85"/>
                      <a:pt x="110" y="85"/>
                      <a:pt x="110" y="86"/>
                    </a:cubicBezTo>
                    <a:cubicBezTo>
                      <a:pt x="111" y="86"/>
                      <a:pt x="111" y="85"/>
                      <a:pt x="111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3" y="85"/>
                      <a:pt x="114" y="85"/>
                      <a:pt x="115" y="84"/>
                    </a:cubicBezTo>
                    <a:lnTo>
                      <a:pt x="116" y="83"/>
                    </a:lnTo>
                    <a:cubicBezTo>
                      <a:pt x="118" y="82"/>
                      <a:pt x="120" y="81"/>
                      <a:pt x="121" y="79"/>
                    </a:cubicBezTo>
                    <a:cubicBezTo>
                      <a:pt x="123" y="77"/>
                      <a:pt x="126" y="75"/>
                      <a:pt x="128" y="72"/>
                    </a:cubicBezTo>
                    <a:cubicBezTo>
                      <a:pt x="129" y="71"/>
                      <a:pt x="131" y="68"/>
                      <a:pt x="132" y="67"/>
                    </a:cubicBezTo>
                    <a:cubicBezTo>
                      <a:pt x="135" y="63"/>
                      <a:pt x="142" y="62"/>
                      <a:pt x="146" y="65"/>
                    </a:cubicBezTo>
                    <a:cubicBezTo>
                      <a:pt x="150" y="68"/>
                      <a:pt x="151" y="74"/>
                      <a:pt x="147" y="78"/>
                    </a:cubicBezTo>
                    <a:cubicBezTo>
                      <a:pt x="139" y="89"/>
                      <a:pt x="130" y="100"/>
                      <a:pt x="116" y="104"/>
                    </a:cubicBezTo>
                    <a:cubicBezTo>
                      <a:pt x="110" y="106"/>
                      <a:pt x="103" y="105"/>
                      <a:pt x="98" y="101"/>
                    </a:cubicBezTo>
                    <a:cubicBezTo>
                      <a:pt x="92" y="97"/>
                      <a:pt x="89" y="91"/>
                      <a:pt x="86" y="85"/>
                    </a:cubicBezTo>
                    <a:cubicBezTo>
                      <a:pt x="84" y="78"/>
                      <a:pt x="82" y="71"/>
                      <a:pt x="79" y="64"/>
                    </a:cubicBezTo>
                    <a:cubicBezTo>
                      <a:pt x="79" y="62"/>
                      <a:pt x="78" y="60"/>
                      <a:pt x="78" y="58"/>
                    </a:cubicBezTo>
                    <a:cubicBezTo>
                      <a:pt x="76" y="61"/>
                      <a:pt x="74" y="64"/>
                      <a:pt x="72" y="68"/>
                    </a:cubicBezTo>
                    <a:cubicBezTo>
                      <a:pt x="66" y="78"/>
                      <a:pt x="58" y="88"/>
                      <a:pt x="49" y="96"/>
                    </a:cubicBezTo>
                    <a:cubicBezTo>
                      <a:pt x="43" y="100"/>
                      <a:pt x="38" y="103"/>
                      <a:pt x="32" y="106"/>
                    </a:cubicBezTo>
                    <a:cubicBezTo>
                      <a:pt x="29" y="106"/>
                      <a:pt x="27" y="107"/>
                      <a:pt x="24" y="107"/>
                    </a:cubicBezTo>
                    <a:cubicBezTo>
                      <a:pt x="21" y="107"/>
                      <a:pt x="18" y="106"/>
                      <a:pt x="1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2" name="Google Shape;3062;p32"/>
              <p:cNvSpPr/>
              <p:nvPr/>
            </p:nvSpPr>
            <p:spPr>
              <a:xfrm>
                <a:off x="-594020" y="3656878"/>
                <a:ext cx="42840" cy="136800"/>
              </a:xfrm>
              <a:custGeom>
                <a:rect b="b" l="l" r="r" t="t"/>
                <a:pathLst>
                  <a:path extrusionOk="0" h="380" w="119">
                    <a:moveTo>
                      <a:pt x="4" y="377"/>
                    </a:moveTo>
                    <a:cubicBezTo>
                      <a:pt x="0" y="374"/>
                      <a:pt x="0" y="368"/>
                      <a:pt x="4" y="364"/>
                    </a:cubicBezTo>
                    <a:cubicBezTo>
                      <a:pt x="10" y="359"/>
                      <a:pt x="16" y="352"/>
                      <a:pt x="22" y="346"/>
                    </a:cubicBezTo>
                    <a:cubicBezTo>
                      <a:pt x="31" y="338"/>
                      <a:pt x="39" y="329"/>
                      <a:pt x="47" y="320"/>
                    </a:cubicBezTo>
                    <a:cubicBezTo>
                      <a:pt x="52" y="314"/>
                      <a:pt x="57" y="308"/>
                      <a:pt x="61" y="301"/>
                    </a:cubicBezTo>
                    <a:lnTo>
                      <a:pt x="61" y="302"/>
                    </a:lnTo>
                    <a:cubicBezTo>
                      <a:pt x="68" y="292"/>
                      <a:pt x="75" y="280"/>
                      <a:pt x="81" y="269"/>
                    </a:cubicBezTo>
                    <a:lnTo>
                      <a:pt x="80" y="269"/>
                    </a:lnTo>
                    <a:cubicBezTo>
                      <a:pt x="84" y="261"/>
                      <a:pt x="88" y="253"/>
                      <a:pt x="91" y="244"/>
                    </a:cubicBezTo>
                    <a:cubicBezTo>
                      <a:pt x="94" y="236"/>
                      <a:pt x="96" y="229"/>
                      <a:pt x="98" y="220"/>
                    </a:cubicBezTo>
                    <a:cubicBezTo>
                      <a:pt x="99" y="215"/>
                      <a:pt x="99" y="211"/>
                      <a:pt x="100" y="205"/>
                    </a:cubicBezTo>
                    <a:cubicBezTo>
                      <a:pt x="100" y="198"/>
                      <a:pt x="100" y="191"/>
                      <a:pt x="100" y="184"/>
                    </a:cubicBezTo>
                    <a:cubicBezTo>
                      <a:pt x="100" y="177"/>
                      <a:pt x="99" y="169"/>
                      <a:pt x="99" y="162"/>
                    </a:cubicBezTo>
                    <a:cubicBezTo>
                      <a:pt x="98" y="150"/>
                      <a:pt x="96" y="138"/>
                      <a:pt x="95" y="127"/>
                    </a:cubicBezTo>
                    <a:lnTo>
                      <a:pt x="94" y="127"/>
                    </a:lnTo>
                    <a:lnTo>
                      <a:pt x="94" y="126"/>
                    </a:lnTo>
                    <a:cubicBezTo>
                      <a:pt x="92" y="113"/>
                      <a:pt x="88" y="101"/>
                      <a:pt x="84" y="8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0" y="78"/>
                      <a:pt x="75" y="67"/>
                      <a:pt x="70" y="56"/>
                    </a:cubicBezTo>
                    <a:cubicBezTo>
                      <a:pt x="70" y="55"/>
                      <a:pt x="70" y="55"/>
                      <a:pt x="70" y="54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7" y="49"/>
                      <a:pt x="63" y="43"/>
                      <a:pt x="60" y="37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6" y="33"/>
                      <a:pt x="56" y="32"/>
                      <a:pt x="55" y="31"/>
                    </a:cubicBezTo>
                    <a:cubicBezTo>
                      <a:pt x="55" y="32"/>
                      <a:pt x="55" y="32"/>
                      <a:pt x="56" y="32"/>
                    </a:cubicBezTo>
                    <a:cubicBezTo>
                      <a:pt x="55" y="31"/>
                      <a:pt x="55" y="31"/>
                      <a:pt x="54" y="31"/>
                    </a:cubicBezTo>
                    <a:cubicBezTo>
                      <a:pt x="53" y="28"/>
                      <a:pt x="51" y="25"/>
                      <a:pt x="49" y="22"/>
                    </a:cubicBezTo>
                    <a:cubicBezTo>
                      <a:pt x="46" y="21"/>
                      <a:pt x="44" y="18"/>
                      <a:pt x="42" y="16"/>
                    </a:cubicBezTo>
                    <a:cubicBezTo>
                      <a:pt x="39" y="12"/>
                      <a:pt x="41" y="5"/>
                      <a:pt x="45" y="3"/>
                    </a:cubicBezTo>
                    <a:cubicBezTo>
                      <a:pt x="49" y="0"/>
                      <a:pt x="54" y="0"/>
                      <a:pt x="58" y="4"/>
                    </a:cubicBezTo>
                    <a:cubicBezTo>
                      <a:pt x="60" y="5"/>
                      <a:pt x="62" y="8"/>
                      <a:pt x="64" y="10"/>
                    </a:cubicBezTo>
                    <a:cubicBezTo>
                      <a:pt x="64" y="11"/>
                      <a:pt x="66" y="12"/>
                      <a:pt x="67" y="13"/>
                    </a:cubicBezTo>
                    <a:cubicBezTo>
                      <a:pt x="69" y="17"/>
                      <a:pt x="71" y="19"/>
                      <a:pt x="74" y="23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84" y="38"/>
                      <a:pt x="90" y="53"/>
                      <a:pt x="96" y="68"/>
                    </a:cubicBezTo>
                    <a:cubicBezTo>
                      <a:pt x="106" y="95"/>
                      <a:pt x="114" y="124"/>
                      <a:pt x="116" y="153"/>
                    </a:cubicBezTo>
                    <a:cubicBezTo>
                      <a:pt x="117" y="162"/>
                      <a:pt x="117" y="171"/>
                      <a:pt x="117" y="180"/>
                    </a:cubicBezTo>
                    <a:cubicBezTo>
                      <a:pt x="118" y="186"/>
                      <a:pt x="118" y="192"/>
                      <a:pt x="118" y="199"/>
                    </a:cubicBezTo>
                    <a:cubicBezTo>
                      <a:pt x="117" y="227"/>
                      <a:pt x="108" y="254"/>
                      <a:pt x="95" y="279"/>
                    </a:cubicBezTo>
                    <a:cubicBezTo>
                      <a:pt x="88" y="293"/>
                      <a:pt x="78" y="307"/>
                      <a:pt x="69" y="320"/>
                    </a:cubicBezTo>
                    <a:cubicBezTo>
                      <a:pt x="62" y="330"/>
                      <a:pt x="54" y="339"/>
                      <a:pt x="45" y="347"/>
                    </a:cubicBezTo>
                    <a:cubicBezTo>
                      <a:pt x="35" y="357"/>
                      <a:pt x="25" y="367"/>
                      <a:pt x="15" y="377"/>
                    </a:cubicBezTo>
                    <a:cubicBezTo>
                      <a:pt x="14" y="378"/>
                      <a:pt x="12" y="379"/>
                      <a:pt x="10" y="379"/>
                    </a:cubicBezTo>
                    <a:cubicBezTo>
                      <a:pt x="7" y="379"/>
                      <a:pt x="5" y="378"/>
                      <a:pt x="4" y="3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3" name="Google Shape;3063;p32"/>
              <p:cNvSpPr/>
              <p:nvPr/>
            </p:nvSpPr>
            <p:spPr>
              <a:xfrm>
                <a:off x="-924500" y="3906718"/>
                <a:ext cx="70560" cy="11880"/>
              </a:xfrm>
              <a:custGeom>
                <a:rect b="b" l="l" r="r" t="t"/>
                <a:pathLst>
                  <a:path extrusionOk="0" h="33" w="196">
                    <a:moveTo>
                      <a:pt x="0" y="22"/>
                    </a:moveTo>
                    <a:cubicBezTo>
                      <a:pt x="0" y="16"/>
                      <a:pt x="5" y="11"/>
                      <a:pt x="10" y="11"/>
                    </a:cubicBezTo>
                    <a:cubicBezTo>
                      <a:pt x="26" y="11"/>
                      <a:pt x="41" y="12"/>
                      <a:pt x="57" y="12"/>
                    </a:cubicBezTo>
                    <a:cubicBezTo>
                      <a:pt x="65" y="12"/>
                      <a:pt x="72" y="12"/>
                      <a:pt x="80" y="12"/>
                    </a:cubicBezTo>
                    <a:cubicBezTo>
                      <a:pt x="88" y="12"/>
                      <a:pt x="96" y="11"/>
                      <a:pt x="103" y="11"/>
                    </a:cubicBezTo>
                    <a:cubicBezTo>
                      <a:pt x="110" y="10"/>
                      <a:pt x="117" y="9"/>
                      <a:pt x="123" y="9"/>
                    </a:cubicBezTo>
                    <a:cubicBezTo>
                      <a:pt x="128" y="8"/>
                      <a:pt x="133" y="8"/>
                      <a:pt x="138" y="7"/>
                    </a:cubicBezTo>
                    <a:cubicBezTo>
                      <a:pt x="153" y="5"/>
                      <a:pt x="168" y="3"/>
                      <a:pt x="184" y="1"/>
                    </a:cubicBezTo>
                    <a:cubicBezTo>
                      <a:pt x="189" y="0"/>
                      <a:pt x="193" y="4"/>
                      <a:pt x="194" y="8"/>
                    </a:cubicBezTo>
                    <a:cubicBezTo>
                      <a:pt x="195" y="13"/>
                      <a:pt x="191" y="18"/>
                      <a:pt x="186" y="18"/>
                    </a:cubicBezTo>
                    <a:cubicBezTo>
                      <a:pt x="164" y="22"/>
                      <a:pt x="142" y="25"/>
                      <a:pt x="120" y="28"/>
                    </a:cubicBezTo>
                    <a:cubicBezTo>
                      <a:pt x="115" y="28"/>
                      <a:pt x="110" y="29"/>
                      <a:pt x="104" y="29"/>
                    </a:cubicBezTo>
                    <a:cubicBezTo>
                      <a:pt x="103" y="29"/>
                      <a:pt x="100" y="29"/>
                      <a:pt x="99" y="29"/>
                    </a:cubicBezTo>
                    <a:cubicBezTo>
                      <a:pt x="94" y="30"/>
                      <a:pt x="91" y="30"/>
                      <a:pt x="87" y="30"/>
                    </a:cubicBezTo>
                    <a:cubicBezTo>
                      <a:pt x="78" y="30"/>
                      <a:pt x="69" y="30"/>
                      <a:pt x="59" y="30"/>
                    </a:cubicBezTo>
                    <a:cubicBezTo>
                      <a:pt x="43" y="31"/>
                      <a:pt x="26" y="32"/>
                      <a:pt x="10" y="32"/>
                    </a:cubicBezTo>
                    <a:cubicBezTo>
                      <a:pt x="5" y="32"/>
                      <a:pt x="0" y="27"/>
                      <a:pt x="0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4" name="Google Shape;3064;p32"/>
              <p:cNvSpPr/>
              <p:nvPr/>
            </p:nvSpPr>
            <p:spPr>
              <a:xfrm>
                <a:off x="-851420" y="3893038"/>
                <a:ext cx="54720" cy="42480"/>
              </a:xfrm>
              <a:custGeom>
                <a:rect b="b" l="l" r="r" t="t"/>
                <a:pathLst>
                  <a:path extrusionOk="0" h="118" w="152">
                    <a:moveTo>
                      <a:pt x="30" y="95"/>
                    </a:moveTo>
                    <a:cubicBezTo>
                      <a:pt x="31" y="95"/>
                      <a:pt x="32" y="95"/>
                      <a:pt x="33" y="95"/>
                    </a:cubicBezTo>
                    <a:cubicBezTo>
                      <a:pt x="35" y="94"/>
                      <a:pt x="37" y="93"/>
                      <a:pt x="38" y="93"/>
                    </a:cubicBezTo>
                    <a:cubicBezTo>
                      <a:pt x="40" y="92"/>
                      <a:pt x="42" y="92"/>
                      <a:pt x="44" y="91"/>
                    </a:cubicBezTo>
                    <a:cubicBezTo>
                      <a:pt x="46" y="89"/>
                      <a:pt x="49" y="88"/>
                      <a:pt x="52" y="86"/>
                    </a:cubicBezTo>
                    <a:cubicBezTo>
                      <a:pt x="55" y="83"/>
                      <a:pt x="59" y="81"/>
                      <a:pt x="62" y="78"/>
                    </a:cubicBezTo>
                    <a:cubicBezTo>
                      <a:pt x="66" y="74"/>
                      <a:pt x="70" y="70"/>
                      <a:pt x="74" y="66"/>
                    </a:cubicBezTo>
                    <a:cubicBezTo>
                      <a:pt x="77" y="62"/>
                      <a:pt x="81" y="57"/>
                      <a:pt x="84" y="52"/>
                    </a:cubicBezTo>
                    <a:cubicBezTo>
                      <a:pt x="82" y="46"/>
                      <a:pt x="82" y="39"/>
                      <a:pt x="81" y="33"/>
                    </a:cubicBezTo>
                    <a:cubicBezTo>
                      <a:pt x="81" y="31"/>
                      <a:pt x="81" y="29"/>
                      <a:pt x="81" y="28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lnTo>
                      <a:pt x="76" y="21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20"/>
                    </a:lnTo>
                    <a:cubicBezTo>
                      <a:pt x="74" y="19"/>
                      <a:pt x="73" y="19"/>
                      <a:pt x="73" y="19"/>
                    </a:cubicBezTo>
                    <a:cubicBezTo>
                      <a:pt x="72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5" y="20"/>
                      <a:pt x="64" y="20"/>
                      <a:pt x="62" y="21"/>
                    </a:cubicBezTo>
                    <a:cubicBezTo>
                      <a:pt x="61" y="21"/>
                      <a:pt x="60" y="22"/>
                      <a:pt x="58" y="22"/>
                    </a:cubicBezTo>
                    <a:cubicBezTo>
                      <a:pt x="56" y="24"/>
                      <a:pt x="55" y="25"/>
                      <a:pt x="53" y="26"/>
                    </a:cubicBezTo>
                    <a:cubicBezTo>
                      <a:pt x="51" y="27"/>
                      <a:pt x="49" y="28"/>
                      <a:pt x="47" y="30"/>
                    </a:cubicBezTo>
                    <a:cubicBezTo>
                      <a:pt x="45" y="32"/>
                      <a:pt x="42" y="35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8" y="40"/>
                      <a:pt x="35" y="43"/>
                      <a:pt x="33" y="46"/>
                    </a:cubicBezTo>
                    <a:lnTo>
                      <a:pt x="32" y="47"/>
                    </a:lnTo>
                    <a:lnTo>
                      <a:pt x="33" y="46"/>
                    </a:lnTo>
                    <a:cubicBezTo>
                      <a:pt x="31" y="50"/>
                      <a:pt x="29" y="53"/>
                      <a:pt x="27" y="56"/>
                    </a:cubicBezTo>
                    <a:cubicBezTo>
                      <a:pt x="25" y="60"/>
                      <a:pt x="24" y="64"/>
                      <a:pt x="23" y="67"/>
                    </a:cubicBezTo>
                    <a:cubicBezTo>
                      <a:pt x="21" y="71"/>
                      <a:pt x="20" y="74"/>
                      <a:pt x="20" y="78"/>
                    </a:cubicBezTo>
                    <a:cubicBezTo>
                      <a:pt x="19" y="80"/>
                      <a:pt x="19" y="81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19" y="87"/>
                      <a:pt x="19" y="88"/>
                      <a:pt x="19" y="89"/>
                    </a:cubicBezTo>
                    <a:lnTo>
                      <a:pt x="20" y="89"/>
                    </a:lnTo>
                    <a:cubicBezTo>
                      <a:pt x="20" y="90"/>
                      <a:pt x="20" y="90"/>
                      <a:pt x="20" y="91"/>
                    </a:cubicBezTo>
                    <a:lnTo>
                      <a:pt x="21" y="92"/>
                    </a:lnTo>
                    <a:cubicBezTo>
                      <a:pt x="21" y="93"/>
                      <a:pt x="22" y="93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4"/>
                      <a:pt x="24" y="94"/>
                      <a:pt x="25" y="94"/>
                    </a:cubicBezTo>
                    <a:cubicBezTo>
                      <a:pt x="25" y="95"/>
                      <a:pt x="25" y="95"/>
                      <a:pt x="26" y="95"/>
                    </a:cubicBezTo>
                    <a:cubicBezTo>
                      <a:pt x="27" y="95"/>
                      <a:pt x="27" y="95"/>
                      <a:pt x="28" y="95"/>
                    </a:cubicBezTo>
                    <a:cubicBezTo>
                      <a:pt x="28" y="95"/>
                      <a:pt x="29" y="95"/>
                      <a:pt x="30" y="95"/>
                    </a:cubicBezTo>
                    <a:moveTo>
                      <a:pt x="115" y="116"/>
                    </a:moveTo>
                    <a:cubicBezTo>
                      <a:pt x="109" y="115"/>
                      <a:pt x="104" y="113"/>
                      <a:pt x="100" y="109"/>
                    </a:cubicBezTo>
                    <a:cubicBezTo>
                      <a:pt x="95" y="105"/>
                      <a:pt x="92" y="100"/>
                      <a:pt x="90" y="95"/>
                    </a:cubicBezTo>
                    <a:cubicBezTo>
                      <a:pt x="88" y="91"/>
                      <a:pt x="86" y="85"/>
                      <a:pt x="85" y="81"/>
                    </a:cubicBezTo>
                    <a:cubicBezTo>
                      <a:pt x="81" y="86"/>
                      <a:pt x="75" y="91"/>
                      <a:pt x="70" y="96"/>
                    </a:cubicBezTo>
                    <a:cubicBezTo>
                      <a:pt x="59" y="105"/>
                      <a:pt x="47" y="112"/>
                      <a:pt x="33" y="114"/>
                    </a:cubicBezTo>
                    <a:cubicBezTo>
                      <a:pt x="27" y="114"/>
                      <a:pt x="21" y="113"/>
                      <a:pt x="16" y="112"/>
                    </a:cubicBezTo>
                    <a:cubicBezTo>
                      <a:pt x="10" y="109"/>
                      <a:pt x="6" y="105"/>
                      <a:pt x="3" y="99"/>
                    </a:cubicBezTo>
                    <a:cubicBezTo>
                      <a:pt x="0" y="95"/>
                      <a:pt x="0" y="88"/>
                      <a:pt x="0" y="83"/>
                    </a:cubicBezTo>
                    <a:cubicBezTo>
                      <a:pt x="0" y="75"/>
                      <a:pt x="2" y="68"/>
                      <a:pt x="4" y="62"/>
                    </a:cubicBezTo>
                    <a:cubicBezTo>
                      <a:pt x="9" y="49"/>
                      <a:pt x="16" y="36"/>
                      <a:pt x="25" y="26"/>
                    </a:cubicBezTo>
                    <a:cubicBezTo>
                      <a:pt x="34" y="15"/>
                      <a:pt x="44" y="7"/>
                      <a:pt x="56" y="3"/>
                    </a:cubicBezTo>
                    <a:cubicBezTo>
                      <a:pt x="60" y="1"/>
                      <a:pt x="63" y="0"/>
                      <a:pt x="67" y="0"/>
                    </a:cubicBezTo>
                    <a:cubicBezTo>
                      <a:pt x="71" y="0"/>
                      <a:pt x="75" y="0"/>
                      <a:pt x="78" y="1"/>
                    </a:cubicBezTo>
                    <a:cubicBezTo>
                      <a:pt x="85" y="2"/>
                      <a:pt x="92" y="7"/>
                      <a:pt x="96" y="13"/>
                    </a:cubicBezTo>
                    <a:cubicBezTo>
                      <a:pt x="98" y="17"/>
                      <a:pt x="100" y="21"/>
                      <a:pt x="101" y="26"/>
                    </a:cubicBezTo>
                    <a:cubicBezTo>
                      <a:pt x="102" y="25"/>
                      <a:pt x="105" y="26"/>
                      <a:pt x="106" y="26"/>
                    </a:cubicBezTo>
                    <a:cubicBezTo>
                      <a:pt x="110" y="28"/>
                      <a:pt x="112" y="32"/>
                      <a:pt x="113" y="35"/>
                    </a:cubicBezTo>
                    <a:cubicBezTo>
                      <a:pt x="113" y="40"/>
                      <a:pt x="111" y="44"/>
                      <a:pt x="109" y="48"/>
                    </a:cubicBezTo>
                    <a:cubicBezTo>
                      <a:pt x="108" y="49"/>
                      <a:pt x="107" y="50"/>
                      <a:pt x="106" y="52"/>
                    </a:cubicBezTo>
                    <a:cubicBezTo>
                      <a:pt x="106" y="53"/>
                      <a:pt x="105" y="55"/>
                      <a:pt x="105" y="57"/>
                    </a:cubicBezTo>
                    <a:cubicBezTo>
                      <a:pt x="105" y="60"/>
                      <a:pt x="104" y="63"/>
                      <a:pt x="104" y="66"/>
                    </a:cubicBezTo>
                    <a:cubicBezTo>
                      <a:pt x="104" y="68"/>
                      <a:pt x="104" y="71"/>
                      <a:pt x="104" y="73"/>
                    </a:cubicBezTo>
                    <a:cubicBezTo>
                      <a:pt x="104" y="75"/>
                      <a:pt x="104" y="77"/>
                      <a:pt x="104" y="78"/>
                    </a:cubicBezTo>
                    <a:cubicBezTo>
                      <a:pt x="105" y="80"/>
                      <a:pt x="105" y="82"/>
                      <a:pt x="106" y="84"/>
                    </a:cubicBezTo>
                    <a:cubicBezTo>
                      <a:pt x="106" y="85"/>
                      <a:pt x="107" y="87"/>
                      <a:pt x="108" y="88"/>
                    </a:cubicBezTo>
                    <a:cubicBezTo>
                      <a:pt x="108" y="89"/>
                      <a:pt x="109" y="90"/>
                      <a:pt x="109" y="91"/>
                    </a:cubicBezTo>
                    <a:cubicBezTo>
                      <a:pt x="110" y="92"/>
                      <a:pt x="110" y="92"/>
                      <a:pt x="111" y="93"/>
                    </a:cubicBezTo>
                    <a:cubicBezTo>
                      <a:pt x="111" y="93"/>
                      <a:pt x="112" y="93"/>
                      <a:pt x="112" y="94"/>
                    </a:cubicBezTo>
                    <a:cubicBezTo>
                      <a:pt x="112" y="95"/>
                      <a:pt x="113" y="95"/>
                      <a:pt x="113" y="95"/>
                    </a:cubicBezTo>
                    <a:cubicBezTo>
                      <a:pt x="114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7" y="97"/>
                    </a:cubicBezTo>
                    <a:cubicBezTo>
                      <a:pt x="118" y="97"/>
                      <a:pt x="118" y="97"/>
                      <a:pt x="119" y="98"/>
                    </a:cubicBezTo>
                    <a:lnTo>
                      <a:pt x="120" y="98"/>
                    </a:lnTo>
                    <a:cubicBezTo>
                      <a:pt x="121" y="98"/>
                      <a:pt x="122" y="98"/>
                      <a:pt x="123" y="98"/>
                    </a:cubicBezTo>
                    <a:lnTo>
                      <a:pt x="124" y="98"/>
                    </a:lnTo>
                    <a:cubicBezTo>
                      <a:pt x="125" y="97"/>
                      <a:pt x="126" y="97"/>
                      <a:pt x="127" y="96"/>
                    </a:cubicBezTo>
                    <a:cubicBezTo>
                      <a:pt x="128" y="96"/>
                      <a:pt x="129" y="96"/>
                      <a:pt x="130" y="95"/>
                    </a:cubicBezTo>
                    <a:cubicBezTo>
                      <a:pt x="132" y="94"/>
                      <a:pt x="134" y="93"/>
                      <a:pt x="136" y="92"/>
                    </a:cubicBezTo>
                    <a:cubicBezTo>
                      <a:pt x="140" y="89"/>
                      <a:pt x="146" y="91"/>
                      <a:pt x="149" y="95"/>
                    </a:cubicBezTo>
                    <a:cubicBezTo>
                      <a:pt x="151" y="100"/>
                      <a:pt x="150" y="106"/>
                      <a:pt x="145" y="108"/>
                    </a:cubicBezTo>
                    <a:cubicBezTo>
                      <a:pt x="140" y="111"/>
                      <a:pt x="136" y="114"/>
                      <a:pt x="130" y="116"/>
                    </a:cubicBezTo>
                    <a:cubicBezTo>
                      <a:pt x="127" y="117"/>
                      <a:pt x="125" y="117"/>
                      <a:pt x="122" y="117"/>
                    </a:cubicBezTo>
                    <a:cubicBezTo>
                      <a:pt x="119" y="117"/>
                      <a:pt x="116" y="117"/>
                      <a:pt x="115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5" name="Google Shape;3065;p32"/>
              <p:cNvSpPr/>
              <p:nvPr/>
            </p:nvSpPr>
            <p:spPr>
              <a:xfrm>
                <a:off x="-866180" y="3984118"/>
                <a:ext cx="9000" cy="52560"/>
              </a:xfrm>
              <a:custGeom>
                <a:rect b="b" l="l" r="r" t="t"/>
                <a:pathLst>
                  <a:path extrusionOk="0" h="146" w="25">
                    <a:moveTo>
                      <a:pt x="5" y="136"/>
                    </a:moveTo>
                    <a:cubicBezTo>
                      <a:pt x="4" y="115"/>
                      <a:pt x="3" y="94"/>
                      <a:pt x="2" y="72"/>
                    </a:cubicBezTo>
                    <a:cubicBezTo>
                      <a:pt x="2" y="62"/>
                      <a:pt x="2" y="51"/>
                      <a:pt x="1" y="40"/>
                    </a:cubicBezTo>
                    <a:cubicBezTo>
                      <a:pt x="1" y="35"/>
                      <a:pt x="1" y="29"/>
                      <a:pt x="1" y="23"/>
                    </a:cubicBezTo>
                    <a:cubicBezTo>
                      <a:pt x="0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0"/>
                      <a:pt x="20" y="29"/>
                      <a:pt x="20" y="39"/>
                    </a:cubicBezTo>
                    <a:cubicBezTo>
                      <a:pt x="21" y="50"/>
                      <a:pt x="21" y="61"/>
                      <a:pt x="22" y="72"/>
                    </a:cubicBezTo>
                    <a:cubicBezTo>
                      <a:pt x="22" y="93"/>
                      <a:pt x="23" y="115"/>
                      <a:pt x="24" y="136"/>
                    </a:cubicBezTo>
                    <a:cubicBezTo>
                      <a:pt x="24" y="141"/>
                      <a:pt x="19" y="145"/>
                      <a:pt x="15" y="145"/>
                    </a:cubicBezTo>
                    <a:cubicBezTo>
                      <a:pt x="9" y="145"/>
                      <a:pt x="6" y="141"/>
                      <a:pt x="5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6" name="Google Shape;3066;p32"/>
              <p:cNvSpPr/>
              <p:nvPr/>
            </p:nvSpPr>
            <p:spPr>
              <a:xfrm>
                <a:off x="-865460" y="4063318"/>
                <a:ext cx="10080" cy="39240"/>
              </a:xfrm>
              <a:custGeom>
                <a:rect b="b" l="l" r="r" t="t"/>
                <a:pathLst>
                  <a:path extrusionOk="0" h="109" w="28">
                    <a:moveTo>
                      <a:pt x="7" y="100"/>
                    </a:moveTo>
                    <a:cubicBezTo>
                      <a:pt x="6" y="92"/>
                      <a:pt x="4" y="84"/>
                      <a:pt x="3" y="76"/>
                    </a:cubicBezTo>
                    <a:cubicBezTo>
                      <a:pt x="2" y="68"/>
                      <a:pt x="2" y="60"/>
                      <a:pt x="1" y="53"/>
                    </a:cubicBezTo>
                    <a:cubicBezTo>
                      <a:pt x="0" y="46"/>
                      <a:pt x="0" y="38"/>
                      <a:pt x="0" y="31"/>
                    </a:cubicBezTo>
                    <a:cubicBezTo>
                      <a:pt x="0" y="27"/>
                      <a:pt x="0" y="23"/>
                      <a:pt x="0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3" y="0"/>
                      <a:pt x="16" y="1"/>
                      <a:pt x="17" y="3"/>
                    </a:cubicBezTo>
                    <a:cubicBezTo>
                      <a:pt x="20" y="6"/>
                      <a:pt x="20" y="8"/>
                      <a:pt x="20" y="11"/>
                    </a:cubicBezTo>
                    <a:lnTo>
                      <a:pt x="20" y="10"/>
                    </a:lnTo>
                    <a:cubicBezTo>
                      <a:pt x="20" y="24"/>
                      <a:pt x="19" y="37"/>
                      <a:pt x="20" y="51"/>
                    </a:cubicBezTo>
                    <a:cubicBezTo>
                      <a:pt x="20" y="58"/>
                      <a:pt x="21" y="66"/>
                      <a:pt x="22" y="73"/>
                    </a:cubicBezTo>
                    <a:cubicBezTo>
                      <a:pt x="23" y="81"/>
                      <a:pt x="25" y="89"/>
                      <a:pt x="26" y="98"/>
                    </a:cubicBezTo>
                    <a:cubicBezTo>
                      <a:pt x="27" y="103"/>
                      <a:pt x="23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108"/>
                      <a:pt x="8" y="105"/>
                      <a:pt x="7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7" name="Google Shape;3067;p32"/>
              <p:cNvSpPr/>
              <p:nvPr/>
            </p:nvSpPr>
            <p:spPr>
              <a:xfrm>
                <a:off x="-862580" y="4122358"/>
                <a:ext cx="7560" cy="43200"/>
              </a:xfrm>
              <a:custGeom>
                <a:rect b="b" l="l" r="r" t="t"/>
                <a:pathLst>
                  <a:path extrusionOk="0" h="120" w="21">
                    <a:moveTo>
                      <a:pt x="5" y="117"/>
                    </a:moveTo>
                    <a:cubicBezTo>
                      <a:pt x="2" y="115"/>
                      <a:pt x="1" y="113"/>
                      <a:pt x="1" y="110"/>
                    </a:cubicBezTo>
                    <a:cubicBezTo>
                      <a:pt x="1" y="109"/>
                      <a:pt x="1" y="109"/>
                      <a:pt x="1" y="108"/>
                    </a:cubicBezTo>
                    <a:cubicBezTo>
                      <a:pt x="0" y="92"/>
                      <a:pt x="0" y="75"/>
                      <a:pt x="0" y="59"/>
                    </a:cubicBezTo>
                    <a:cubicBezTo>
                      <a:pt x="0" y="43"/>
                      <a:pt x="0" y="26"/>
                      <a:pt x="0" y="10"/>
                    </a:cubicBezTo>
                    <a:cubicBezTo>
                      <a:pt x="1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6"/>
                      <a:pt x="19" y="41"/>
                      <a:pt x="19" y="58"/>
                    </a:cubicBezTo>
                    <a:cubicBezTo>
                      <a:pt x="19" y="73"/>
                      <a:pt x="19" y="90"/>
                      <a:pt x="20" y="106"/>
                    </a:cubicBezTo>
                    <a:lnTo>
                      <a:pt x="20" y="105"/>
                    </a:lnTo>
                    <a:cubicBezTo>
                      <a:pt x="20" y="106"/>
                      <a:pt x="20" y="107"/>
                      <a:pt x="20" y="108"/>
                    </a:cubicBezTo>
                    <a:cubicBezTo>
                      <a:pt x="20" y="111"/>
                      <a:pt x="20" y="113"/>
                      <a:pt x="18" y="115"/>
                    </a:cubicBezTo>
                    <a:cubicBezTo>
                      <a:pt x="17" y="117"/>
                      <a:pt x="14" y="118"/>
                      <a:pt x="12" y="119"/>
                    </a:cubicBezTo>
                    <a:cubicBezTo>
                      <a:pt x="12" y="119"/>
                      <a:pt x="11" y="119"/>
                      <a:pt x="10" y="119"/>
                    </a:cubicBezTo>
                    <a:cubicBezTo>
                      <a:pt x="9" y="119"/>
                      <a:pt x="6" y="118"/>
                      <a:pt x="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8" name="Google Shape;3068;p32"/>
              <p:cNvSpPr/>
              <p:nvPr/>
            </p:nvSpPr>
            <p:spPr>
              <a:xfrm>
                <a:off x="-863300" y="4187518"/>
                <a:ext cx="11160" cy="33120"/>
              </a:xfrm>
              <a:custGeom>
                <a:rect b="b" l="l" r="r" t="t"/>
                <a:pathLst>
                  <a:path extrusionOk="0" h="92" w="31">
                    <a:moveTo>
                      <a:pt x="11" y="86"/>
                    </a:moveTo>
                    <a:cubicBezTo>
                      <a:pt x="7" y="79"/>
                      <a:pt x="4" y="71"/>
                      <a:pt x="3" y="64"/>
                    </a:cubicBezTo>
                    <a:cubicBezTo>
                      <a:pt x="0" y="56"/>
                      <a:pt x="0" y="47"/>
                      <a:pt x="0" y="40"/>
                    </a:cubicBezTo>
                    <a:cubicBezTo>
                      <a:pt x="0" y="33"/>
                      <a:pt x="1" y="26"/>
                      <a:pt x="1" y="20"/>
                    </a:cubicBezTo>
                    <a:lnTo>
                      <a:pt x="1" y="21"/>
                    </a:lnTo>
                    <a:cubicBezTo>
                      <a:pt x="2" y="18"/>
                      <a:pt x="2" y="14"/>
                      <a:pt x="3" y="11"/>
                    </a:cubicBezTo>
                    <a:lnTo>
                      <a:pt x="3" y="10"/>
                    </a:lnTo>
                    <a:cubicBezTo>
                      <a:pt x="3" y="4"/>
                      <a:pt x="8" y="0"/>
                      <a:pt x="14" y="0"/>
                    </a:cubicBezTo>
                    <a:cubicBezTo>
                      <a:pt x="16" y="0"/>
                      <a:pt x="19" y="1"/>
                      <a:pt x="21" y="4"/>
                    </a:cubicBezTo>
                    <a:cubicBezTo>
                      <a:pt x="22" y="6"/>
                      <a:pt x="23" y="9"/>
                      <a:pt x="23" y="13"/>
                    </a:cubicBezTo>
                    <a:cubicBezTo>
                      <a:pt x="22" y="16"/>
                      <a:pt x="22" y="20"/>
                      <a:pt x="21" y="24"/>
                    </a:cubicBezTo>
                    <a:cubicBezTo>
                      <a:pt x="20" y="30"/>
                      <a:pt x="19" y="36"/>
                      <a:pt x="19" y="43"/>
                    </a:cubicBezTo>
                    <a:cubicBezTo>
                      <a:pt x="19" y="47"/>
                      <a:pt x="20" y="51"/>
                      <a:pt x="20" y="55"/>
                    </a:cubicBezTo>
                    <a:cubicBezTo>
                      <a:pt x="21" y="57"/>
                      <a:pt x="21" y="59"/>
                      <a:pt x="22" y="61"/>
                    </a:cubicBezTo>
                    <a:cubicBezTo>
                      <a:pt x="23" y="65"/>
                      <a:pt x="24" y="69"/>
                      <a:pt x="26" y="73"/>
                    </a:cubicBezTo>
                    <a:cubicBezTo>
                      <a:pt x="26" y="74"/>
                      <a:pt x="27" y="76"/>
                      <a:pt x="28" y="78"/>
                    </a:cubicBezTo>
                    <a:cubicBezTo>
                      <a:pt x="30" y="82"/>
                      <a:pt x="28" y="88"/>
                      <a:pt x="23" y="91"/>
                    </a:cubicBezTo>
                    <a:cubicBezTo>
                      <a:pt x="22" y="91"/>
                      <a:pt x="21" y="91"/>
                      <a:pt x="19" y="91"/>
                    </a:cubicBezTo>
                    <a:cubicBezTo>
                      <a:pt x="16" y="91"/>
                      <a:pt x="12" y="89"/>
                      <a:pt x="11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9" name="Google Shape;3069;p32"/>
              <p:cNvSpPr/>
              <p:nvPr/>
            </p:nvSpPr>
            <p:spPr>
              <a:xfrm>
                <a:off x="-831260" y="4214518"/>
                <a:ext cx="80280" cy="10080"/>
              </a:xfrm>
              <a:custGeom>
                <a:rect b="b" l="l" r="r" t="t"/>
                <a:pathLst>
                  <a:path extrusionOk="0" h="28" w="223">
                    <a:moveTo>
                      <a:pt x="212" y="27"/>
                    </a:moveTo>
                    <a:cubicBezTo>
                      <a:pt x="191" y="25"/>
                      <a:pt x="169" y="24"/>
                      <a:pt x="148" y="24"/>
                    </a:cubicBezTo>
                    <a:cubicBezTo>
                      <a:pt x="141" y="24"/>
                      <a:pt x="134" y="24"/>
                      <a:pt x="128" y="24"/>
                    </a:cubicBezTo>
                    <a:cubicBezTo>
                      <a:pt x="112" y="24"/>
                      <a:pt x="97" y="25"/>
                      <a:pt x="82" y="25"/>
                    </a:cubicBezTo>
                    <a:cubicBezTo>
                      <a:pt x="73" y="26"/>
                      <a:pt x="64" y="26"/>
                      <a:pt x="55" y="26"/>
                    </a:cubicBezTo>
                    <a:cubicBezTo>
                      <a:pt x="52" y="26"/>
                      <a:pt x="48" y="26"/>
                      <a:pt x="45" y="25"/>
                    </a:cubicBezTo>
                    <a:cubicBezTo>
                      <a:pt x="40" y="25"/>
                      <a:pt x="36" y="25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29" y="24"/>
                      <a:pt x="28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4"/>
                      <a:pt x="23" y="24"/>
                    </a:cubicBezTo>
                    <a:lnTo>
                      <a:pt x="24" y="24"/>
                    </a:lnTo>
                    <a:cubicBezTo>
                      <a:pt x="21" y="24"/>
                      <a:pt x="18" y="23"/>
                      <a:pt x="16" y="23"/>
                    </a:cubicBezTo>
                    <a:cubicBezTo>
                      <a:pt x="13" y="22"/>
                      <a:pt x="9" y="21"/>
                      <a:pt x="6" y="18"/>
                    </a:cubicBezTo>
                    <a:cubicBezTo>
                      <a:pt x="0" y="13"/>
                      <a:pt x="3" y="3"/>
                      <a:pt x="10" y="1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5"/>
                      <a:pt x="32" y="6"/>
                      <a:pt x="35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5" y="7"/>
                      <a:pt x="61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76" y="7"/>
                      <a:pt x="87" y="7"/>
                      <a:pt x="98" y="7"/>
                    </a:cubicBezTo>
                    <a:cubicBezTo>
                      <a:pt x="108" y="6"/>
                      <a:pt x="118" y="6"/>
                      <a:pt x="128" y="6"/>
                    </a:cubicBezTo>
                    <a:lnTo>
                      <a:pt x="127" y="6"/>
                    </a:lnTo>
                    <a:cubicBezTo>
                      <a:pt x="129" y="6"/>
                      <a:pt x="129" y="6"/>
                      <a:pt x="130" y="6"/>
                    </a:cubicBezTo>
                    <a:lnTo>
                      <a:pt x="129" y="6"/>
                    </a:lnTo>
                    <a:cubicBezTo>
                      <a:pt x="134" y="6"/>
                      <a:pt x="140" y="6"/>
                      <a:pt x="146" y="6"/>
                    </a:cubicBezTo>
                    <a:lnTo>
                      <a:pt x="147" y="6"/>
                    </a:lnTo>
                    <a:cubicBezTo>
                      <a:pt x="169" y="6"/>
                      <a:pt x="191" y="7"/>
                      <a:pt x="213" y="9"/>
                    </a:cubicBezTo>
                    <a:cubicBezTo>
                      <a:pt x="218" y="10"/>
                      <a:pt x="222" y="14"/>
                      <a:pt x="221" y="19"/>
                    </a:cubicBezTo>
                    <a:cubicBezTo>
                      <a:pt x="221" y="23"/>
                      <a:pt x="217" y="27"/>
                      <a:pt x="212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0" name="Google Shape;3070;p32"/>
              <p:cNvSpPr/>
              <p:nvPr/>
            </p:nvSpPr>
            <p:spPr>
              <a:xfrm>
                <a:off x="-725420" y="4213798"/>
                <a:ext cx="64440" cy="9000"/>
              </a:xfrm>
              <a:custGeom>
                <a:rect b="b" l="l" r="r" t="t"/>
                <a:pathLst>
                  <a:path extrusionOk="0" h="25" w="179">
                    <a:moveTo>
                      <a:pt x="5" y="8"/>
                    </a:moveTo>
                    <a:cubicBezTo>
                      <a:pt x="6" y="7"/>
                      <a:pt x="6" y="7"/>
                      <a:pt x="7" y="7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24" y="4"/>
                      <a:pt x="33" y="3"/>
                      <a:pt x="41" y="3"/>
                    </a:cubicBezTo>
                    <a:cubicBezTo>
                      <a:pt x="52" y="2"/>
                      <a:pt x="62" y="1"/>
                      <a:pt x="72" y="1"/>
                    </a:cubicBezTo>
                    <a:cubicBezTo>
                      <a:pt x="78" y="1"/>
                      <a:pt x="84" y="1"/>
                      <a:pt x="90" y="1"/>
                    </a:cubicBezTo>
                    <a:cubicBezTo>
                      <a:pt x="95" y="0"/>
                      <a:pt x="100" y="0"/>
                      <a:pt x="105" y="0"/>
                    </a:cubicBezTo>
                    <a:cubicBezTo>
                      <a:pt x="115" y="0"/>
                      <a:pt x="125" y="0"/>
                      <a:pt x="134" y="1"/>
                    </a:cubicBezTo>
                    <a:cubicBezTo>
                      <a:pt x="146" y="1"/>
                      <a:pt x="158" y="1"/>
                      <a:pt x="170" y="2"/>
                    </a:cubicBezTo>
                    <a:cubicBezTo>
                      <a:pt x="174" y="2"/>
                      <a:pt x="178" y="7"/>
                      <a:pt x="178" y="12"/>
                    </a:cubicBezTo>
                    <a:cubicBezTo>
                      <a:pt x="178" y="16"/>
                      <a:pt x="174" y="20"/>
                      <a:pt x="169" y="20"/>
                    </a:cubicBezTo>
                    <a:cubicBezTo>
                      <a:pt x="158" y="19"/>
                      <a:pt x="149" y="19"/>
                      <a:pt x="138" y="19"/>
                    </a:cubicBezTo>
                    <a:cubicBezTo>
                      <a:pt x="129" y="19"/>
                      <a:pt x="119" y="19"/>
                      <a:pt x="110" y="18"/>
                    </a:cubicBezTo>
                    <a:cubicBezTo>
                      <a:pt x="102" y="19"/>
                      <a:pt x="95" y="19"/>
                      <a:pt x="87" y="19"/>
                    </a:cubicBezTo>
                    <a:cubicBezTo>
                      <a:pt x="79" y="20"/>
                      <a:pt x="69" y="20"/>
                      <a:pt x="60" y="21"/>
                    </a:cubicBezTo>
                    <a:cubicBezTo>
                      <a:pt x="45" y="22"/>
                      <a:pt x="29" y="23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5" y="24"/>
                      <a:pt x="0" y="14"/>
                      <a:pt x="5" y="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1" name="Google Shape;3071;p32"/>
              <p:cNvSpPr/>
              <p:nvPr/>
            </p:nvSpPr>
            <p:spPr>
              <a:xfrm>
                <a:off x="-633260" y="4214518"/>
                <a:ext cx="43560" cy="9720"/>
              </a:xfrm>
              <a:custGeom>
                <a:rect b="b" l="l" r="r" t="t"/>
                <a:pathLst>
                  <a:path extrusionOk="0" h="27" w="121">
                    <a:moveTo>
                      <a:pt x="1" y="18"/>
                    </a:moveTo>
                    <a:cubicBezTo>
                      <a:pt x="0" y="16"/>
                      <a:pt x="1" y="13"/>
                      <a:pt x="3" y="11"/>
                    </a:cubicBezTo>
                    <a:cubicBezTo>
                      <a:pt x="5" y="8"/>
                      <a:pt x="7" y="7"/>
                      <a:pt x="10" y="6"/>
                    </a:cubicBezTo>
                    <a:cubicBezTo>
                      <a:pt x="26" y="5"/>
                      <a:pt x="42" y="3"/>
                      <a:pt x="58" y="3"/>
                    </a:cubicBezTo>
                    <a:cubicBezTo>
                      <a:pt x="75" y="2"/>
                      <a:pt x="92" y="2"/>
                      <a:pt x="109" y="1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20" y="14"/>
                      <a:pt x="116" y="19"/>
                      <a:pt x="111" y="20"/>
                    </a:cubicBezTo>
                    <a:cubicBezTo>
                      <a:pt x="97" y="20"/>
                      <a:pt x="83" y="21"/>
                      <a:pt x="69" y="21"/>
                    </a:cubicBezTo>
                    <a:cubicBezTo>
                      <a:pt x="56" y="21"/>
                      <a:pt x="42" y="23"/>
                      <a:pt x="28" y="24"/>
                    </a:cubicBezTo>
                    <a:cubicBezTo>
                      <a:pt x="26" y="24"/>
                      <a:pt x="23" y="25"/>
                      <a:pt x="21" y="25"/>
                    </a:cubicBezTo>
                    <a:cubicBezTo>
                      <a:pt x="19" y="25"/>
                      <a:pt x="16" y="25"/>
                      <a:pt x="13" y="26"/>
                    </a:cubicBezTo>
                    <a:lnTo>
                      <a:pt x="12" y="26"/>
                    </a:lnTo>
                    <a:cubicBezTo>
                      <a:pt x="6" y="26"/>
                      <a:pt x="2" y="23"/>
                      <a:pt x="1" y="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2" name="Google Shape;3072;p32"/>
              <p:cNvSpPr/>
              <p:nvPr/>
            </p:nvSpPr>
            <p:spPr>
              <a:xfrm>
                <a:off x="-553340" y="4211278"/>
                <a:ext cx="26640" cy="9720"/>
              </a:xfrm>
              <a:custGeom>
                <a:rect b="b" l="l" r="r" t="t"/>
                <a:pathLst>
                  <a:path extrusionOk="0" h="27" w="74">
                    <a:moveTo>
                      <a:pt x="62" y="26"/>
                    </a:moveTo>
                    <a:cubicBezTo>
                      <a:pt x="53" y="25"/>
                      <a:pt x="44" y="25"/>
                      <a:pt x="35" y="25"/>
                    </a:cubicBezTo>
                    <a:cubicBezTo>
                      <a:pt x="31" y="24"/>
                      <a:pt x="28" y="24"/>
                      <a:pt x="24" y="24"/>
                    </a:cubicBezTo>
                    <a:cubicBezTo>
                      <a:pt x="22" y="23"/>
                      <a:pt x="19" y="23"/>
                      <a:pt x="16" y="23"/>
                    </a:cubicBezTo>
                    <a:cubicBezTo>
                      <a:pt x="12" y="22"/>
                      <a:pt x="7" y="22"/>
                      <a:pt x="4" y="19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2"/>
                    </a:cubicBezTo>
                    <a:lnTo>
                      <a:pt x="17" y="2"/>
                    </a:lnTo>
                    <a:cubicBezTo>
                      <a:pt x="18" y="3"/>
                      <a:pt x="20" y="4"/>
                      <a:pt x="22" y="4"/>
                    </a:cubicBezTo>
                    <a:cubicBezTo>
                      <a:pt x="36" y="5"/>
                      <a:pt x="50" y="5"/>
                      <a:pt x="63" y="7"/>
                    </a:cubicBezTo>
                    <a:cubicBezTo>
                      <a:pt x="69" y="7"/>
                      <a:pt x="73" y="11"/>
                      <a:pt x="73" y="16"/>
                    </a:cubicBezTo>
                    <a:cubicBezTo>
                      <a:pt x="72" y="22"/>
                      <a:pt x="68" y="26"/>
                      <a:pt x="63" y="26"/>
                    </a:cubicBezTo>
                    <a:lnTo>
                      <a:pt x="62" y="2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3" name="Google Shape;3073;p32"/>
            <p:cNvGrpSpPr/>
            <p:nvPr/>
          </p:nvGrpSpPr>
          <p:grpSpPr>
            <a:xfrm>
              <a:off x="7016391" y="-698437"/>
              <a:ext cx="2641710" cy="1889702"/>
              <a:chOff x="39600" y="2802600"/>
              <a:chExt cx="1227960" cy="878400"/>
            </a:xfrm>
          </p:grpSpPr>
          <p:sp>
            <p:nvSpPr>
              <p:cNvPr id="3074" name="Google Shape;3074;p32"/>
              <p:cNvSpPr/>
              <p:nvPr/>
            </p:nvSpPr>
            <p:spPr>
              <a:xfrm>
                <a:off x="502920" y="2808000"/>
                <a:ext cx="32760" cy="800280"/>
              </a:xfrm>
              <a:custGeom>
                <a:rect b="b" l="l" r="r" t="t"/>
                <a:pathLst>
                  <a:path extrusionOk="0" h="2223" w="91">
                    <a:moveTo>
                      <a:pt x="0" y="2211"/>
                    </a:moveTo>
                    <a:cubicBezTo>
                      <a:pt x="1" y="2192"/>
                      <a:pt x="2" y="2172"/>
                      <a:pt x="2" y="2152"/>
                    </a:cubicBezTo>
                    <a:cubicBezTo>
                      <a:pt x="4" y="2130"/>
                      <a:pt x="4" y="2107"/>
                      <a:pt x="5" y="2085"/>
                    </a:cubicBezTo>
                    <a:cubicBezTo>
                      <a:pt x="7" y="2040"/>
                      <a:pt x="8" y="1994"/>
                      <a:pt x="10" y="1949"/>
                    </a:cubicBezTo>
                    <a:cubicBezTo>
                      <a:pt x="13" y="1855"/>
                      <a:pt x="16" y="1762"/>
                      <a:pt x="19" y="1670"/>
                    </a:cubicBezTo>
                    <a:cubicBezTo>
                      <a:pt x="22" y="1576"/>
                      <a:pt x="25" y="1483"/>
                      <a:pt x="27" y="1389"/>
                    </a:cubicBezTo>
                    <a:cubicBezTo>
                      <a:pt x="30" y="1294"/>
                      <a:pt x="33" y="1199"/>
                      <a:pt x="36" y="1104"/>
                    </a:cubicBezTo>
                    <a:cubicBezTo>
                      <a:pt x="39" y="1010"/>
                      <a:pt x="41" y="915"/>
                      <a:pt x="44" y="821"/>
                    </a:cubicBezTo>
                    <a:cubicBezTo>
                      <a:pt x="46" y="775"/>
                      <a:pt x="48" y="729"/>
                      <a:pt x="49" y="682"/>
                    </a:cubicBezTo>
                    <a:cubicBezTo>
                      <a:pt x="50" y="635"/>
                      <a:pt x="52" y="588"/>
                      <a:pt x="53" y="541"/>
                    </a:cubicBezTo>
                    <a:cubicBezTo>
                      <a:pt x="56" y="448"/>
                      <a:pt x="59" y="356"/>
                      <a:pt x="62" y="263"/>
                    </a:cubicBezTo>
                    <a:cubicBezTo>
                      <a:pt x="63" y="221"/>
                      <a:pt x="65" y="179"/>
                      <a:pt x="66" y="137"/>
                    </a:cubicBezTo>
                    <a:cubicBezTo>
                      <a:pt x="67" y="116"/>
                      <a:pt x="67" y="95"/>
                      <a:pt x="68" y="74"/>
                    </a:cubicBezTo>
                    <a:cubicBezTo>
                      <a:pt x="68" y="53"/>
                      <a:pt x="68" y="32"/>
                      <a:pt x="69" y="11"/>
                    </a:cubicBezTo>
                    <a:cubicBezTo>
                      <a:pt x="69" y="5"/>
                      <a:pt x="74" y="0"/>
                      <a:pt x="79" y="0"/>
                    </a:cubicBezTo>
                    <a:cubicBezTo>
                      <a:pt x="85" y="0"/>
                      <a:pt x="90" y="5"/>
                      <a:pt x="90" y="10"/>
                    </a:cubicBezTo>
                    <a:cubicBezTo>
                      <a:pt x="89" y="34"/>
                      <a:pt x="88" y="56"/>
                      <a:pt x="88" y="79"/>
                    </a:cubicBezTo>
                    <a:cubicBezTo>
                      <a:pt x="87" y="103"/>
                      <a:pt x="86" y="127"/>
                      <a:pt x="85" y="151"/>
                    </a:cubicBezTo>
                    <a:cubicBezTo>
                      <a:pt x="83" y="197"/>
                      <a:pt x="82" y="243"/>
                      <a:pt x="81" y="289"/>
                    </a:cubicBezTo>
                    <a:cubicBezTo>
                      <a:pt x="78" y="383"/>
                      <a:pt x="75" y="477"/>
                      <a:pt x="72" y="571"/>
                    </a:cubicBezTo>
                    <a:cubicBezTo>
                      <a:pt x="71" y="618"/>
                      <a:pt x="69" y="665"/>
                      <a:pt x="68" y="712"/>
                    </a:cubicBezTo>
                    <a:cubicBezTo>
                      <a:pt x="66" y="760"/>
                      <a:pt x="65" y="807"/>
                      <a:pt x="63" y="854"/>
                    </a:cubicBezTo>
                    <a:cubicBezTo>
                      <a:pt x="60" y="948"/>
                      <a:pt x="57" y="1042"/>
                      <a:pt x="54" y="1137"/>
                    </a:cubicBezTo>
                    <a:cubicBezTo>
                      <a:pt x="51" y="1231"/>
                      <a:pt x="48" y="1325"/>
                      <a:pt x="45" y="1419"/>
                    </a:cubicBezTo>
                    <a:cubicBezTo>
                      <a:pt x="42" y="1512"/>
                      <a:pt x="40" y="1606"/>
                      <a:pt x="37" y="1699"/>
                    </a:cubicBezTo>
                    <a:cubicBezTo>
                      <a:pt x="34" y="1791"/>
                      <a:pt x="31" y="1883"/>
                      <a:pt x="28" y="1976"/>
                    </a:cubicBezTo>
                    <a:cubicBezTo>
                      <a:pt x="27" y="2017"/>
                      <a:pt x="26" y="2058"/>
                      <a:pt x="25" y="2098"/>
                    </a:cubicBezTo>
                    <a:cubicBezTo>
                      <a:pt x="25" y="2118"/>
                      <a:pt x="23" y="2138"/>
                      <a:pt x="23" y="2158"/>
                    </a:cubicBezTo>
                    <a:cubicBezTo>
                      <a:pt x="23" y="2176"/>
                      <a:pt x="22" y="2193"/>
                      <a:pt x="22" y="2211"/>
                    </a:cubicBezTo>
                    <a:cubicBezTo>
                      <a:pt x="22" y="2217"/>
                      <a:pt x="18" y="2222"/>
                      <a:pt x="11" y="2222"/>
                    </a:cubicBezTo>
                    <a:cubicBezTo>
                      <a:pt x="5" y="2222"/>
                      <a:pt x="0" y="2217"/>
                      <a:pt x="0" y="2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5" name="Google Shape;3075;p32"/>
              <p:cNvSpPr/>
              <p:nvPr/>
            </p:nvSpPr>
            <p:spPr>
              <a:xfrm>
                <a:off x="514080" y="2806920"/>
                <a:ext cx="40320" cy="66960"/>
              </a:xfrm>
              <a:custGeom>
                <a:rect b="b" l="l" r="r" t="t"/>
                <a:pathLst>
                  <a:path extrusionOk="0" h="186" w="112">
                    <a:moveTo>
                      <a:pt x="9" y="185"/>
                    </a:moveTo>
                    <a:cubicBezTo>
                      <a:pt x="3" y="183"/>
                      <a:pt x="0" y="178"/>
                      <a:pt x="1" y="172"/>
                    </a:cubicBezTo>
                    <a:cubicBezTo>
                      <a:pt x="2" y="170"/>
                      <a:pt x="2" y="167"/>
                      <a:pt x="3" y="165"/>
                    </a:cubicBezTo>
                    <a:cubicBezTo>
                      <a:pt x="6" y="153"/>
                      <a:pt x="8" y="142"/>
                      <a:pt x="10" y="131"/>
                    </a:cubicBezTo>
                    <a:cubicBezTo>
                      <a:pt x="14" y="110"/>
                      <a:pt x="17" y="90"/>
                      <a:pt x="22" y="69"/>
                    </a:cubicBezTo>
                    <a:cubicBezTo>
                      <a:pt x="23" y="59"/>
                      <a:pt x="25" y="49"/>
                      <a:pt x="27" y="39"/>
                    </a:cubicBezTo>
                    <a:cubicBezTo>
                      <a:pt x="29" y="34"/>
                      <a:pt x="30" y="29"/>
                      <a:pt x="31" y="23"/>
                    </a:cubicBezTo>
                    <a:cubicBezTo>
                      <a:pt x="32" y="18"/>
                      <a:pt x="33" y="14"/>
                      <a:pt x="34" y="8"/>
                    </a:cubicBezTo>
                    <a:cubicBezTo>
                      <a:pt x="36" y="2"/>
                      <a:pt x="42" y="0"/>
                      <a:pt x="48" y="1"/>
                    </a:cubicBezTo>
                    <a:cubicBezTo>
                      <a:pt x="51" y="2"/>
                      <a:pt x="54" y="5"/>
                      <a:pt x="55" y="8"/>
                    </a:cubicBezTo>
                    <a:cubicBezTo>
                      <a:pt x="57" y="9"/>
                      <a:pt x="57" y="11"/>
                      <a:pt x="58" y="12"/>
                    </a:cubicBezTo>
                    <a:cubicBezTo>
                      <a:pt x="60" y="16"/>
                      <a:pt x="61" y="21"/>
                      <a:pt x="62" y="25"/>
                    </a:cubicBezTo>
                    <a:cubicBezTo>
                      <a:pt x="63" y="28"/>
                      <a:pt x="65" y="32"/>
                      <a:pt x="66" y="35"/>
                    </a:cubicBezTo>
                    <a:cubicBezTo>
                      <a:pt x="68" y="40"/>
                      <a:pt x="69" y="45"/>
                      <a:pt x="71" y="50"/>
                    </a:cubicBezTo>
                    <a:cubicBezTo>
                      <a:pt x="78" y="69"/>
                      <a:pt x="86" y="89"/>
                      <a:pt x="93" y="108"/>
                    </a:cubicBezTo>
                    <a:cubicBezTo>
                      <a:pt x="101" y="128"/>
                      <a:pt x="106" y="150"/>
                      <a:pt x="110" y="171"/>
                    </a:cubicBezTo>
                    <a:cubicBezTo>
                      <a:pt x="111" y="177"/>
                      <a:pt x="107" y="182"/>
                      <a:pt x="101" y="183"/>
                    </a:cubicBezTo>
                    <a:cubicBezTo>
                      <a:pt x="96" y="184"/>
                      <a:pt x="90" y="180"/>
                      <a:pt x="90" y="174"/>
                    </a:cubicBezTo>
                    <a:cubicBezTo>
                      <a:pt x="89" y="167"/>
                      <a:pt x="87" y="159"/>
                      <a:pt x="86" y="151"/>
                    </a:cubicBezTo>
                    <a:cubicBezTo>
                      <a:pt x="84" y="145"/>
                      <a:pt x="82" y="139"/>
                      <a:pt x="80" y="133"/>
                    </a:cubicBezTo>
                    <a:cubicBezTo>
                      <a:pt x="79" y="127"/>
                      <a:pt x="77" y="121"/>
                      <a:pt x="75" y="116"/>
                    </a:cubicBezTo>
                    <a:cubicBezTo>
                      <a:pt x="69" y="102"/>
                      <a:pt x="63" y="87"/>
                      <a:pt x="58" y="73"/>
                    </a:cubicBezTo>
                    <a:cubicBezTo>
                      <a:pt x="55" y="66"/>
                      <a:pt x="53" y="59"/>
                      <a:pt x="50" y="52"/>
                    </a:cubicBezTo>
                    <a:cubicBezTo>
                      <a:pt x="48" y="63"/>
                      <a:pt x="45" y="74"/>
                      <a:pt x="43" y="85"/>
                    </a:cubicBezTo>
                    <a:cubicBezTo>
                      <a:pt x="37" y="107"/>
                      <a:pt x="31" y="130"/>
                      <a:pt x="27" y="152"/>
                    </a:cubicBezTo>
                    <a:cubicBezTo>
                      <a:pt x="24" y="161"/>
                      <a:pt x="23" y="169"/>
                      <a:pt x="21" y="177"/>
                    </a:cubicBezTo>
                    <a:cubicBezTo>
                      <a:pt x="20" y="182"/>
                      <a:pt x="16" y="185"/>
                      <a:pt x="11" y="185"/>
                    </a:cubicBezTo>
                    <a:cubicBezTo>
                      <a:pt x="10" y="185"/>
                      <a:pt x="9" y="185"/>
                      <a:pt x="9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6" name="Google Shape;3076;p32"/>
              <p:cNvSpPr/>
              <p:nvPr/>
            </p:nvSpPr>
            <p:spPr>
              <a:xfrm>
                <a:off x="39600" y="3245040"/>
                <a:ext cx="984600" cy="14760"/>
              </a:xfrm>
              <a:custGeom>
                <a:rect b="b" l="l" r="r" t="t"/>
                <a:pathLst>
                  <a:path extrusionOk="0" h="41" w="2735">
                    <a:moveTo>
                      <a:pt x="2725" y="40"/>
                    </a:moveTo>
                    <a:cubicBezTo>
                      <a:pt x="2697" y="39"/>
                      <a:pt x="2668" y="39"/>
                      <a:pt x="2640" y="39"/>
                    </a:cubicBezTo>
                    <a:cubicBezTo>
                      <a:pt x="2612" y="38"/>
                      <a:pt x="2584" y="38"/>
                      <a:pt x="2557" y="38"/>
                    </a:cubicBezTo>
                    <a:cubicBezTo>
                      <a:pt x="2500" y="37"/>
                      <a:pt x="2443" y="37"/>
                      <a:pt x="2387" y="36"/>
                    </a:cubicBezTo>
                    <a:cubicBezTo>
                      <a:pt x="2271" y="36"/>
                      <a:pt x="2156" y="35"/>
                      <a:pt x="2041" y="34"/>
                    </a:cubicBezTo>
                    <a:cubicBezTo>
                      <a:pt x="1981" y="33"/>
                      <a:pt x="1922" y="33"/>
                      <a:pt x="1862" y="33"/>
                    </a:cubicBezTo>
                    <a:cubicBezTo>
                      <a:pt x="1806" y="32"/>
                      <a:pt x="1750" y="32"/>
                      <a:pt x="1694" y="31"/>
                    </a:cubicBezTo>
                    <a:cubicBezTo>
                      <a:pt x="1575" y="30"/>
                      <a:pt x="1455" y="29"/>
                      <a:pt x="1337" y="28"/>
                    </a:cubicBezTo>
                    <a:cubicBezTo>
                      <a:pt x="1280" y="28"/>
                      <a:pt x="1222" y="28"/>
                      <a:pt x="1165" y="27"/>
                    </a:cubicBezTo>
                    <a:cubicBezTo>
                      <a:pt x="1107" y="26"/>
                      <a:pt x="1049" y="26"/>
                      <a:pt x="991" y="26"/>
                    </a:cubicBezTo>
                    <a:cubicBezTo>
                      <a:pt x="872" y="25"/>
                      <a:pt x="754" y="24"/>
                      <a:pt x="636" y="23"/>
                    </a:cubicBezTo>
                    <a:cubicBezTo>
                      <a:pt x="517" y="22"/>
                      <a:pt x="397" y="22"/>
                      <a:pt x="279" y="21"/>
                    </a:cubicBezTo>
                    <a:cubicBezTo>
                      <a:pt x="232" y="21"/>
                      <a:pt x="185" y="21"/>
                      <a:pt x="138" y="21"/>
                    </a:cubicBezTo>
                    <a:cubicBezTo>
                      <a:pt x="114" y="21"/>
                      <a:pt x="91" y="21"/>
                      <a:pt x="68" y="21"/>
                    </a:cubicBezTo>
                    <a:cubicBezTo>
                      <a:pt x="60" y="21"/>
                      <a:pt x="53" y="21"/>
                      <a:pt x="45" y="21"/>
                    </a:cubicBezTo>
                    <a:cubicBezTo>
                      <a:pt x="33" y="21"/>
                      <a:pt x="22" y="21"/>
                      <a:pt x="11" y="21"/>
                    </a:cubicBezTo>
                    <a:cubicBezTo>
                      <a:pt x="5" y="21"/>
                      <a:pt x="0" y="16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" y="0"/>
                      <a:pt x="60" y="0"/>
                      <a:pt x="85" y="1"/>
                    </a:cubicBezTo>
                    <a:cubicBezTo>
                      <a:pt x="113" y="1"/>
                      <a:pt x="141" y="1"/>
                      <a:pt x="169" y="2"/>
                    </a:cubicBezTo>
                    <a:cubicBezTo>
                      <a:pt x="228" y="3"/>
                      <a:pt x="287" y="3"/>
                      <a:pt x="346" y="4"/>
                    </a:cubicBezTo>
                    <a:cubicBezTo>
                      <a:pt x="463" y="5"/>
                      <a:pt x="580" y="6"/>
                      <a:pt x="697" y="7"/>
                    </a:cubicBezTo>
                    <a:cubicBezTo>
                      <a:pt x="815" y="7"/>
                      <a:pt x="932" y="8"/>
                      <a:pt x="1049" y="9"/>
                    </a:cubicBezTo>
                    <a:cubicBezTo>
                      <a:pt x="1168" y="10"/>
                      <a:pt x="1285" y="11"/>
                      <a:pt x="1404" y="12"/>
                    </a:cubicBezTo>
                    <a:cubicBezTo>
                      <a:pt x="1520" y="12"/>
                      <a:pt x="1637" y="13"/>
                      <a:pt x="1754" y="14"/>
                    </a:cubicBezTo>
                    <a:cubicBezTo>
                      <a:pt x="1813" y="14"/>
                      <a:pt x="1872" y="14"/>
                      <a:pt x="1930" y="15"/>
                    </a:cubicBezTo>
                    <a:cubicBezTo>
                      <a:pt x="1988" y="15"/>
                      <a:pt x="2045" y="15"/>
                      <a:pt x="2103" y="16"/>
                    </a:cubicBezTo>
                    <a:cubicBezTo>
                      <a:pt x="2161" y="16"/>
                      <a:pt x="2220" y="17"/>
                      <a:pt x="2278" y="17"/>
                    </a:cubicBezTo>
                    <a:cubicBezTo>
                      <a:pt x="2335" y="18"/>
                      <a:pt x="2392" y="18"/>
                      <a:pt x="2450" y="18"/>
                    </a:cubicBezTo>
                    <a:cubicBezTo>
                      <a:pt x="2496" y="19"/>
                      <a:pt x="2542" y="19"/>
                      <a:pt x="2588" y="19"/>
                    </a:cubicBezTo>
                    <a:cubicBezTo>
                      <a:pt x="2611" y="19"/>
                      <a:pt x="2634" y="19"/>
                      <a:pt x="2656" y="19"/>
                    </a:cubicBezTo>
                    <a:cubicBezTo>
                      <a:pt x="2679" y="20"/>
                      <a:pt x="2701" y="20"/>
                      <a:pt x="2724" y="19"/>
                    </a:cubicBezTo>
                    <a:cubicBezTo>
                      <a:pt x="2730" y="19"/>
                      <a:pt x="2734" y="24"/>
                      <a:pt x="2734" y="29"/>
                    </a:cubicBezTo>
                    <a:cubicBezTo>
                      <a:pt x="2734" y="35"/>
                      <a:pt x="2730" y="40"/>
                      <a:pt x="272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7" name="Google Shape;3077;p32"/>
              <p:cNvSpPr/>
              <p:nvPr/>
            </p:nvSpPr>
            <p:spPr>
              <a:xfrm>
                <a:off x="979560" y="3241440"/>
                <a:ext cx="56160" cy="36360"/>
              </a:xfrm>
              <a:custGeom>
                <a:rect b="b" l="l" r="r" t="t"/>
                <a:pathLst>
                  <a:path extrusionOk="0" h="101" w="156">
                    <a:moveTo>
                      <a:pt x="31" y="94"/>
                    </a:moveTo>
                    <a:cubicBezTo>
                      <a:pt x="28" y="88"/>
                      <a:pt x="31" y="82"/>
                      <a:pt x="36" y="80"/>
                    </a:cubicBezTo>
                    <a:cubicBezTo>
                      <a:pt x="52" y="73"/>
                      <a:pt x="69" y="67"/>
                      <a:pt x="85" y="61"/>
                    </a:cubicBezTo>
                    <a:cubicBezTo>
                      <a:pt x="94" y="58"/>
                      <a:pt x="104" y="54"/>
                      <a:pt x="113" y="52"/>
                    </a:cubicBezTo>
                    <a:cubicBezTo>
                      <a:pt x="111" y="51"/>
                      <a:pt x="109" y="50"/>
                      <a:pt x="107" y="50"/>
                    </a:cubicBezTo>
                    <a:cubicBezTo>
                      <a:pt x="97" y="46"/>
                      <a:pt x="87" y="43"/>
                      <a:pt x="76" y="40"/>
                    </a:cubicBezTo>
                    <a:cubicBezTo>
                      <a:pt x="55" y="33"/>
                      <a:pt x="33" y="27"/>
                      <a:pt x="11" y="22"/>
                    </a:cubicBezTo>
                    <a:lnTo>
                      <a:pt x="10" y="22"/>
                    </a:lnTo>
                    <a:cubicBezTo>
                      <a:pt x="4" y="21"/>
                      <a:pt x="0" y="14"/>
                      <a:pt x="2" y="9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5" y="4"/>
                      <a:pt x="35" y="7"/>
                      <a:pt x="45" y="10"/>
                    </a:cubicBezTo>
                    <a:cubicBezTo>
                      <a:pt x="56" y="13"/>
                      <a:pt x="68" y="17"/>
                      <a:pt x="79" y="20"/>
                    </a:cubicBezTo>
                    <a:cubicBezTo>
                      <a:pt x="100" y="27"/>
                      <a:pt x="121" y="33"/>
                      <a:pt x="141" y="38"/>
                    </a:cubicBezTo>
                    <a:cubicBezTo>
                      <a:pt x="143" y="39"/>
                      <a:pt x="146" y="39"/>
                      <a:pt x="147" y="40"/>
                    </a:cubicBezTo>
                    <a:cubicBezTo>
                      <a:pt x="150" y="42"/>
                      <a:pt x="151" y="43"/>
                      <a:pt x="152" y="46"/>
                    </a:cubicBezTo>
                    <a:cubicBezTo>
                      <a:pt x="155" y="51"/>
                      <a:pt x="153" y="57"/>
                      <a:pt x="148" y="60"/>
                    </a:cubicBezTo>
                    <a:cubicBezTo>
                      <a:pt x="145" y="62"/>
                      <a:pt x="141" y="64"/>
                      <a:pt x="138" y="65"/>
                    </a:cubicBezTo>
                    <a:cubicBezTo>
                      <a:pt x="136" y="66"/>
                      <a:pt x="133" y="66"/>
                      <a:pt x="131" y="67"/>
                    </a:cubicBezTo>
                    <a:cubicBezTo>
                      <a:pt x="127" y="68"/>
                      <a:pt x="123" y="70"/>
                      <a:pt x="120" y="71"/>
                    </a:cubicBezTo>
                    <a:cubicBezTo>
                      <a:pt x="111" y="73"/>
                      <a:pt x="103" y="77"/>
                      <a:pt x="94" y="8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79" y="85"/>
                      <a:pt x="61" y="91"/>
                      <a:pt x="44" y="99"/>
                    </a:cubicBezTo>
                    <a:cubicBezTo>
                      <a:pt x="43" y="99"/>
                      <a:pt x="42" y="100"/>
                      <a:pt x="40" y="100"/>
                    </a:cubicBezTo>
                    <a:cubicBezTo>
                      <a:pt x="37" y="100"/>
                      <a:pt x="33" y="97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8" name="Google Shape;3078;p32"/>
              <p:cNvSpPr/>
              <p:nvPr/>
            </p:nvSpPr>
            <p:spPr>
              <a:xfrm>
                <a:off x="743040" y="2872800"/>
                <a:ext cx="35640" cy="76320"/>
              </a:xfrm>
              <a:custGeom>
                <a:rect b="b" l="l" r="r" t="t"/>
                <a:pathLst>
                  <a:path extrusionOk="0" h="212" w="99">
                    <a:moveTo>
                      <a:pt x="81" y="209"/>
                    </a:moveTo>
                    <a:cubicBezTo>
                      <a:pt x="78" y="207"/>
                      <a:pt x="77" y="205"/>
                      <a:pt x="77" y="201"/>
                    </a:cubicBezTo>
                    <a:cubicBezTo>
                      <a:pt x="77" y="200"/>
                      <a:pt x="77" y="200"/>
                      <a:pt x="77" y="199"/>
                    </a:cubicBezTo>
                    <a:lnTo>
                      <a:pt x="77" y="200"/>
                    </a:lnTo>
                    <a:cubicBezTo>
                      <a:pt x="76" y="190"/>
                      <a:pt x="74" y="181"/>
                      <a:pt x="73" y="171"/>
                    </a:cubicBezTo>
                    <a:lnTo>
                      <a:pt x="73" y="172"/>
                    </a:lnTo>
                    <a:cubicBezTo>
                      <a:pt x="72" y="168"/>
                      <a:pt x="71" y="164"/>
                      <a:pt x="70" y="160"/>
                    </a:cubicBezTo>
                    <a:cubicBezTo>
                      <a:pt x="69" y="156"/>
                      <a:pt x="68" y="152"/>
                      <a:pt x="67" y="148"/>
                    </a:cubicBezTo>
                    <a:cubicBezTo>
                      <a:pt x="66" y="144"/>
                      <a:pt x="64" y="140"/>
                      <a:pt x="63" y="136"/>
                    </a:cubicBezTo>
                    <a:cubicBezTo>
                      <a:pt x="61" y="131"/>
                      <a:pt x="59" y="126"/>
                      <a:pt x="57" y="122"/>
                    </a:cubicBezTo>
                    <a:cubicBezTo>
                      <a:pt x="54" y="114"/>
                      <a:pt x="50" y="107"/>
                      <a:pt x="46" y="98"/>
                    </a:cubicBezTo>
                    <a:cubicBezTo>
                      <a:pt x="43" y="93"/>
                      <a:pt x="40" y="87"/>
                      <a:pt x="37" y="81"/>
                    </a:cubicBezTo>
                    <a:cubicBezTo>
                      <a:pt x="32" y="73"/>
                      <a:pt x="28" y="66"/>
                      <a:pt x="24" y="59"/>
                    </a:cubicBezTo>
                    <a:cubicBezTo>
                      <a:pt x="20" y="52"/>
                      <a:pt x="15" y="45"/>
                      <a:pt x="11" y="37"/>
                    </a:cubicBezTo>
                    <a:cubicBezTo>
                      <a:pt x="10" y="34"/>
                      <a:pt x="8" y="31"/>
                      <a:pt x="7" y="27"/>
                    </a:cubicBezTo>
                    <a:cubicBezTo>
                      <a:pt x="6" y="26"/>
                      <a:pt x="4" y="23"/>
                      <a:pt x="3" y="22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0" y="4"/>
                      <a:pt x="22" y="8"/>
                      <a:pt x="22" y="12"/>
                    </a:cubicBezTo>
                    <a:cubicBezTo>
                      <a:pt x="24" y="16"/>
                      <a:pt x="25" y="20"/>
                      <a:pt x="27" y="23"/>
                    </a:cubicBezTo>
                    <a:cubicBezTo>
                      <a:pt x="32" y="34"/>
                      <a:pt x="38" y="43"/>
                      <a:pt x="43" y="53"/>
                    </a:cubicBezTo>
                    <a:cubicBezTo>
                      <a:pt x="49" y="62"/>
                      <a:pt x="53" y="71"/>
                      <a:pt x="58" y="80"/>
                    </a:cubicBezTo>
                    <a:cubicBezTo>
                      <a:pt x="61" y="85"/>
                      <a:pt x="63" y="89"/>
                      <a:pt x="65" y="94"/>
                    </a:cubicBezTo>
                    <a:cubicBezTo>
                      <a:pt x="68" y="99"/>
                      <a:pt x="70" y="105"/>
                      <a:pt x="73" y="111"/>
                    </a:cubicBezTo>
                    <a:cubicBezTo>
                      <a:pt x="74" y="113"/>
                      <a:pt x="74" y="115"/>
                      <a:pt x="75" y="117"/>
                    </a:cubicBezTo>
                    <a:cubicBezTo>
                      <a:pt x="77" y="121"/>
                      <a:pt x="78" y="124"/>
                      <a:pt x="80" y="128"/>
                    </a:cubicBezTo>
                    <a:cubicBezTo>
                      <a:pt x="81" y="132"/>
                      <a:pt x="83" y="138"/>
                      <a:pt x="85" y="142"/>
                    </a:cubicBezTo>
                    <a:cubicBezTo>
                      <a:pt x="86" y="147"/>
                      <a:pt x="87" y="151"/>
                      <a:pt x="88" y="156"/>
                    </a:cubicBezTo>
                    <a:cubicBezTo>
                      <a:pt x="89" y="160"/>
                      <a:pt x="91" y="164"/>
                      <a:pt x="91" y="168"/>
                    </a:cubicBezTo>
                    <a:cubicBezTo>
                      <a:pt x="93" y="178"/>
                      <a:pt x="96" y="189"/>
                      <a:pt x="97" y="200"/>
                    </a:cubicBezTo>
                    <a:cubicBezTo>
                      <a:pt x="98" y="205"/>
                      <a:pt x="94" y="210"/>
                      <a:pt x="89" y="211"/>
                    </a:cubicBezTo>
                    <a:cubicBezTo>
                      <a:pt x="88" y="211"/>
                      <a:pt x="88" y="211"/>
                      <a:pt x="87" y="211"/>
                    </a:cubicBezTo>
                    <a:cubicBezTo>
                      <a:pt x="85" y="211"/>
                      <a:pt x="83" y="210"/>
                      <a:pt x="81" y="2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9" name="Google Shape;3079;p32"/>
              <p:cNvSpPr/>
              <p:nvPr/>
            </p:nvSpPr>
            <p:spPr>
              <a:xfrm>
                <a:off x="735840" y="2875320"/>
                <a:ext cx="60120" cy="69840"/>
              </a:xfrm>
              <a:custGeom>
                <a:rect b="b" l="l" r="r" t="t"/>
                <a:pathLst>
                  <a:path extrusionOk="0" h="194" w="167">
                    <a:moveTo>
                      <a:pt x="6" y="192"/>
                    </a:moveTo>
                    <a:cubicBezTo>
                      <a:pt x="1" y="189"/>
                      <a:pt x="0" y="182"/>
                      <a:pt x="4" y="177"/>
                    </a:cubicBezTo>
                    <a:cubicBezTo>
                      <a:pt x="10" y="168"/>
                      <a:pt x="17" y="159"/>
                      <a:pt x="23" y="149"/>
                    </a:cubicBezTo>
                    <a:cubicBezTo>
                      <a:pt x="30" y="140"/>
                      <a:pt x="37" y="131"/>
                      <a:pt x="44" y="122"/>
                    </a:cubicBezTo>
                    <a:cubicBezTo>
                      <a:pt x="57" y="104"/>
                      <a:pt x="69" y="87"/>
                      <a:pt x="82" y="69"/>
                    </a:cubicBezTo>
                    <a:cubicBezTo>
                      <a:pt x="90" y="59"/>
                      <a:pt x="97" y="49"/>
                      <a:pt x="105" y="39"/>
                    </a:cubicBezTo>
                    <a:cubicBezTo>
                      <a:pt x="112" y="29"/>
                      <a:pt x="120" y="20"/>
                      <a:pt x="129" y="11"/>
                    </a:cubicBezTo>
                    <a:cubicBezTo>
                      <a:pt x="134" y="6"/>
                      <a:pt x="140" y="2"/>
                      <a:pt x="147" y="1"/>
                    </a:cubicBezTo>
                    <a:cubicBezTo>
                      <a:pt x="153" y="0"/>
                      <a:pt x="160" y="2"/>
                      <a:pt x="163" y="6"/>
                    </a:cubicBezTo>
                    <a:cubicBezTo>
                      <a:pt x="166" y="11"/>
                      <a:pt x="165" y="18"/>
                      <a:pt x="161" y="22"/>
                    </a:cubicBezTo>
                    <a:cubicBezTo>
                      <a:pt x="157" y="24"/>
                      <a:pt x="152" y="24"/>
                      <a:pt x="149" y="22"/>
                    </a:cubicBezTo>
                    <a:cubicBezTo>
                      <a:pt x="148" y="22"/>
                      <a:pt x="147" y="22"/>
                      <a:pt x="147" y="23"/>
                    </a:cubicBezTo>
                    <a:cubicBezTo>
                      <a:pt x="146" y="23"/>
                      <a:pt x="145" y="24"/>
                      <a:pt x="144" y="25"/>
                    </a:cubicBezTo>
                    <a:cubicBezTo>
                      <a:pt x="140" y="29"/>
                      <a:pt x="137" y="31"/>
                      <a:pt x="134" y="35"/>
                    </a:cubicBezTo>
                    <a:cubicBezTo>
                      <a:pt x="125" y="45"/>
                      <a:pt x="118" y="55"/>
                      <a:pt x="110" y="66"/>
                    </a:cubicBezTo>
                    <a:cubicBezTo>
                      <a:pt x="103" y="75"/>
                      <a:pt x="96" y="84"/>
                      <a:pt x="89" y="93"/>
                    </a:cubicBezTo>
                    <a:cubicBezTo>
                      <a:pt x="75" y="111"/>
                      <a:pt x="62" y="128"/>
                      <a:pt x="50" y="146"/>
                    </a:cubicBezTo>
                    <a:cubicBezTo>
                      <a:pt x="41" y="157"/>
                      <a:pt x="34" y="167"/>
                      <a:pt x="27" y="178"/>
                    </a:cubicBezTo>
                    <a:cubicBezTo>
                      <a:pt x="27" y="179"/>
                      <a:pt x="27" y="179"/>
                      <a:pt x="26" y="179"/>
                    </a:cubicBezTo>
                    <a:cubicBezTo>
                      <a:pt x="27" y="179"/>
                      <a:pt x="27" y="179"/>
                      <a:pt x="27" y="178"/>
                    </a:cubicBezTo>
                    <a:cubicBezTo>
                      <a:pt x="25" y="182"/>
                      <a:pt x="23" y="185"/>
                      <a:pt x="20" y="188"/>
                    </a:cubicBezTo>
                    <a:cubicBezTo>
                      <a:pt x="19" y="191"/>
                      <a:pt x="15" y="193"/>
                      <a:pt x="12" y="193"/>
                    </a:cubicBezTo>
                    <a:cubicBezTo>
                      <a:pt x="10" y="193"/>
                      <a:pt x="8" y="193"/>
                      <a:pt x="6" y="1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0" name="Google Shape;3080;p32"/>
              <p:cNvSpPr/>
              <p:nvPr/>
            </p:nvSpPr>
            <p:spPr>
              <a:xfrm>
                <a:off x="779760" y="2901960"/>
                <a:ext cx="10080" cy="12960"/>
              </a:xfrm>
              <a:custGeom>
                <a:rect b="b" l="l" r="r" t="t"/>
                <a:pathLst>
                  <a:path extrusionOk="0" h="36" w="28">
                    <a:moveTo>
                      <a:pt x="0" y="23"/>
                    </a:moveTo>
                    <a:cubicBezTo>
                      <a:pt x="1" y="21"/>
                      <a:pt x="1" y="19"/>
                      <a:pt x="1" y="17"/>
                    </a:cubicBezTo>
                    <a:cubicBezTo>
                      <a:pt x="2" y="14"/>
                      <a:pt x="3" y="12"/>
                      <a:pt x="3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3" y="3"/>
                      <a:pt x="27" y="10"/>
                      <a:pt x="25" y="16"/>
                    </a:cubicBezTo>
                    <a:cubicBezTo>
                      <a:pt x="25" y="18"/>
                      <a:pt x="24" y="20"/>
                      <a:pt x="23" y="23"/>
                    </a:cubicBezTo>
                    <a:cubicBezTo>
                      <a:pt x="23" y="30"/>
                      <a:pt x="18" y="34"/>
                      <a:pt x="12" y="35"/>
                    </a:cubicBezTo>
                    <a:cubicBezTo>
                      <a:pt x="6" y="35"/>
                      <a:pt x="0" y="30"/>
                      <a:pt x="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1" name="Google Shape;3081;p32"/>
              <p:cNvSpPr/>
              <p:nvPr/>
            </p:nvSpPr>
            <p:spPr>
              <a:xfrm>
                <a:off x="783360" y="2900880"/>
                <a:ext cx="50040" cy="11160"/>
              </a:xfrm>
              <a:custGeom>
                <a:rect b="b" l="l" r="r" t="t"/>
                <a:pathLst>
                  <a:path extrusionOk="0" h="31" w="139">
                    <a:moveTo>
                      <a:pt x="34" y="30"/>
                    </a:moveTo>
                    <a:cubicBezTo>
                      <a:pt x="35" y="30"/>
                      <a:pt x="35" y="30"/>
                      <a:pt x="35" y="30"/>
                    </a:cubicBezTo>
                    <a:cubicBezTo>
                      <a:pt x="30" y="30"/>
                      <a:pt x="26" y="30"/>
                      <a:pt x="22" y="29"/>
                    </a:cubicBezTo>
                    <a:lnTo>
                      <a:pt x="20" y="29"/>
                    </a:lnTo>
                    <a:cubicBezTo>
                      <a:pt x="18" y="30"/>
                      <a:pt x="16" y="30"/>
                      <a:pt x="15" y="29"/>
                    </a:cubicBezTo>
                    <a:cubicBezTo>
                      <a:pt x="12" y="29"/>
                      <a:pt x="11" y="28"/>
                      <a:pt x="9" y="27"/>
                    </a:cubicBezTo>
                    <a:cubicBezTo>
                      <a:pt x="3" y="26"/>
                      <a:pt x="0" y="20"/>
                      <a:pt x="1" y="15"/>
                    </a:cubicBezTo>
                    <a:cubicBezTo>
                      <a:pt x="3" y="9"/>
                      <a:pt x="8" y="7"/>
                      <a:pt x="14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23" y="9"/>
                      <a:pt x="29" y="9"/>
                      <a:pt x="36" y="10"/>
                    </a:cubicBezTo>
                    <a:cubicBezTo>
                      <a:pt x="41" y="10"/>
                      <a:pt x="47" y="10"/>
                      <a:pt x="52" y="10"/>
                    </a:cubicBezTo>
                    <a:cubicBezTo>
                      <a:pt x="57" y="10"/>
                      <a:pt x="62" y="9"/>
                      <a:pt x="67" y="9"/>
                    </a:cubicBezTo>
                    <a:cubicBezTo>
                      <a:pt x="76" y="8"/>
                      <a:pt x="86" y="7"/>
                      <a:pt x="95" y="6"/>
                    </a:cubicBezTo>
                    <a:cubicBezTo>
                      <a:pt x="105" y="4"/>
                      <a:pt x="115" y="2"/>
                      <a:pt x="125" y="1"/>
                    </a:cubicBezTo>
                    <a:cubicBezTo>
                      <a:pt x="131" y="0"/>
                      <a:pt x="136" y="4"/>
                      <a:pt x="137" y="9"/>
                    </a:cubicBezTo>
                    <a:cubicBezTo>
                      <a:pt x="138" y="15"/>
                      <a:pt x="134" y="20"/>
                      <a:pt x="128" y="21"/>
                    </a:cubicBezTo>
                    <a:cubicBezTo>
                      <a:pt x="113" y="22"/>
                      <a:pt x="97" y="26"/>
                      <a:pt x="81" y="27"/>
                    </a:cubicBezTo>
                    <a:cubicBezTo>
                      <a:pt x="73" y="29"/>
                      <a:pt x="65" y="29"/>
                      <a:pt x="57" y="30"/>
                    </a:cubicBezTo>
                    <a:cubicBezTo>
                      <a:pt x="53" y="30"/>
                      <a:pt x="48" y="30"/>
                      <a:pt x="43" y="30"/>
                    </a:cubicBezTo>
                    <a:cubicBezTo>
                      <a:pt x="40" y="30"/>
                      <a:pt x="37" y="30"/>
                      <a:pt x="34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2" name="Google Shape;3082;p32"/>
              <p:cNvSpPr/>
              <p:nvPr/>
            </p:nvSpPr>
            <p:spPr>
              <a:xfrm>
                <a:off x="784800" y="2918160"/>
                <a:ext cx="40320" cy="9000"/>
              </a:xfrm>
              <a:custGeom>
                <a:rect b="b" l="l" r="r" t="t"/>
                <a:pathLst>
                  <a:path extrusionOk="0" h="25" w="112">
                    <a:moveTo>
                      <a:pt x="102" y="24"/>
                    </a:moveTo>
                    <a:cubicBezTo>
                      <a:pt x="86" y="24"/>
                      <a:pt x="71" y="23"/>
                      <a:pt x="56" y="23"/>
                    </a:cubicBezTo>
                    <a:cubicBezTo>
                      <a:pt x="50" y="23"/>
                      <a:pt x="43" y="23"/>
                      <a:pt x="37" y="23"/>
                    </a:cubicBezTo>
                    <a:cubicBezTo>
                      <a:pt x="33" y="23"/>
                      <a:pt x="30" y="23"/>
                      <a:pt x="26" y="23"/>
                    </a:cubicBezTo>
                    <a:cubicBezTo>
                      <a:pt x="20" y="23"/>
                      <a:pt x="14" y="23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2" y="5"/>
                      <a:pt x="6" y="1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33" y="3"/>
                      <a:pt x="46" y="3"/>
                      <a:pt x="58" y="3"/>
                    </a:cubicBezTo>
                    <a:cubicBezTo>
                      <a:pt x="73" y="3"/>
                      <a:pt x="87" y="4"/>
                      <a:pt x="101" y="5"/>
                    </a:cubicBezTo>
                    <a:cubicBezTo>
                      <a:pt x="107" y="5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2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3" name="Google Shape;3083;p32"/>
              <p:cNvSpPr/>
              <p:nvPr/>
            </p:nvSpPr>
            <p:spPr>
              <a:xfrm>
                <a:off x="842400" y="2874240"/>
                <a:ext cx="52200" cy="69480"/>
              </a:xfrm>
              <a:custGeom>
                <a:rect b="b" l="l" r="r" t="t"/>
                <a:pathLst>
                  <a:path extrusionOk="0" h="193" w="145">
                    <a:moveTo>
                      <a:pt x="30" y="164"/>
                    </a:moveTo>
                    <a:cubicBezTo>
                      <a:pt x="31" y="164"/>
                      <a:pt x="31" y="164"/>
                      <a:pt x="32" y="163"/>
                    </a:cubicBezTo>
                    <a:cubicBezTo>
                      <a:pt x="34" y="163"/>
                      <a:pt x="35" y="163"/>
                      <a:pt x="37" y="162"/>
                    </a:cubicBezTo>
                    <a:cubicBezTo>
                      <a:pt x="39" y="162"/>
                      <a:pt x="41" y="160"/>
                      <a:pt x="42" y="160"/>
                    </a:cubicBezTo>
                    <a:cubicBezTo>
                      <a:pt x="45" y="158"/>
                      <a:pt x="48" y="157"/>
                      <a:pt x="51" y="155"/>
                    </a:cubicBezTo>
                    <a:cubicBezTo>
                      <a:pt x="55" y="152"/>
                      <a:pt x="59" y="149"/>
                      <a:pt x="63" y="145"/>
                    </a:cubicBezTo>
                    <a:lnTo>
                      <a:pt x="62" y="146"/>
                    </a:lnTo>
                    <a:cubicBezTo>
                      <a:pt x="68" y="141"/>
                      <a:pt x="73" y="135"/>
                      <a:pt x="78" y="129"/>
                    </a:cubicBezTo>
                    <a:cubicBezTo>
                      <a:pt x="83" y="124"/>
                      <a:pt x="87" y="120"/>
                      <a:pt x="90" y="114"/>
                    </a:cubicBezTo>
                    <a:cubicBezTo>
                      <a:pt x="92" y="111"/>
                      <a:pt x="95" y="108"/>
                      <a:pt x="97" y="104"/>
                    </a:cubicBezTo>
                    <a:cubicBezTo>
                      <a:pt x="100" y="100"/>
                      <a:pt x="104" y="95"/>
                      <a:pt x="106" y="90"/>
                    </a:cubicBezTo>
                    <a:cubicBezTo>
                      <a:pt x="109" y="85"/>
                      <a:pt x="112" y="79"/>
                      <a:pt x="115" y="74"/>
                    </a:cubicBezTo>
                    <a:cubicBezTo>
                      <a:pt x="116" y="72"/>
                      <a:pt x="117" y="70"/>
                      <a:pt x="118" y="69"/>
                    </a:cubicBezTo>
                    <a:cubicBezTo>
                      <a:pt x="117" y="67"/>
                      <a:pt x="117" y="65"/>
                      <a:pt x="117" y="62"/>
                    </a:cubicBezTo>
                    <a:cubicBezTo>
                      <a:pt x="119" y="56"/>
                      <a:pt x="121" y="49"/>
                      <a:pt x="122" y="43"/>
                    </a:cubicBezTo>
                    <a:cubicBezTo>
                      <a:pt x="122" y="41"/>
                      <a:pt x="123" y="40"/>
                      <a:pt x="123" y="38"/>
                    </a:cubicBezTo>
                    <a:cubicBezTo>
                      <a:pt x="123" y="37"/>
                      <a:pt x="123" y="36"/>
                      <a:pt x="123" y="34"/>
                    </a:cubicBezTo>
                    <a:cubicBezTo>
                      <a:pt x="123" y="34"/>
                      <a:pt x="123" y="33"/>
                      <a:pt x="122" y="33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2" y="33"/>
                    </a:lnTo>
                    <a:cubicBezTo>
                      <a:pt x="122" y="32"/>
                      <a:pt x="122" y="32"/>
                      <a:pt x="122" y="31"/>
                    </a:cubicBezTo>
                    <a:cubicBezTo>
                      <a:pt x="122" y="30"/>
                      <a:pt x="122" y="30"/>
                      <a:pt x="121" y="29"/>
                    </a:cubicBezTo>
                    <a:cubicBezTo>
                      <a:pt x="121" y="29"/>
                      <a:pt x="120" y="28"/>
                      <a:pt x="120" y="27"/>
                    </a:cubicBezTo>
                    <a:cubicBezTo>
                      <a:pt x="119" y="26"/>
                      <a:pt x="118" y="25"/>
                      <a:pt x="118" y="25"/>
                    </a:cubicBezTo>
                    <a:cubicBezTo>
                      <a:pt x="118" y="25"/>
                      <a:pt x="117" y="25"/>
                      <a:pt x="117" y="24"/>
                    </a:cubicBezTo>
                    <a:cubicBezTo>
                      <a:pt x="116" y="24"/>
                      <a:pt x="116" y="23"/>
                      <a:pt x="115" y="23"/>
                    </a:cubicBezTo>
                    <a:cubicBezTo>
                      <a:pt x="115" y="23"/>
                      <a:pt x="114" y="23"/>
                      <a:pt x="113" y="23"/>
                    </a:cubicBezTo>
                    <a:cubicBezTo>
                      <a:pt x="113" y="22"/>
                      <a:pt x="112" y="22"/>
                      <a:pt x="111" y="22"/>
                    </a:cubicBezTo>
                    <a:cubicBezTo>
                      <a:pt x="110" y="22"/>
                      <a:pt x="109" y="22"/>
                      <a:pt x="109" y="22"/>
                    </a:cubicBezTo>
                    <a:cubicBezTo>
                      <a:pt x="108" y="22"/>
                      <a:pt x="106" y="22"/>
                      <a:pt x="105" y="22"/>
                    </a:cubicBezTo>
                    <a:cubicBezTo>
                      <a:pt x="104" y="22"/>
                      <a:pt x="102" y="22"/>
                      <a:pt x="100" y="22"/>
                    </a:cubicBezTo>
                    <a:cubicBezTo>
                      <a:pt x="98" y="23"/>
                      <a:pt x="97" y="23"/>
                      <a:pt x="95" y="24"/>
                    </a:cubicBezTo>
                    <a:cubicBezTo>
                      <a:pt x="92" y="25"/>
                      <a:pt x="90" y="26"/>
                      <a:pt x="88" y="27"/>
                    </a:cubicBezTo>
                    <a:cubicBezTo>
                      <a:pt x="84" y="29"/>
                      <a:pt x="81" y="31"/>
                      <a:pt x="78" y="33"/>
                    </a:cubicBezTo>
                    <a:cubicBezTo>
                      <a:pt x="75" y="35"/>
                      <a:pt x="72" y="37"/>
                      <a:pt x="69" y="40"/>
                    </a:cubicBezTo>
                    <a:cubicBezTo>
                      <a:pt x="64" y="44"/>
                      <a:pt x="61" y="47"/>
                      <a:pt x="58" y="51"/>
                    </a:cubicBezTo>
                    <a:cubicBezTo>
                      <a:pt x="53" y="56"/>
                      <a:pt x="50" y="61"/>
                      <a:pt x="46" y="66"/>
                    </a:cubicBezTo>
                    <a:cubicBezTo>
                      <a:pt x="43" y="72"/>
                      <a:pt x="39" y="78"/>
                      <a:pt x="37" y="83"/>
                    </a:cubicBezTo>
                    <a:cubicBezTo>
                      <a:pt x="37" y="84"/>
                      <a:pt x="36" y="84"/>
                      <a:pt x="36" y="85"/>
                    </a:cubicBezTo>
                    <a:lnTo>
                      <a:pt x="37" y="84"/>
                    </a:lnTo>
                    <a:cubicBezTo>
                      <a:pt x="32" y="92"/>
                      <a:pt x="30" y="100"/>
                      <a:pt x="27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4" y="114"/>
                      <a:pt x="23" y="120"/>
                      <a:pt x="21" y="127"/>
                    </a:cubicBezTo>
                    <a:cubicBezTo>
                      <a:pt x="21" y="126"/>
                      <a:pt x="21" y="126"/>
                      <a:pt x="21" y="126"/>
                    </a:cubicBezTo>
                    <a:lnTo>
                      <a:pt x="21" y="127"/>
                    </a:lnTo>
                    <a:cubicBezTo>
                      <a:pt x="21" y="131"/>
                      <a:pt x="20" y="136"/>
                      <a:pt x="20" y="141"/>
                    </a:cubicBezTo>
                    <a:cubicBezTo>
                      <a:pt x="20" y="143"/>
                      <a:pt x="20" y="146"/>
                      <a:pt x="20" y="150"/>
                    </a:cubicBezTo>
                    <a:cubicBezTo>
                      <a:pt x="20" y="152"/>
                      <a:pt x="20" y="153"/>
                      <a:pt x="20" y="155"/>
                    </a:cubicBezTo>
                    <a:cubicBezTo>
                      <a:pt x="21" y="156"/>
                      <a:pt x="21" y="157"/>
                      <a:pt x="21" y="159"/>
                    </a:cubicBezTo>
                    <a:cubicBezTo>
                      <a:pt x="21" y="159"/>
                      <a:pt x="22" y="159"/>
                      <a:pt x="22" y="160"/>
                    </a:cubicBezTo>
                    <a:lnTo>
                      <a:pt x="23" y="161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3" y="162"/>
                    </a:ln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3"/>
                      <a:pt x="26" y="163"/>
                      <a:pt x="27" y="163"/>
                    </a:cubicBez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7" y="163"/>
                    </a:ln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4"/>
                      <a:pt x="28" y="164"/>
                      <a:pt x="29" y="164"/>
                    </a:cubicBezTo>
                    <a:cubicBezTo>
                      <a:pt x="28" y="164"/>
                      <a:pt x="28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moveTo>
                      <a:pt x="103" y="192"/>
                    </a:moveTo>
                    <a:cubicBezTo>
                      <a:pt x="98" y="191"/>
                      <a:pt x="94" y="185"/>
                      <a:pt x="94" y="180"/>
                    </a:cubicBezTo>
                    <a:cubicBezTo>
                      <a:pt x="95" y="170"/>
                      <a:pt x="97" y="160"/>
                      <a:pt x="98" y="149"/>
                    </a:cubicBezTo>
                    <a:cubicBezTo>
                      <a:pt x="99" y="144"/>
                      <a:pt x="99" y="139"/>
                      <a:pt x="101" y="133"/>
                    </a:cubicBezTo>
                    <a:cubicBezTo>
                      <a:pt x="95" y="140"/>
                      <a:pt x="90" y="146"/>
                      <a:pt x="84" y="152"/>
                    </a:cubicBezTo>
                    <a:cubicBezTo>
                      <a:pt x="79" y="157"/>
                      <a:pt x="74" y="162"/>
                      <a:pt x="68" y="166"/>
                    </a:cubicBezTo>
                    <a:cubicBezTo>
                      <a:pt x="63" y="171"/>
                      <a:pt x="56" y="175"/>
                      <a:pt x="49" y="178"/>
                    </a:cubicBezTo>
                    <a:cubicBezTo>
                      <a:pt x="44" y="181"/>
                      <a:pt x="37" y="184"/>
                      <a:pt x="31" y="184"/>
                    </a:cubicBezTo>
                    <a:cubicBezTo>
                      <a:pt x="28" y="184"/>
                      <a:pt x="25" y="184"/>
                      <a:pt x="22" y="183"/>
                    </a:cubicBezTo>
                    <a:cubicBezTo>
                      <a:pt x="18" y="182"/>
                      <a:pt x="15" y="181"/>
                      <a:pt x="12" y="178"/>
                    </a:cubicBezTo>
                    <a:cubicBezTo>
                      <a:pt x="10" y="177"/>
                      <a:pt x="8" y="174"/>
                      <a:pt x="6" y="172"/>
                    </a:cubicBezTo>
                    <a:cubicBezTo>
                      <a:pt x="4" y="170"/>
                      <a:pt x="3" y="167"/>
                      <a:pt x="3" y="164"/>
                    </a:cubicBezTo>
                    <a:cubicBezTo>
                      <a:pt x="0" y="157"/>
                      <a:pt x="0" y="149"/>
                      <a:pt x="0" y="142"/>
                    </a:cubicBezTo>
                    <a:cubicBezTo>
                      <a:pt x="1" y="128"/>
                      <a:pt x="4" y="115"/>
                      <a:pt x="8" y="103"/>
                    </a:cubicBezTo>
                    <a:cubicBezTo>
                      <a:pt x="12" y="90"/>
                      <a:pt x="17" y="78"/>
                      <a:pt x="24" y="67"/>
                    </a:cubicBezTo>
                    <a:cubicBezTo>
                      <a:pt x="36" y="44"/>
                      <a:pt x="53" y="23"/>
                      <a:pt x="76" y="11"/>
                    </a:cubicBezTo>
                    <a:cubicBezTo>
                      <a:pt x="86" y="5"/>
                      <a:pt x="99" y="0"/>
                      <a:pt x="111" y="1"/>
                    </a:cubicBezTo>
                    <a:cubicBezTo>
                      <a:pt x="117" y="2"/>
                      <a:pt x="123" y="4"/>
                      <a:pt x="128" y="7"/>
                    </a:cubicBezTo>
                    <a:cubicBezTo>
                      <a:pt x="133" y="9"/>
                      <a:pt x="137" y="14"/>
                      <a:pt x="140" y="19"/>
                    </a:cubicBezTo>
                    <a:cubicBezTo>
                      <a:pt x="144" y="29"/>
                      <a:pt x="144" y="39"/>
                      <a:pt x="142" y="49"/>
                    </a:cubicBezTo>
                    <a:cubicBezTo>
                      <a:pt x="143" y="51"/>
                      <a:pt x="143" y="54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2" y="60"/>
                      <a:pt x="142" y="63"/>
                      <a:pt x="141" y="65"/>
                    </a:cubicBezTo>
                    <a:cubicBezTo>
                      <a:pt x="141" y="67"/>
                      <a:pt x="140" y="68"/>
                      <a:pt x="140" y="69"/>
                    </a:cubicBezTo>
                    <a:cubicBezTo>
                      <a:pt x="137" y="76"/>
                      <a:pt x="134" y="82"/>
                      <a:pt x="132" y="89"/>
                    </a:cubicBezTo>
                    <a:cubicBezTo>
                      <a:pt x="130" y="96"/>
                      <a:pt x="127" y="103"/>
                      <a:pt x="126" y="110"/>
                    </a:cubicBezTo>
                    <a:cubicBezTo>
                      <a:pt x="124" y="117"/>
                      <a:pt x="122" y="124"/>
                      <a:pt x="121" y="131"/>
                    </a:cubicBezTo>
                    <a:cubicBezTo>
                      <a:pt x="120" y="138"/>
                      <a:pt x="119" y="146"/>
                      <a:pt x="118" y="154"/>
                    </a:cubicBezTo>
                    <a:cubicBezTo>
                      <a:pt x="116" y="163"/>
                      <a:pt x="116" y="173"/>
                      <a:pt x="115" y="182"/>
                    </a:cubicBezTo>
                    <a:cubicBezTo>
                      <a:pt x="115" y="188"/>
                      <a:pt x="109" y="192"/>
                      <a:pt x="104" y="192"/>
                    </a:cubicBezTo>
                    <a:lnTo>
                      <a:pt x="103" y="19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32"/>
              <p:cNvSpPr/>
              <p:nvPr/>
            </p:nvSpPr>
            <p:spPr>
              <a:xfrm>
                <a:off x="899640" y="2880720"/>
                <a:ext cx="51120" cy="59760"/>
              </a:xfrm>
              <a:custGeom>
                <a:rect b="b" l="l" r="r" t="t"/>
                <a:pathLst>
                  <a:path extrusionOk="0" h="166" w="142">
                    <a:moveTo>
                      <a:pt x="2" y="157"/>
                    </a:moveTo>
                    <a:cubicBezTo>
                      <a:pt x="1" y="155"/>
                      <a:pt x="0" y="153"/>
                      <a:pt x="0" y="151"/>
                    </a:cubicBezTo>
                    <a:cubicBezTo>
                      <a:pt x="0" y="149"/>
                      <a:pt x="1" y="148"/>
                      <a:pt x="1" y="145"/>
                    </a:cubicBezTo>
                    <a:cubicBezTo>
                      <a:pt x="2" y="141"/>
                      <a:pt x="3" y="137"/>
                      <a:pt x="4" y="132"/>
                    </a:cubicBezTo>
                    <a:cubicBezTo>
                      <a:pt x="6" y="124"/>
                      <a:pt x="10" y="117"/>
                      <a:pt x="13" y="109"/>
                    </a:cubicBezTo>
                    <a:cubicBezTo>
                      <a:pt x="16" y="100"/>
                      <a:pt x="18" y="91"/>
                      <a:pt x="20" y="82"/>
                    </a:cubicBezTo>
                    <a:cubicBezTo>
                      <a:pt x="23" y="72"/>
                      <a:pt x="25" y="63"/>
                      <a:pt x="27" y="53"/>
                    </a:cubicBezTo>
                    <a:cubicBezTo>
                      <a:pt x="30" y="47"/>
                      <a:pt x="31" y="40"/>
                      <a:pt x="33" y="33"/>
                    </a:cubicBezTo>
                    <a:cubicBezTo>
                      <a:pt x="35" y="27"/>
                      <a:pt x="38" y="20"/>
                      <a:pt x="41" y="14"/>
                    </a:cubicBezTo>
                    <a:cubicBezTo>
                      <a:pt x="43" y="8"/>
                      <a:pt x="47" y="3"/>
                      <a:pt x="52" y="1"/>
                    </a:cubicBezTo>
                    <a:cubicBezTo>
                      <a:pt x="56" y="0"/>
                      <a:pt x="60" y="1"/>
                      <a:pt x="64" y="4"/>
                    </a:cubicBezTo>
                    <a:cubicBezTo>
                      <a:pt x="65" y="5"/>
                      <a:pt x="67" y="7"/>
                      <a:pt x="68" y="8"/>
                    </a:cubicBezTo>
                    <a:cubicBezTo>
                      <a:pt x="72" y="11"/>
                      <a:pt x="76" y="15"/>
                      <a:pt x="74" y="21"/>
                    </a:cubicBezTo>
                    <a:cubicBezTo>
                      <a:pt x="73" y="28"/>
                      <a:pt x="68" y="32"/>
                      <a:pt x="62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32"/>
                      <a:pt x="54" y="37"/>
                      <a:pt x="52" y="42"/>
                    </a:cubicBezTo>
                    <a:cubicBezTo>
                      <a:pt x="52" y="42"/>
                      <a:pt x="52" y="41"/>
                      <a:pt x="53" y="40"/>
                    </a:cubicBezTo>
                    <a:cubicBezTo>
                      <a:pt x="51" y="47"/>
                      <a:pt x="48" y="54"/>
                      <a:pt x="47" y="61"/>
                    </a:cubicBezTo>
                    <a:cubicBezTo>
                      <a:pt x="48" y="60"/>
                      <a:pt x="48" y="58"/>
                      <a:pt x="49" y="57"/>
                    </a:cubicBezTo>
                    <a:cubicBezTo>
                      <a:pt x="56" y="50"/>
                      <a:pt x="63" y="43"/>
                      <a:pt x="72" y="37"/>
                    </a:cubicBezTo>
                    <a:cubicBezTo>
                      <a:pt x="79" y="30"/>
                      <a:pt x="86" y="25"/>
                      <a:pt x="95" y="21"/>
                    </a:cubicBezTo>
                    <a:cubicBezTo>
                      <a:pt x="102" y="17"/>
                      <a:pt x="110" y="14"/>
                      <a:pt x="119" y="13"/>
                    </a:cubicBezTo>
                    <a:cubicBezTo>
                      <a:pt x="123" y="13"/>
                      <a:pt x="126" y="14"/>
                      <a:pt x="130" y="16"/>
                    </a:cubicBezTo>
                    <a:cubicBezTo>
                      <a:pt x="134" y="18"/>
                      <a:pt x="136" y="22"/>
                      <a:pt x="139" y="26"/>
                    </a:cubicBezTo>
                    <a:cubicBezTo>
                      <a:pt x="141" y="31"/>
                      <a:pt x="140" y="37"/>
                      <a:pt x="135" y="40"/>
                    </a:cubicBezTo>
                    <a:cubicBezTo>
                      <a:pt x="130" y="43"/>
                      <a:pt x="123" y="42"/>
                      <a:pt x="121" y="36"/>
                    </a:cubicBezTo>
                    <a:cubicBezTo>
                      <a:pt x="121" y="36"/>
                      <a:pt x="120" y="35"/>
                      <a:pt x="119" y="34"/>
                    </a:cubicBezTo>
                    <a:lnTo>
                      <a:pt x="119" y="33"/>
                    </a:lnTo>
                    <a:lnTo>
                      <a:pt x="118" y="33"/>
                    </a:lnTo>
                    <a:cubicBezTo>
                      <a:pt x="117" y="33"/>
                      <a:pt x="116" y="34"/>
                      <a:pt x="115" y="34"/>
                    </a:cubicBezTo>
                    <a:cubicBezTo>
                      <a:pt x="113" y="35"/>
                      <a:pt x="111" y="35"/>
                      <a:pt x="109" y="36"/>
                    </a:cubicBezTo>
                    <a:cubicBezTo>
                      <a:pt x="107" y="37"/>
                      <a:pt x="104" y="37"/>
                      <a:pt x="102" y="39"/>
                    </a:cubicBezTo>
                    <a:cubicBezTo>
                      <a:pt x="99" y="40"/>
                      <a:pt x="95" y="42"/>
                      <a:pt x="93" y="44"/>
                    </a:cubicBezTo>
                    <a:lnTo>
                      <a:pt x="94" y="44"/>
                    </a:lnTo>
                    <a:cubicBezTo>
                      <a:pt x="89" y="47"/>
                      <a:pt x="85" y="50"/>
                      <a:pt x="81" y="54"/>
                    </a:cubicBezTo>
                    <a:cubicBezTo>
                      <a:pt x="74" y="60"/>
                      <a:pt x="68" y="66"/>
                      <a:pt x="62" y="72"/>
                    </a:cubicBezTo>
                    <a:cubicBezTo>
                      <a:pt x="56" y="79"/>
                      <a:pt x="51" y="87"/>
                      <a:pt x="45" y="95"/>
                    </a:cubicBezTo>
                    <a:lnTo>
                      <a:pt x="45" y="94"/>
                    </a:lnTo>
                    <a:cubicBezTo>
                      <a:pt x="45" y="95"/>
                      <a:pt x="45" y="95"/>
                      <a:pt x="45" y="95"/>
                    </a:cubicBezTo>
                    <a:cubicBezTo>
                      <a:pt x="40" y="102"/>
                      <a:pt x="35" y="110"/>
                      <a:pt x="32" y="117"/>
                    </a:cubicBezTo>
                    <a:cubicBezTo>
                      <a:pt x="32" y="118"/>
                      <a:pt x="31" y="118"/>
                      <a:pt x="31" y="119"/>
                    </a:cubicBezTo>
                    <a:cubicBezTo>
                      <a:pt x="31" y="121"/>
                      <a:pt x="30" y="124"/>
                      <a:pt x="29" y="127"/>
                    </a:cubicBezTo>
                    <a:cubicBezTo>
                      <a:pt x="28" y="131"/>
                      <a:pt x="27" y="135"/>
                      <a:pt x="27" y="139"/>
                    </a:cubicBezTo>
                    <a:cubicBezTo>
                      <a:pt x="26" y="142"/>
                      <a:pt x="26" y="144"/>
                      <a:pt x="25" y="146"/>
                    </a:cubicBezTo>
                    <a:cubicBezTo>
                      <a:pt x="24" y="150"/>
                      <a:pt x="23" y="155"/>
                      <a:pt x="21" y="159"/>
                    </a:cubicBezTo>
                    <a:cubicBezTo>
                      <a:pt x="20" y="162"/>
                      <a:pt x="16" y="165"/>
                      <a:pt x="12" y="165"/>
                    </a:cubicBezTo>
                    <a:cubicBezTo>
                      <a:pt x="7" y="165"/>
                      <a:pt x="3" y="162"/>
                      <a:pt x="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5" name="Google Shape;3085;p32"/>
              <p:cNvSpPr/>
              <p:nvPr/>
            </p:nvSpPr>
            <p:spPr>
              <a:xfrm>
                <a:off x="947880" y="2888640"/>
                <a:ext cx="37440" cy="56520"/>
              </a:xfrm>
              <a:custGeom>
                <a:rect b="b" l="l" r="r" t="t"/>
                <a:pathLst>
                  <a:path extrusionOk="0" h="157" w="104">
                    <a:moveTo>
                      <a:pt x="16" y="154"/>
                    </a:moveTo>
                    <a:cubicBezTo>
                      <a:pt x="14" y="153"/>
                      <a:pt x="11" y="152"/>
                      <a:pt x="9" y="150"/>
                    </a:cubicBezTo>
                    <a:cubicBezTo>
                      <a:pt x="7" y="147"/>
                      <a:pt x="5" y="144"/>
                      <a:pt x="3" y="141"/>
                    </a:cubicBezTo>
                    <a:cubicBezTo>
                      <a:pt x="1" y="135"/>
                      <a:pt x="0" y="130"/>
                      <a:pt x="0" y="124"/>
                    </a:cubicBezTo>
                    <a:cubicBezTo>
                      <a:pt x="0" y="117"/>
                      <a:pt x="2" y="110"/>
                      <a:pt x="3" y="103"/>
                    </a:cubicBezTo>
                    <a:cubicBezTo>
                      <a:pt x="6" y="94"/>
                      <a:pt x="9" y="86"/>
                      <a:pt x="12" y="77"/>
                    </a:cubicBezTo>
                    <a:cubicBezTo>
                      <a:pt x="13" y="73"/>
                      <a:pt x="16" y="68"/>
                      <a:pt x="17" y="63"/>
                    </a:cubicBezTo>
                    <a:cubicBezTo>
                      <a:pt x="20" y="57"/>
                      <a:pt x="23" y="51"/>
                      <a:pt x="26" y="46"/>
                    </a:cubicBezTo>
                    <a:cubicBezTo>
                      <a:pt x="30" y="39"/>
                      <a:pt x="34" y="32"/>
                      <a:pt x="39" y="27"/>
                    </a:cubicBezTo>
                    <a:cubicBezTo>
                      <a:pt x="44" y="21"/>
                      <a:pt x="48" y="16"/>
                      <a:pt x="54" y="11"/>
                    </a:cubicBezTo>
                    <a:cubicBezTo>
                      <a:pt x="59" y="7"/>
                      <a:pt x="65" y="3"/>
                      <a:pt x="72" y="1"/>
                    </a:cubicBezTo>
                    <a:cubicBezTo>
                      <a:pt x="77" y="0"/>
                      <a:pt x="84" y="0"/>
                      <a:pt x="90" y="1"/>
                    </a:cubicBezTo>
                    <a:cubicBezTo>
                      <a:pt x="93" y="2"/>
                      <a:pt x="95" y="4"/>
                      <a:pt x="97" y="6"/>
                    </a:cubicBezTo>
                    <a:cubicBezTo>
                      <a:pt x="100" y="8"/>
                      <a:pt x="101" y="11"/>
                      <a:pt x="102" y="14"/>
                    </a:cubicBezTo>
                    <a:cubicBezTo>
                      <a:pt x="103" y="18"/>
                      <a:pt x="102" y="23"/>
                      <a:pt x="101" y="27"/>
                    </a:cubicBezTo>
                    <a:cubicBezTo>
                      <a:pt x="101" y="31"/>
                      <a:pt x="99" y="35"/>
                      <a:pt x="98" y="38"/>
                    </a:cubicBezTo>
                    <a:cubicBezTo>
                      <a:pt x="95" y="45"/>
                      <a:pt x="91" y="53"/>
                      <a:pt x="86" y="57"/>
                    </a:cubicBezTo>
                    <a:cubicBezTo>
                      <a:pt x="83" y="59"/>
                      <a:pt x="79" y="60"/>
                      <a:pt x="75" y="59"/>
                    </a:cubicBezTo>
                    <a:cubicBezTo>
                      <a:pt x="72" y="57"/>
                      <a:pt x="70" y="55"/>
                      <a:pt x="68" y="52"/>
                    </a:cubicBezTo>
                    <a:cubicBezTo>
                      <a:pt x="67" y="49"/>
                      <a:pt x="67" y="46"/>
                      <a:pt x="67" y="43"/>
                    </a:cubicBezTo>
                    <a:cubicBezTo>
                      <a:pt x="67" y="40"/>
                      <a:pt x="68" y="37"/>
                      <a:pt x="69" y="34"/>
                    </a:cubicBezTo>
                    <a:cubicBezTo>
                      <a:pt x="69" y="31"/>
                      <a:pt x="70" y="28"/>
                      <a:pt x="70" y="24"/>
                    </a:cubicBezTo>
                    <a:cubicBezTo>
                      <a:pt x="68" y="26"/>
                      <a:pt x="66" y="28"/>
                      <a:pt x="63" y="30"/>
                    </a:cubicBezTo>
                    <a:cubicBezTo>
                      <a:pt x="60" y="34"/>
                      <a:pt x="56" y="37"/>
                      <a:pt x="53" y="41"/>
                    </a:cubicBezTo>
                    <a:cubicBezTo>
                      <a:pt x="51" y="43"/>
                      <a:pt x="49" y="46"/>
                      <a:pt x="48" y="48"/>
                    </a:cubicBezTo>
                    <a:cubicBezTo>
                      <a:pt x="44" y="53"/>
                      <a:pt x="41" y="59"/>
                      <a:pt x="38" y="64"/>
                    </a:cubicBezTo>
                    <a:lnTo>
                      <a:pt x="39" y="64"/>
                    </a:lnTo>
                    <a:lnTo>
                      <a:pt x="38" y="64"/>
                    </a:lnTo>
                    <a:lnTo>
                      <a:pt x="38" y="65"/>
                    </a:lnTo>
                    <a:lnTo>
                      <a:pt x="38" y="64"/>
                    </a:lnTo>
                    <a:cubicBezTo>
                      <a:pt x="34" y="75"/>
                      <a:pt x="30" y="85"/>
                      <a:pt x="26" y="96"/>
                    </a:cubicBezTo>
                    <a:cubicBezTo>
                      <a:pt x="24" y="101"/>
                      <a:pt x="23" y="106"/>
                      <a:pt x="21" y="112"/>
                    </a:cubicBezTo>
                    <a:cubicBezTo>
                      <a:pt x="21" y="115"/>
                      <a:pt x="20" y="118"/>
                      <a:pt x="20" y="121"/>
                    </a:cubicBezTo>
                    <a:cubicBezTo>
                      <a:pt x="20" y="123"/>
                      <a:pt x="20" y="124"/>
                      <a:pt x="20" y="126"/>
                    </a:cubicBezTo>
                    <a:cubicBezTo>
                      <a:pt x="20" y="127"/>
                      <a:pt x="20" y="127"/>
                      <a:pt x="20" y="128"/>
                    </a:cubicBezTo>
                    <a:cubicBezTo>
                      <a:pt x="21" y="129"/>
                      <a:pt x="21" y="130"/>
                      <a:pt x="21" y="131"/>
                    </a:cubicBezTo>
                    <a:cubicBezTo>
                      <a:pt x="21" y="131"/>
                      <a:pt x="22" y="132"/>
                      <a:pt x="22" y="133"/>
                    </a:cubicBezTo>
                    <a:cubicBezTo>
                      <a:pt x="23" y="134"/>
                      <a:pt x="23" y="134"/>
                      <a:pt x="23" y="135"/>
                    </a:cubicBezTo>
                    <a:cubicBezTo>
                      <a:pt x="24" y="135"/>
                      <a:pt x="24" y="135"/>
                      <a:pt x="24" y="135"/>
                    </a:cubicBezTo>
                    <a:lnTo>
                      <a:pt x="25" y="135"/>
                    </a:lnTo>
                    <a:lnTo>
                      <a:pt x="26" y="135"/>
                    </a:lnTo>
                    <a:cubicBezTo>
                      <a:pt x="27" y="135"/>
                      <a:pt x="29" y="135"/>
                      <a:pt x="31" y="135"/>
                    </a:cubicBezTo>
                    <a:cubicBezTo>
                      <a:pt x="33" y="135"/>
                      <a:pt x="35" y="135"/>
                      <a:pt x="37" y="134"/>
                    </a:cubicBezTo>
                    <a:cubicBezTo>
                      <a:pt x="44" y="133"/>
                      <a:pt x="50" y="131"/>
                      <a:pt x="56" y="129"/>
                    </a:cubicBezTo>
                    <a:cubicBezTo>
                      <a:pt x="62" y="128"/>
                      <a:pt x="67" y="131"/>
                      <a:pt x="69" y="136"/>
                    </a:cubicBezTo>
                    <a:cubicBezTo>
                      <a:pt x="70" y="141"/>
                      <a:pt x="67" y="147"/>
                      <a:pt x="62" y="148"/>
                    </a:cubicBezTo>
                    <a:cubicBezTo>
                      <a:pt x="53" y="151"/>
                      <a:pt x="44" y="154"/>
                      <a:pt x="35" y="155"/>
                    </a:cubicBezTo>
                    <a:cubicBezTo>
                      <a:pt x="33" y="156"/>
                      <a:pt x="30" y="156"/>
                      <a:pt x="27" y="156"/>
                    </a:cubicBezTo>
                    <a:cubicBezTo>
                      <a:pt x="23" y="156"/>
                      <a:pt x="20" y="155"/>
                      <a:pt x="1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6" name="Google Shape;3086;p32"/>
              <p:cNvSpPr/>
              <p:nvPr/>
            </p:nvSpPr>
            <p:spPr>
              <a:xfrm>
                <a:off x="1004400" y="2890080"/>
                <a:ext cx="56520" cy="69120"/>
              </a:xfrm>
              <a:custGeom>
                <a:rect b="b" l="l" r="r" t="t"/>
                <a:pathLst>
                  <a:path extrusionOk="0" h="192" w="157">
                    <a:moveTo>
                      <a:pt x="38" y="171"/>
                    </a:moveTo>
                    <a:cubicBezTo>
                      <a:pt x="39" y="171"/>
                      <a:pt x="39" y="171"/>
                      <a:pt x="39" y="171"/>
                    </a:cubicBezTo>
                    <a:lnTo>
                      <a:pt x="39" y="170"/>
                    </a:ln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69"/>
                      <a:pt x="42" y="169"/>
                      <a:pt x="43" y="168"/>
                    </a:cubicBezTo>
                    <a:lnTo>
                      <a:pt x="43" y="167"/>
                    </a:lnTo>
                    <a:cubicBezTo>
                      <a:pt x="44" y="167"/>
                      <a:pt x="44" y="167"/>
                      <a:pt x="44" y="167"/>
                    </a:cubicBezTo>
                    <a:lnTo>
                      <a:pt x="45" y="166"/>
                    </a:lnTo>
                    <a:lnTo>
                      <a:pt x="45" y="165"/>
                    </a:lnTo>
                    <a:cubicBezTo>
                      <a:pt x="45" y="163"/>
                      <a:pt x="46" y="162"/>
                      <a:pt x="46" y="160"/>
                    </a:cubicBezTo>
                    <a:lnTo>
                      <a:pt x="46" y="161"/>
                    </a:lnTo>
                    <a:cubicBezTo>
                      <a:pt x="47" y="154"/>
                      <a:pt x="47" y="146"/>
                      <a:pt x="48" y="139"/>
                    </a:cubicBezTo>
                    <a:cubicBezTo>
                      <a:pt x="48" y="137"/>
                      <a:pt x="49" y="134"/>
                      <a:pt x="49" y="131"/>
                    </a:cubicBezTo>
                    <a:cubicBezTo>
                      <a:pt x="45" y="135"/>
                      <a:pt x="40" y="140"/>
                      <a:pt x="37" y="145"/>
                    </a:cubicBezTo>
                    <a:cubicBezTo>
                      <a:pt x="35" y="148"/>
                      <a:pt x="33" y="151"/>
                      <a:pt x="32" y="154"/>
                    </a:cubicBezTo>
                    <a:cubicBezTo>
                      <a:pt x="32" y="155"/>
                      <a:pt x="31" y="156"/>
                      <a:pt x="31" y="158"/>
                    </a:cubicBezTo>
                    <a:cubicBezTo>
                      <a:pt x="31" y="159"/>
                      <a:pt x="30" y="159"/>
                      <a:pt x="30" y="160"/>
                    </a:cubicBezTo>
                    <a:cubicBezTo>
                      <a:pt x="30" y="160"/>
                      <a:pt x="30" y="159"/>
                      <a:pt x="31" y="159"/>
                    </a:cubicBezTo>
                    <a:cubicBezTo>
                      <a:pt x="30" y="160"/>
                      <a:pt x="30" y="161"/>
                      <a:pt x="30" y="163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30" y="162"/>
                      <a:pt x="30" y="163"/>
                      <a:pt x="30" y="164"/>
                    </a:cubicBezTo>
                    <a:lnTo>
                      <a:pt x="30" y="165"/>
                    </a:lnTo>
                    <a:cubicBezTo>
                      <a:pt x="30" y="166"/>
                      <a:pt x="30" y="166"/>
                      <a:pt x="31" y="166"/>
                    </a:cubicBezTo>
                    <a:lnTo>
                      <a:pt x="30" y="166"/>
                    </a:lnTo>
                    <a:cubicBezTo>
                      <a:pt x="31" y="166"/>
                      <a:pt x="31" y="167"/>
                      <a:pt x="31" y="167"/>
                    </a:cubicBezTo>
                    <a:lnTo>
                      <a:pt x="31" y="168"/>
                    </a:lnTo>
                    <a:lnTo>
                      <a:pt x="32" y="169"/>
                    </a:lnTo>
                    <a:cubicBezTo>
                      <a:pt x="32" y="169"/>
                      <a:pt x="33" y="169"/>
                      <a:pt x="33" y="170"/>
                    </a:cubicBezTo>
                    <a:cubicBezTo>
                      <a:pt x="34" y="170"/>
                      <a:pt x="35" y="170"/>
                      <a:pt x="35" y="170"/>
                    </a:cubicBezTo>
                    <a:cubicBezTo>
                      <a:pt x="36" y="170"/>
                      <a:pt x="36" y="170"/>
                      <a:pt x="36" y="171"/>
                    </a:cubicBezTo>
                    <a:cubicBezTo>
                      <a:pt x="36" y="171"/>
                      <a:pt x="37" y="171"/>
                      <a:pt x="38" y="171"/>
                    </a:cubicBezTo>
                    <a:moveTo>
                      <a:pt x="34" y="191"/>
                    </a:moveTo>
                    <a:cubicBezTo>
                      <a:pt x="29" y="191"/>
                      <a:pt x="22" y="188"/>
                      <a:pt x="18" y="184"/>
                    </a:cubicBezTo>
                    <a:cubicBezTo>
                      <a:pt x="14" y="180"/>
                      <a:pt x="10" y="174"/>
                      <a:pt x="10" y="168"/>
                    </a:cubicBezTo>
                    <a:cubicBezTo>
                      <a:pt x="8" y="155"/>
                      <a:pt x="14" y="144"/>
                      <a:pt x="21" y="133"/>
                    </a:cubicBezTo>
                    <a:cubicBezTo>
                      <a:pt x="25" y="128"/>
                      <a:pt x="29" y="123"/>
                      <a:pt x="33" y="119"/>
                    </a:cubicBezTo>
                    <a:cubicBezTo>
                      <a:pt x="36" y="114"/>
                      <a:pt x="39" y="111"/>
                      <a:pt x="43" y="107"/>
                    </a:cubicBezTo>
                    <a:cubicBezTo>
                      <a:pt x="45" y="106"/>
                      <a:pt x="47" y="103"/>
                      <a:pt x="49" y="102"/>
                    </a:cubicBezTo>
                    <a:cubicBezTo>
                      <a:pt x="49" y="95"/>
                      <a:pt x="49" y="87"/>
                      <a:pt x="50" y="80"/>
                    </a:cubicBezTo>
                    <a:cubicBezTo>
                      <a:pt x="50" y="75"/>
                      <a:pt x="50" y="70"/>
                      <a:pt x="50" y="64"/>
                    </a:cubicBezTo>
                    <a:cubicBezTo>
                      <a:pt x="50" y="59"/>
                      <a:pt x="51" y="53"/>
                      <a:pt x="52" y="48"/>
                    </a:cubicBezTo>
                    <a:cubicBezTo>
                      <a:pt x="52" y="45"/>
                      <a:pt x="52" y="43"/>
                      <a:pt x="52" y="40"/>
                    </a:cubicBezTo>
                    <a:cubicBezTo>
                      <a:pt x="46" y="47"/>
                      <a:pt x="39" y="54"/>
                      <a:pt x="32" y="62"/>
                    </a:cubicBezTo>
                    <a:cubicBezTo>
                      <a:pt x="29" y="66"/>
                      <a:pt x="26" y="70"/>
                      <a:pt x="22" y="74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19" y="81"/>
                      <a:pt x="13" y="84"/>
                      <a:pt x="8" y="81"/>
                    </a:cubicBezTo>
                    <a:cubicBezTo>
                      <a:pt x="2" y="79"/>
                      <a:pt x="0" y="72"/>
                      <a:pt x="3" y="66"/>
                    </a:cubicBezTo>
                    <a:cubicBezTo>
                      <a:pt x="5" y="63"/>
                      <a:pt x="8" y="59"/>
                      <a:pt x="10" y="56"/>
                    </a:cubicBezTo>
                    <a:cubicBezTo>
                      <a:pt x="13" y="52"/>
                      <a:pt x="16" y="49"/>
                      <a:pt x="19" y="46"/>
                    </a:cubicBezTo>
                    <a:cubicBezTo>
                      <a:pt x="25" y="39"/>
                      <a:pt x="31" y="33"/>
                      <a:pt x="37" y="26"/>
                    </a:cubicBezTo>
                    <a:cubicBezTo>
                      <a:pt x="39" y="24"/>
                      <a:pt x="41" y="22"/>
                      <a:pt x="43" y="19"/>
                    </a:cubicBezTo>
                    <a:cubicBezTo>
                      <a:pt x="43" y="20"/>
                      <a:pt x="42" y="20"/>
                      <a:pt x="42" y="21"/>
                    </a:cubicBezTo>
                    <a:cubicBezTo>
                      <a:pt x="44" y="18"/>
                      <a:pt x="46" y="16"/>
                      <a:pt x="48" y="14"/>
                    </a:cubicBezTo>
                    <a:cubicBezTo>
                      <a:pt x="52" y="9"/>
                      <a:pt x="55" y="3"/>
                      <a:pt x="61" y="1"/>
                    </a:cubicBezTo>
                    <a:cubicBezTo>
                      <a:pt x="64" y="0"/>
                      <a:pt x="68" y="0"/>
                      <a:pt x="71" y="2"/>
                    </a:cubicBezTo>
                    <a:cubicBezTo>
                      <a:pt x="74" y="4"/>
                      <a:pt x="76" y="7"/>
                      <a:pt x="77" y="11"/>
                    </a:cubicBezTo>
                    <a:cubicBezTo>
                      <a:pt x="77" y="16"/>
                      <a:pt x="76" y="22"/>
                      <a:pt x="75" y="27"/>
                    </a:cubicBezTo>
                    <a:cubicBezTo>
                      <a:pt x="74" y="31"/>
                      <a:pt x="74" y="34"/>
                      <a:pt x="73" y="38"/>
                    </a:cubicBezTo>
                    <a:cubicBezTo>
                      <a:pt x="72" y="41"/>
                      <a:pt x="72" y="45"/>
                      <a:pt x="71" y="48"/>
                    </a:cubicBezTo>
                    <a:cubicBezTo>
                      <a:pt x="71" y="54"/>
                      <a:pt x="70" y="61"/>
                      <a:pt x="70" y="68"/>
                    </a:cubicBezTo>
                    <a:cubicBezTo>
                      <a:pt x="70" y="73"/>
                      <a:pt x="69" y="78"/>
                      <a:pt x="69" y="83"/>
                    </a:cubicBezTo>
                    <a:cubicBezTo>
                      <a:pt x="76" y="77"/>
                      <a:pt x="82" y="71"/>
                      <a:pt x="89" y="64"/>
                    </a:cubicBezTo>
                    <a:cubicBezTo>
                      <a:pt x="93" y="61"/>
                      <a:pt x="97" y="57"/>
                      <a:pt x="100" y="54"/>
                    </a:cubicBezTo>
                    <a:cubicBezTo>
                      <a:pt x="104" y="50"/>
                      <a:pt x="107" y="47"/>
                      <a:pt x="110" y="43"/>
                    </a:cubicBezTo>
                    <a:cubicBezTo>
                      <a:pt x="116" y="36"/>
                      <a:pt x="122" y="29"/>
                      <a:pt x="127" y="22"/>
                    </a:cubicBezTo>
                    <a:cubicBezTo>
                      <a:pt x="127" y="22"/>
                      <a:pt x="126" y="22"/>
                      <a:pt x="126" y="23"/>
                    </a:cubicBezTo>
                    <a:cubicBezTo>
                      <a:pt x="127" y="21"/>
                      <a:pt x="129" y="19"/>
                      <a:pt x="130" y="17"/>
                    </a:cubicBezTo>
                    <a:cubicBezTo>
                      <a:pt x="131" y="15"/>
                      <a:pt x="132" y="14"/>
                      <a:pt x="132" y="12"/>
                    </a:cubicBezTo>
                    <a:cubicBezTo>
                      <a:pt x="134" y="10"/>
                      <a:pt x="136" y="7"/>
                      <a:pt x="138" y="5"/>
                    </a:cubicBezTo>
                    <a:cubicBezTo>
                      <a:pt x="145" y="0"/>
                      <a:pt x="156" y="6"/>
                      <a:pt x="155" y="15"/>
                    </a:cubicBezTo>
                    <a:cubicBezTo>
                      <a:pt x="154" y="17"/>
                      <a:pt x="154" y="19"/>
                      <a:pt x="153" y="22"/>
                    </a:cubicBezTo>
                    <a:cubicBezTo>
                      <a:pt x="152" y="25"/>
                      <a:pt x="151" y="28"/>
                      <a:pt x="151" y="30"/>
                    </a:cubicBezTo>
                    <a:cubicBezTo>
                      <a:pt x="141" y="59"/>
                      <a:pt x="132" y="89"/>
                      <a:pt x="127" y="119"/>
                    </a:cubicBezTo>
                    <a:lnTo>
                      <a:pt x="127" y="118"/>
                    </a:lnTo>
                    <a:cubicBezTo>
                      <a:pt x="126" y="124"/>
                      <a:pt x="125" y="130"/>
                      <a:pt x="124" y="137"/>
                    </a:cubicBezTo>
                    <a:cubicBezTo>
                      <a:pt x="124" y="138"/>
                      <a:pt x="124" y="139"/>
                      <a:pt x="124" y="140"/>
                    </a:cubicBezTo>
                    <a:cubicBezTo>
                      <a:pt x="124" y="145"/>
                      <a:pt x="120" y="151"/>
                      <a:pt x="114" y="151"/>
                    </a:cubicBezTo>
                    <a:cubicBezTo>
                      <a:pt x="109" y="151"/>
                      <a:pt x="103" y="146"/>
                      <a:pt x="103" y="140"/>
                    </a:cubicBezTo>
                    <a:cubicBezTo>
                      <a:pt x="103" y="134"/>
                      <a:pt x="105" y="127"/>
                      <a:pt x="106" y="121"/>
                    </a:cubicBezTo>
                    <a:cubicBezTo>
                      <a:pt x="107" y="116"/>
                      <a:pt x="107" y="112"/>
                      <a:pt x="109" y="106"/>
                    </a:cubicBezTo>
                    <a:cubicBezTo>
                      <a:pt x="110" y="98"/>
                      <a:pt x="113" y="89"/>
                      <a:pt x="115" y="80"/>
                    </a:cubicBezTo>
                    <a:cubicBezTo>
                      <a:pt x="117" y="74"/>
                      <a:pt x="119" y="67"/>
                      <a:pt x="120" y="60"/>
                    </a:cubicBezTo>
                    <a:lnTo>
                      <a:pt x="120" y="61"/>
                    </a:lnTo>
                    <a:cubicBezTo>
                      <a:pt x="116" y="65"/>
                      <a:pt x="112" y="70"/>
                      <a:pt x="107" y="74"/>
                    </a:cubicBezTo>
                    <a:cubicBezTo>
                      <a:pt x="100" y="81"/>
                      <a:pt x="92" y="88"/>
                      <a:pt x="84" y="96"/>
                    </a:cubicBezTo>
                    <a:cubicBezTo>
                      <a:pt x="79" y="99"/>
                      <a:pt x="75" y="103"/>
                      <a:pt x="71" y="107"/>
                    </a:cubicBezTo>
                    <a:cubicBezTo>
                      <a:pt x="70" y="108"/>
                      <a:pt x="69" y="109"/>
                      <a:pt x="68" y="110"/>
                    </a:cubicBezTo>
                    <a:cubicBezTo>
                      <a:pt x="68" y="117"/>
                      <a:pt x="68" y="124"/>
                      <a:pt x="68" y="131"/>
                    </a:cubicBezTo>
                    <a:cubicBezTo>
                      <a:pt x="68" y="137"/>
                      <a:pt x="68" y="143"/>
                      <a:pt x="67" y="149"/>
                    </a:cubicBezTo>
                    <a:cubicBezTo>
                      <a:pt x="67" y="152"/>
                      <a:pt x="67" y="154"/>
                      <a:pt x="67" y="157"/>
                    </a:cubicBezTo>
                    <a:cubicBezTo>
                      <a:pt x="66" y="162"/>
                      <a:pt x="66" y="167"/>
                      <a:pt x="64" y="173"/>
                    </a:cubicBezTo>
                    <a:cubicBezTo>
                      <a:pt x="63" y="176"/>
                      <a:pt x="61" y="179"/>
                      <a:pt x="59" y="181"/>
                    </a:cubicBezTo>
                    <a:cubicBezTo>
                      <a:pt x="57" y="183"/>
                      <a:pt x="55" y="186"/>
                      <a:pt x="53" y="187"/>
                    </a:cubicBezTo>
                    <a:cubicBezTo>
                      <a:pt x="48" y="190"/>
                      <a:pt x="43" y="191"/>
                      <a:pt x="38" y="191"/>
                    </a:cubicBezTo>
                    <a:cubicBezTo>
                      <a:pt x="36" y="191"/>
                      <a:pt x="35" y="191"/>
                      <a:pt x="34" y="1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7" name="Google Shape;3087;p32"/>
              <p:cNvSpPr/>
              <p:nvPr/>
            </p:nvSpPr>
            <p:spPr>
              <a:xfrm>
                <a:off x="1062000" y="2877120"/>
                <a:ext cx="8640" cy="8640"/>
              </a:xfrm>
              <a:custGeom>
                <a:rect b="b" l="l" r="r" t="t"/>
                <a:pathLst>
                  <a:path extrusionOk="0" h="24" w="24">
                    <a:moveTo>
                      <a:pt x="0" y="11"/>
                    </a:move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3" y="17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8" name="Google Shape;3088;p32"/>
              <p:cNvSpPr/>
              <p:nvPr/>
            </p:nvSpPr>
            <p:spPr>
              <a:xfrm>
                <a:off x="1062720" y="2887200"/>
                <a:ext cx="48960" cy="60120"/>
              </a:xfrm>
              <a:custGeom>
                <a:rect b="b" l="l" r="r" t="t"/>
                <a:pathLst>
                  <a:path extrusionOk="0" h="167" w="136">
                    <a:moveTo>
                      <a:pt x="2" y="162"/>
                    </a:moveTo>
                    <a:cubicBezTo>
                      <a:pt x="0" y="160"/>
                      <a:pt x="0" y="158"/>
                      <a:pt x="0" y="156"/>
                    </a:cubicBezTo>
                    <a:cubicBezTo>
                      <a:pt x="0" y="153"/>
                      <a:pt x="0" y="151"/>
                      <a:pt x="1" y="149"/>
                    </a:cubicBezTo>
                    <a:cubicBezTo>
                      <a:pt x="2" y="146"/>
                      <a:pt x="3" y="142"/>
                      <a:pt x="4" y="139"/>
                    </a:cubicBezTo>
                    <a:cubicBezTo>
                      <a:pt x="5" y="135"/>
                      <a:pt x="7" y="130"/>
                      <a:pt x="8" y="124"/>
                    </a:cubicBezTo>
                    <a:cubicBezTo>
                      <a:pt x="11" y="113"/>
                      <a:pt x="14" y="102"/>
                      <a:pt x="17" y="91"/>
                    </a:cubicBezTo>
                    <a:cubicBezTo>
                      <a:pt x="19" y="80"/>
                      <a:pt x="22" y="70"/>
                      <a:pt x="25" y="59"/>
                    </a:cubicBezTo>
                    <a:cubicBezTo>
                      <a:pt x="28" y="48"/>
                      <a:pt x="32" y="38"/>
                      <a:pt x="36" y="27"/>
                    </a:cubicBezTo>
                    <a:cubicBezTo>
                      <a:pt x="38" y="20"/>
                      <a:pt x="42" y="13"/>
                      <a:pt x="45" y="7"/>
                    </a:cubicBezTo>
                    <a:cubicBezTo>
                      <a:pt x="48" y="2"/>
                      <a:pt x="55" y="0"/>
                      <a:pt x="60" y="3"/>
                    </a:cubicBezTo>
                    <a:cubicBezTo>
                      <a:pt x="65" y="5"/>
                      <a:pt x="67" y="12"/>
                      <a:pt x="64" y="18"/>
                    </a:cubicBezTo>
                    <a:cubicBezTo>
                      <a:pt x="63" y="20"/>
                      <a:pt x="61" y="22"/>
                      <a:pt x="60" y="25"/>
                    </a:cubicBezTo>
                    <a:lnTo>
                      <a:pt x="60" y="24"/>
                    </a:lnTo>
                    <a:cubicBezTo>
                      <a:pt x="57" y="31"/>
                      <a:pt x="54" y="39"/>
                      <a:pt x="51" y="46"/>
                    </a:cubicBezTo>
                    <a:cubicBezTo>
                      <a:pt x="50" y="50"/>
                      <a:pt x="48" y="54"/>
                      <a:pt x="47" y="59"/>
                    </a:cubicBezTo>
                    <a:cubicBezTo>
                      <a:pt x="45" y="64"/>
                      <a:pt x="43" y="69"/>
                      <a:pt x="42" y="74"/>
                    </a:cubicBezTo>
                    <a:cubicBezTo>
                      <a:pt x="41" y="78"/>
                      <a:pt x="40" y="81"/>
                      <a:pt x="39" y="84"/>
                    </a:cubicBezTo>
                    <a:cubicBezTo>
                      <a:pt x="44" y="77"/>
                      <a:pt x="50" y="71"/>
                      <a:pt x="56" y="65"/>
                    </a:cubicBezTo>
                    <a:cubicBezTo>
                      <a:pt x="63" y="56"/>
                      <a:pt x="71" y="48"/>
                      <a:pt x="79" y="40"/>
                    </a:cubicBezTo>
                    <a:cubicBezTo>
                      <a:pt x="83" y="36"/>
                      <a:pt x="87" y="33"/>
                      <a:pt x="92" y="31"/>
                    </a:cubicBezTo>
                    <a:cubicBezTo>
                      <a:pt x="98" y="28"/>
                      <a:pt x="104" y="28"/>
                      <a:pt x="110" y="31"/>
                    </a:cubicBezTo>
                    <a:cubicBezTo>
                      <a:pt x="116" y="32"/>
                      <a:pt x="121" y="37"/>
                      <a:pt x="124" y="42"/>
                    </a:cubicBezTo>
                    <a:cubicBezTo>
                      <a:pt x="128" y="47"/>
                      <a:pt x="131" y="53"/>
                      <a:pt x="132" y="60"/>
                    </a:cubicBezTo>
                    <a:cubicBezTo>
                      <a:pt x="134" y="66"/>
                      <a:pt x="134" y="72"/>
                      <a:pt x="135" y="79"/>
                    </a:cubicBezTo>
                    <a:cubicBezTo>
                      <a:pt x="135" y="86"/>
                      <a:pt x="134" y="93"/>
                      <a:pt x="134" y="101"/>
                    </a:cubicBezTo>
                    <a:cubicBezTo>
                      <a:pt x="133" y="105"/>
                      <a:pt x="132" y="109"/>
                      <a:pt x="132" y="113"/>
                    </a:cubicBezTo>
                    <a:cubicBezTo>
                      <a:pt x="131" y="115"/>
                      <a:pt x="131" y="118"/>
                      <a:pt x="130" y="121"/>
                    </a:cubicBezTo>
                    <a:cubicBezTo>
                      <a:pt x="128" y="131"/>
                      <a:pt x="125" y="142"/>
                      <a:pt x="121" y="153"/>
                    </a:cubicBezTo>
                    <a:cubicBezTo>
                      <a:pt x="119" y="158"/>
                      <a:pt x="113" y="161"/>
                      <a:pt x="107" y="159"/>
                    </a:cubicBezTo>
                    <a:cubicBezTo>
                      <a:pt x="102" y="156"/>
                      <a:pt x="99" y="151"/>
                      <a:pt x="102" y="145"/>
                    </a:cubicBezTo>
                    <a:cubicBezTo>
                      <a:pt x="103" y="142"/>
                      <a:pt x="103" y="139"/>
                      <a:pt x="104" y="137"/>
                    </a:cubicBezTo>
                    <a:cubicBezTo>
                      <a:pt x="107" y="130"/>
                      <a:pt x="109" y="123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2" y="107"/>
                      <a:pt x="113" y="98"/>
                      <a:pt x="114" y="89"/>
                    </a:cubicBezTo>
                    <a:lnTo>
                      <a:pt x="114" y="90"/>
                    </a:lnTo>
                    <a:cubicBezTo>
                      <a:pt x="114" y="85"/>
                      <a:pt x="114" y="81"/>
                      <a:pt x="114" y="77"/>
                    </a:cubicBezTo>
                    <a:cubicBezTo>
                      <a:pt x="114" y="73"/>
                      <a:pt x="113" y="70"/>
                      <a:pt x="113" y="67"/>
                    </a:cubicBezTo>
                    <a:cubicBezTo>
                      <a:pt x="112" y="65"/>
                      <a:pt x="111" y="63"/>
                      <a:pt x="111" y="61"/>
                    </a:cubicBezTo>
                    <a:cubicBezTo>
                      <a:pt x="110" y="59"/>
                      <a:pt x="110" y="58"/>
                      <a:pt x="109" y="57"/>
                    </a:cubicBezTo>
                    <a:cubicBezTo>
                      <a:pt x="109" y="56"/>
                      <a:pt x="109" y="56"/>
                      <a:pt x="108" y="55"/>
                    </a:cubicBezTo>
                    <a:cubicBezTo>
                      <a:pt x="107" y="54"/>
                      <a:pt x="107" y="53"/>
                      <a:pt x="106" y="52"/>
                    </a:cubicBezTo>
                    <a:cubicBezTo>
                      <a:pt x="106" y="52"/>
                      <a:pt x="105" y="52"/>
                      <a:pt x="104" y="51"/>
                    </a:cubicBezTo>
                    <a:lnTo>
                      <a:pt x="104" y="50"/>
                    </a:lnTo>
                    <a:lnTo>
                      <a:pt x="104" y="51"/>
                    </a:lnTo>
                    <a:cubicBezTo>
                      <a:pt x="104" y="51"/>
                      <a:pt x="105" y="51"/>
                      <a:pt x="105" y="52"/>
                    </a:cubicBezTo>
                    <a:cubicBezTo>
                      <a:pt x="104" y="51"/>
                      <a:pt x="104" y="51"/>
                      <a:pt x="104" y="50"/>
                    </a:cubicBezTo>
                    <a:lnTo>
                      <a:pt x="103" y="50"/>
                    </a:lnTo>
                    <a:lnTo>
                      <a:pt x="102" y="50"/>
                    </a:lnTo>
                    <a:lnTo>
                      <a:pt x="102" y="49"/>
                    </a:lnTo>
                    <a:cubicBezTo>
                      <a:pt x="101" y="49"/>
                      <a:pt x="101" y="49"/>
                      <a:pt x="101" y="49"/>
                    </a:cubicBezTo>
                    <a:lnTo>
                      <a:pt x="100" y="49"/>
                    </a:ln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99" y="50"/>
                      <a:pt x="99" y="50"/>
                    </a:cubicBezTo>
                    <a:lnTo>
                      <a:pt x="98" y="50"/>
                    </a:lnTo>
                    <a:cubicBezTo>
                      <a:pt x="96" y="52"/>
                      <a:pt x="95" y="53"/>
                      <a:pt x="93" y="54"/>
                    </a:cubicBezTo>
                    <a:cubicBezTo>
                      <a:pt x="83" y="63"/>
                      <a:pt x="75" y="72"/>
                      <a:pt x="65" y="82"/>
                    </a:cubicBezTo>
                    <a:cubicBezTo>
                      <a:pt x="64" y="85"/>
                      <a:pt x="62" y="87"/>
                      <a:pt x="60" y="89"/>
                    </a:cubicBezTo>
                    <a:cubicBezTo>
                      <a:pt x="58" y="92"/>
                      <a:pt x="56" y="94"/>
                      <a:pt x="54" y="96"/>
                    </a:cubicBezTo>
                    <a:cubicBezTo>
                      <a:pt x="51" y="101"/>
                      <a:pt x="47" y="106"/>
                      <a:pt x="43" y="112"/>
                    </a:cubicBezTo>
                    <a:cubicBezTo>
                      <a:pt x="39" y="119"/>
                      <a:pt x="34" y="126"/>
                      <a:pt x="30" y="134"/>
                    </a:cubicBezTo>
                    <a:cubicBezTo>
                      <a:pt x="27" y="140"/>
                      <a:pt x="24" y="146"/>
                      <a:pt x="22" y="153"/>
                    </a:cubicBezTo>
                    <a:cubicBezTo>
                      <a:pt x="21" y="155"/>
                      <a:pt x="21" y="156"/>
                      <a:pt x="21" y="158"/>
                    </a:cubicBezTo>
                    <a:cubicBezTo>
                      <a:pt x="19" y="162"/>
                      <a:pt x="17" y="165"/>
                      <a:pt x="13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7" y="166"/>
                      <a:pt x="4" y="165"/>
                      <a:pt x="2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9" name="Google Shape;3089;p32"/>
              <p:cNvSpPr/>
              <p:nvPr/>
            </p:nvSpPr>
            <p:spPr>
              <a:xfrm>
                <a:off x="1114920" y="2892240"/>
                <a:ext cx="66240" cy="129240"/>
              </a:xfrm>
              <a:custGeom>
                <a:rect b="b" l="l" r="r" t="t"/>
                <a:pathLst>
                  <a:path extrusionOk="0" h="359" w="184">
                    <a:moveTo>
                      <a:pt x="25" y="338"/>
                    </a:moveTo>
                    <a:cubicBezTo>
                      <a:pt x="26" y="338"/>
                      <a:pt x="26" y="338"/>
                      <a:pt x="27" y="338"/>
                    </a:cubicBezTo>
                    <a:lnTo>
                      <a:pt x="28" y="338"/>
                    </a:lnTo>
                    <a:cubicBezTo>
                      <a:pt x="28" y="337"/>
                      <a:pt x="30" y="336"/>
                      <a:pt x="30" y="336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3" y="333"/>
                      <a:pt x="34" y="331"/>
                      <a:pt x="35" y="329"/>
                    </a:cubicBezTo>
                    <a:cubicBezTo>
                      <a:pt x="37" y="327"/>
                      <a:pt x="39" y="324"/>
                      <a:pt x="40" y="321"/>
                    </a:cubicBezTo>
                    <a:cubicBezTo>
                      <a:pt x="42" y="317"/>
                      <a:pt x="44" y="312"/>
                      <a:pt x="45" y="308"/>
                    </a:cubicBezTo>
                    <a:cubicBezTo>
                      <a:pt x="51" y="293"/>
                      <a:pt x="53" y="277"/>
                      <a:pt x="56" y="261"/>
                    </a:cubicBezTo>
                    <a:cubicBezTo>
                      <a:pt x="56" y="262"/>
                      <a:pt x="56" y="262"/>
                      <a:pt x="56" y="262"/>
                    </a:cubicBezTo>
                    <a:cubicBezTo>
                      <a:pt x="58" y="252"/>
                      <a:pt x="59" y="242"/>
                      <a:pt x="61" y="232"/>
                    </a:cubicBezTo>
                    <a:cubicBezTo>
                      <a:pt x="61" y="231"/>
                      <a:pt x="62" y="229"/>
                      <a:pt x="62" y="228"/>
                    </a:cubicBezTo>
                    <a:cubicBezTo>
                      <a:pt x="55" y="236"/>
                      <a:pt x="49" y="243"/>
                      <a:pt x="44" y="251"/>
                    </a:cubicBezTo>
                    <a:cubicBezTo>
                      <a:pt x="40" y="258"/>
                      <a:pt x="37" y="264"/>
                      <a:pt x="33" y="270"/>
                    </a:cubicBezTo>
                    <a:lnTo>
                      <a:pt x="33" y="269"/>
                    </a:lnTo>
                    <a:cubicBezTo>
                      <a:pt x="31" y="275"/>
                      <a:pt x="28" y="281"/>
                      <a:pt x="26" y="287"/>
                    </a:cubicBezTo>
                    <a:cubicBezTo>
                      <a:pt x="24" y="292"/>
                      <a:pt x="23" y="297"/>
                      <a:pt x="22" y="303"/>
                    </a:cubicBezTo>
                    <a:cubicBezTo>
                      <a:pt x="21" y="307"/>
                      <a:pt x="21" y="310"/>
                      <a:pt x="21" y="314"/>
                    </a:cubicBezTo>
                    <a:cubicBezTo>
                      <a:pt x="21" y="318"/>
                      <a:pt x="21" y="321"/>
                      <a:pt x="21" y="325"/>
                    </a:cubicBezTo>
                    <a:cubicBezTo>
                      <a:pt x="21" y="327"/>
                      <a:pt x="21" y="329"/>
                      <a:pt x="21" y="330"/>
                    </a:cubicBezTo>
                    <a:cubicBezTo>
                      <a:pt x="22" y="331"/>
                      <a:pt x="22" y="332"/>
                      <a:pt x="23" y="333"/>
                    </a:cubicBezTo>
                    <a:cubicBezTo>
                      <a:pt x="23" y="334"/>
                      <a:pt x="23" y="334"/>
                      <a:pt x="23" y="335"/>
                    </a:cubicBezTo>
                    <a:cubicBezTo>
                      <a:pt x="23" y="335"/>
                      <a:pt x="24" y="336"/>
                      <a:pt x="24" y="337"/>
                    </a:cubicBezTo>
                    <a:lnTo>
                      <a:pt x="25" y="338"/>
                    </a:lnTo>
                    <a:moveTo>
                      <a:pt x="15" y="355"/>
                    </a:moveTo>
                    <a:cubicBezTo>
                      <a:pt x="10" y="352"/>
                      <a:pt x="6" y="346"/>
                      <a:pt x="4" y="340"/>
                    </a:cubicBezTo>
                    <a:cubicBezTo>
                      <a:pt x="2" y="335"/>
                      <a:pt x="1" y="329"/>
                      <a:pt x="1" y="324"/>
                    </a:cubicBezTo>
                    <a:cubicBezTo>
                      <a:pt x="0" y="316"/>
                      <a:pt x="1" y="309"/>
                      <a:pt x="2" y="301"/>
                    </a:cubicBezTo>
                    <a:cubicBezTo>
                      <a:pt x="5" y="287"/>
                      <a:pt x="10" y="274"/>
                      <a:pt x="16" y="261"/>
                    </a:cubicBezTo>
                    <a:cubicBezTo>
                      <a:pt x="23" y="248"/>
                      <a:pt x="31" y="237"/>
                      <a:pt x="40" y="225"/>
                    </a:cubicBezTo>
                    <a:cubicBezTo>
                      <a:pt x="48" y="215"/>
                      <a:pt x="57" y="205"/>
                      <a:pt x="66" y="195"/>
                    </a:cubicBezTo>
                    <a:cubicBezTo>
                      <a:pt x="67" y="186"/>
                      <a:pt x="69" y="176"/>
                      <a:pt x="71" y="166"/>
                    </a:cubicBezTo>
                    <a:cubicBezTo>
                      <a:pt x="71" y="162"/>
                      <a:pt x="72" y="158"/>
                      <a:pt x="73" y="155"/>
                    </a:cubicBezTo>
                    <a:cubicBezTo>
                      <a:pt x="74" y="148"/>
                      <a:pt x="75" y="141"/>
                      <a:pt x="77" y="134"/>
                    </a:cubicBezTo>
                    <a:cubicBezTo>
                      <a:pt x="77" y="128"/>
                      <a:pt x="79" y="122"/>
                      <a:pt x="80" y="117"/>
                    </a:cubicBezTo>
                    <a:cubicBezTo>
                      <a:pt x="82" y="112"/>
                      <a:pt x="83" y="107"/>
                      <a:pt x="84" y="102"/>
                    </a:cubicBezTo>
                    <a:cubicBezTo>
                      <a:pt x="85" y="99"/>
                      <a:pt x="85" y="97"/>
                      <a:pt x="86" y="95"/>
                    </a:cubicBezTo>
                    <a:lnTo>
                      <a:pt x="86" y="96"/>
                    </a:lnTo>
                    <a:cubicBezTo>
                      <a:pt x="87" y="93"/>
                      <a:pt x="88" y="91"/>
                      <a:pt x="88" y="88"/>
                    </a:cubicBezTo>
                    <a:cubicBezTo>
                      <a:pt x="84" y="93"/>
                      <a:pt x="80" y="96"/>
                      <a:pt x="76" y="100"/>
                    </a:cubicBezTo>
                    <a:cubicBezTo>
                      <a:pt x="71" y="105"/>
                      <a:pt x="67" y="109"/>
                      <a:pt x="62" y="113"/>
                    </a:cubicBezTo>
                    <a:cubicBezTo>
                      <a:pt x="56" y="116"/>
                      <a:pt x="51" y="120"/>
                      <a:pt x="45" y="121"/>
                    </a:cubicBezTo>
                    <a:cubicBezTo>
                      <a:pt x="39" y="122"/>
                      <a:pt x="33" y="122"/>
                      <a:pt x="28" y="118"/>
                    </a:cubicBezTo>
                    <a:cubicBezTo>
                      <a:pt x="24" y="115"/>
                      <a:pt x="22" y="111"/>
                      <a:pt x="21" y="106"/>
                    </a:cubicBezTo>
                    <a:cubicBezTo>
                      <a:pt x="21" y="102"/>
                      <a:pt x="21" y="97"/>
                      <a:pt x="23" y="92"/>
                    </a:cubicBezTo>
                    <a:cubicBezTo>
                      <a:pt x="24" y="87"/>
                      <a:pt x="25" y="82"/>
                      <a:pt x="27" y="77"/>
                    </a:cubicBezTo>
                    <a:cubicBezTo>
                      <a:pt x="28" y="72"/>
                      <a:pt x="29" y="68"/>
                      <a:pt x="31" y="64"/>
                    </a:cubicBezTo>
                    <a:cubicBezTo>
                      <a:pt x="32" y="59"/>
                      <a:pt x="34" y="54"/>
                      <a:pt x="37" y="49"/>
                    </a:cubicBezTo>
                    <a:cubicBezTo>
                      <a:pt x="41" y="36"/>
                      <a:pt x="46" y="24"/>
                      <a:pt x="55" y="14"/>
                    </a:cubicBezTo>
                    <a:cubicBezTo>
                      <a:pt x="58" y="11"/>
                      <a:pt x="60" y="10"/>
                      <a:pt x="62" y="8"/>
                    </a:cubicBezTo>
                    <a:cubicBezTo>
                      <a:pt x="65" y="7"/>
                      <a:pt x="67" y="6"/>
                      <a:pt x="70" y="7"/>
                    </a:cubicBezTo>
                    <a:cubicBezTo>
                      <a:pt x="73" y="7"/>
                      <a:pt x="76" y="8"/>
                      <a:pt x="78" y="10"/>
                    </a:cubicBezTo>
                    <a:cubicBezTo>
                      <a:pt x="80" y="11"/>
                      <a:pt x="81" y="13"/>
                      <a:pt x="82" y="15"/>
                    </a:cubicBezTo>
                    <a:cubicBezTo>
                      <a:pt x="83" y="17"/>
                      <a:pt x="83" y="18"/>
                      <a:pt x="84" y="19"/>
                    </a:cubicBezTo>
                    <a:cubicBezTo>
                      <a:pt x="87" y="24"/>
                      <a:pt x="83" y="31"/>
                      <a:pt x="78" y="33"/>
                    </a:cubicBezTo>
                    <a:cubicBezTo>
                      <a:pt x="74" y="35"/>
                      <a:pt x="71" y="34"/>
                      <a:pt x="68" y="32"/>
                    </a:cubicBezTo>
                    <a:cubicBezTo>
                      <a:pt x="67" y="32"/>
                      <a:pt x="67" y="33"/>
                      <a:pt x="67" y="33"/>
                    </a:cubicBezTo>
                    <a:cubicBezTo>
                      <a:pt x="65" y="37"/>
                      <a:pt x="63" y="40"/>
                      <a:pt x="61" y="44"/>
                    </a:cubicBezTo>
                    <a:cubicBezTo>
                      <a:pt x="56" y="53"/>
                      <a:pt x="53" y="63"/>
                      <a:pt x="50" y="72"/>
                    </a:cubicBezTo>
                    <a:cubicBezTo>
                      <a:pt x="48" y="75"/>
                      <a:pt x="47" y="79"/>
                      <a:pt x="46" y="84"/>
                    </a:cubicBezTo>
                    <a:cubicBezTo>
                      <a:pt x="45" y="88"/>
                      <a:pt x="44" y="93"/>
                      <a:pt x="43" y="98"/>
                    </a:cubicBezTo>
                    <a:cubicBezTo>
                      <a:pt x="42" y="98"/>
                      <a:pt x="42" y="99"/>
                      <a:pt x="42" y="100"/>
                    </a:cubicBezTo>
                    <a:cubicBezTo>
                      <a:pt x="43" y="99"/>
                      <a:pt x="44" y="99"/>
                      <a:pt x="44" y="99"/>
                    </a:cubicBezTo>
                    <a:cubicBezTo>
                      <a:pt x="46" y="98"/>
                      <a:pt x="48" y="96"/>
                      <a:pt x="51" y="95"/>
                    </a:cubicBezTo>
                    <a:cubicBezTo>
                      <a:pt x="54" y="93"/>
                      <a:pt x="58" y="90"/>
                      <a:pt x="61" y="87"/>
                    </a:cubicBezTo>
                    <a:cubicBezTo>
                      <a:pt x="70" y="79"/>
                      <a:pt x="78" y="70"/>
                      <a:pt x="86" y="61"/>
                    </a:cubicBezTo>
                    <a:cubicBezTo>
                      <a:pt x="91" y="54"/>
                      <a:pt x="96" y="49"/>
                      <a:pt x="101" y="42"/>
                    </a:cubicBezTo>
                    <a:cubicBezTo>
                      <a:pt x="106" y="35"/>
                      <a:pt x="111" y="28"/>
                      <a:pt x="116" y="20"/>
                    </a:cubicBezTo>
                    <a:cubicBezTo>
                      <a:pt x="116" y="21"/>
                      <a:pt x="116" y="21"/>
                      <a:pt x="115" y="21"/>
                    </a:cubicBezTo>
                    <a:cubicBezTo>
                      <a:pt x="119" y="16"/>
                      <a:pt x="122" y="10"/>
                      <a:pt x="126" y="5"/>
                    </a:cubicBezTo>
                    <a:cubicBezTo>
                      <a:pt x="129" y="1"/>
                      <a:pt x="135" y="0"/>
                      <a:pt x="139" y="2"/>
                    </a:cubicBezTo>
                    <a:cubicBezTo>
                      <a:pt x="144" y="5"/>
                      <a:pt x="145" y="11"/>
                      <a:pt x="143" y="16"/>
                    </a:cubicBezTo>
                    <a:cubicBezTo>
                      <a:pt x="140" y="19"/>
                      <a:pt x="138" y="24"/>
                      <a:pt x="136" y="27"/>
                    </a:cubicBezTo>
                    <a:cubicBezTo>
                      <a:pt x="134" y="30"/>
                      <a:pt x="133" y="32"/>
                      <a:pt x="132" y="35"/>
                    </a:cubicBezTo>
                    <a:cubicBezTo>
                      <a:pt x="129" y="41"/>
                      <a:pt x="126" y="46"/>
                      <a:pt x="123" y="52"/>
                    </a:cubicBezTo>
                    <a:cubicBezTo>
                      <a:pt x="120" y="60"/>
                      <a:pt x="117" y="67"/>
                      <a:pt x="113" y="75"/>
                    </a:cubicBezTo>
                    <a:cubicBezTo>
                      <a:pt x="111" y="84"/>
                      <a:pt x="108" y="93"/>
                      <a:pt x="105" y="102"/>
                    </a:cubicBezTo>
                    <a:cubicBezTo>
                      <a:pt x="104" y="103"/>
                      <a:pt x="104" y="104"/>
                      <a:pt x="104" y="106"/>
                    </a:cubicBezTo>
                    <a:cubicBezTo>
                      <a:pt x="102" y="109"/>
                      <a:pt x="101" y="113"/>
                      <a:pt x="100" y="117"/>
                    </a:cubicBezTo>
                    <a:cubicBezTo>
                      <a:pt x="99" y="121"/>
                      <a:pt x="98" y="125"/>
                      <a:pt x="97" y="128"/>
                    </a:cubicBezTo>
                    <a:cubicBezTo>
                      <a:pt x="97" y="130"/>
                      <a:pt x="97" y="131"/>
                      <a:pt x="96" y="133"/>
                    </a:cubicBezTo>
                    <a:cubicBezTo>
                      <a:pt x="94" y="144"/>
                      <a:pt x="92" y="155"/>
                      <a:pt x="90" y="167"/>
                    </a:cubicBezTo>
                    <a:cubicBezTo>
                      <a:pt x="89" y="169"/>
                      <a:pt x="89" y="172"/>
                      <a:pt x="88" y="175"/>
                    </a:cubicBezTo>
                    <a:cubicBezTo>
                      <a:pt x="92" y="171"/>
                      <a:pt x="97" y="167"/>
                      <a:pt x="101" y="163"/>
                    </a:cubicBezTo>
                    <a:cubicBezTo>
                      <a:pt x="110" y="155"/>
                      <a:pt x="119" y="148"/>
                      <a:pt x="129" y="140"/>
                    </a:cubicBezTo>
                    <a:cubicBezTo>
                      <a:pt x="142" y="128"/>
                      <a:pt x="155" y="117"/>
                      <a:pt x="169" y="105"/>
                    </a:cubicBezTo>
                    <a:cubicBezTo>
                      <a:pt x="172" y="102"/>
                      <a:pt x="178" y="103"/>
                      <a:pt x="180" y="107"/>
                    </a:cubicBezTo>
                    <a:cubicBezTo>
                      <a:pt x="183" y="110"/>
                      <a:pt x="182" y="116"/>
                      <a:pt x="179" y="118"/>
                    </a:cubicBezTo>
                    <a:lnTo>
                      <a:pt x="178" y="119"/>
                    </a:lnTo>
                    <a:cubicBezTo>
                      <a:pt x="177" y="120"/>
                      <a:pt x="175" y="121"/>
                      <a:pt x="174" y="123"/>
                    </a:cubicBezTo>
                    <a:cubicBezTo>
                      <a:pt x="171" y="125"/>
                      <a:pt x="168" y="128"/>
                      <a:pt x="164" y="131"/>
                    </a:cubicBezTo>
                    <a:cubicBezTo>
                      <a:pt x="161" y="134"/>
                      <a:pt x="157" y="137"/>
                      <a:pt x="154" y="141"/>
                    </a:cubicBezTo>
                    <a:lnTo>
                      <a:pt x="153" y="141"/>
                    </a:lnTo>
                    <a:cubicBezTo>
                      <a:pt x="152" y="142"/>
                      <a:pt x="152" y="142"/>
                      <a:pt x="151" y="143"/>
                    </a:cubicBezTo>
                    <a:lnTo>
                      <a:pt x="151" y="144"/>
                    </a:lnTo>
                    <a:cubicBezTo>
                      <a:pt x="150" y="144"/>
                      <a:pt x="148" y="145"/>
                      <a:pt x="147" y="146"/>
                    </a:cubicBezTo>
                    <a:cubicBezTo>
                      <a:pt x="146" y="147"/>
                      <a:pt x="145" y="148"/>
                      <a:pt x="144" y="149"/>
                    </a:cubicBezTo>
                    <a:lnTo>
                      <a:pt x="143" y="150"/>
                    </a:lnTo>
                    <a:cubicBezTo>
                      <a:pt x="143" y="150"/>
                      <a:pt x="142" y="151"/>
                      <a:pt x="141" y="151"/>
                    </a:cubicBezTo>
                    <a:lnTo>
                      <a:pt x="142" y="151"/>
                    </a:lnTo>
                    <a:cubicBezTo>
                      <a:pt x="141" y="152"/>
                      <a:pt x="140" y="153"/>
                      <a:pt x="139" y="154"/>
                    </a:cubicBezTo>
                    <a:cubicBezTo>
                      <a:pt x="138" y="155"/>
                      <a:pt x="137" y="155"/>
                      <a:pt x="136" y="156"/>
                    </a:cubicBezTo>
                    <a:cubicBezTo>
                      <a:pt x="135" y="158"/>
                      <a:pt x="133" y="159"/>
                      <a:pt x="132" y="160"/>
                    </a:cubicBezTo>
                    <a:lnTo>
                      <a:pt x="131" y="160"/>
                    </a:lnTo>
                    <a:lnTo>
                      <a:pt x="131" y="161"/>
                    </a:lnTo>
                    <a:cubicBezTo>
                      <a:pt x="130" y="162"/>
                      <a:pt x="129" y="163"/>
                      <a:pt x="128" y="163"/>
                    </a:cubicBezTo>
                    <a:cubicBezTo>
                      <a:pt x="126" y="166"/>
                      <a:pt x="123" y="168"/>
                      <a:pt x="120" y="170"/>
                    </a:cubicBezTo>
                    <a:lnTo>
                      <a:pt x="121" y="170"/>
                    </a:lnTo>
                    <a:cubicBezTo>
                      <a:pt x="120" y="170"/>
                      <a:pt x="120" y="170"/>
                      <a:pt x="119" y="171"/>
                    </a:cubicBezTo>
                    <a:cubicBezTo>
                      <a:pt x="118" y="172"/>
                      <a:pt x="118" y="173"/>
                      <a:pt x="116" y="174"/>
                    </a:cubicBezTo>
                    <a:cubicBezTo>
                      <a:pt x="116" y="173"/>
                      <a:pt x="117" y="173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5" y="175"/>
                      <a:pt x="115" y="176"/>
                      <a:pt x="113" y="176"/>
                    </a:cubicBezTo>
                    <a:lnTo>
                      <a:pt x="113" y="177"/>
                    </a:lnTo>
                    <a:cubicBezTo>
                      <a:pt x="113" y="176"/>
                      <a:pt x="113" y="176"/>
                      <a:pt x="113" y="176"/>
                    </a:cubicBezTo>
                    <a:cubicBezTo>
                      <a:pt x="104" y="185"/>
                      <a:pt x="94" y="194"/>
                      <a:pt x="84" y="204"/>
                    </a:cubicBezTo>
                    <a:cubicBezTo>
                      <a:pt x="83" y="213"/>
                      <a:pt x="81" y="223"/>
                      <a:pt x="80" y="232"/>
                    </a:cubicBezTo>
                    <a:cubicBezTo>
                      <a:pt x="78" y="242"/>
                      <a:pt x="76" y="253"/>
                      <a:pt x="74" y="262"/>
                    </a:cubicBezTo>
                    <a:cubicBezTo>
                      <a:pt x="74" y="266"/>
                      <a:pt x="73" y="271"/>
                      <a:pt x="72" y="275"/>
                    </a:cubicBezTo>
                    <a:cubicBezTo>
                      <a:pt x="71" y="281"/>
                      <a:pt x="70" y="287"/>
                      <a:pt x="69" y="293"/>
                    </a:cubicBezTo>
                    <a:cubicBezTo>
                      <a:pt x="65" y="306"/>
                      <a:pt x="62" y="320"/>
                      <a:pt x="55" y="332"/>
                    </a:cubicBezTo>
                    <a:cubicBezTo>
                      <a:pt x="53" y="338"/>
                      <a:pt x="49" y="343"/>
                      <a:pt x="45" y="347"/>
                    </a:cubicBezTo>
                    <a:cubicBezTo>
                      <a:pt x="41" y="352"/>
                      <a:pt x="37" y="356"/>
                      <a:pt x="31" y="357"/>
                    </a:cubicBezTo>
                    <a:cubicBezTo>
                      <a:pt x="29" y="357"/>
                      <a:pt x="27" y="358"/>
                      <a:pt x="25" y="358"/>
                    </a:cubicBezTo>
                    <a:cubicBezTo>
                      <a:pt x="22" y="358"/>
                      <a:pt x="18" y="357"/>
                      <a:pt x="15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0" name="Google Shape;3090;p32"/>
              <p:cNvSpPr/>
              <p:nvPr/>
            </p:nvSpPr>
            <p:spPr>
              <a:xfrm>
                <a:off x="699480" y="3146760"/>
                <a:ext cx="41760" cy="54000"/>
              </a:xfrm>
              <a:custGeom>
                <a:rect b="b" l="l" r="r" t="t"/>
                <a:pathLst>
                  <a:path extrusionOk="0" h="150" w="116">
                    <a:moveTo>
                      <a:pt x="95" y="144"/>
                    </a:moveTo>
                    <a:cubicBezTo>
                      <a:pt x="92" y="139"/>
                      <a:pt x="89" y="133"/>
                      <a:pt x="86" y="128"/>
                    </a:cubicBezTo>
                    <a:cubicBezTo>
                      <a:pt x="86" y="129"/>
                      <a:pt x="86" y="129"/>
                      <a:pt x="86" y="129"/>
                    </a:cubicBezTo>
                    <a:cubicBezTo>
                      <a:pt x="80" y="121"/>
                      <a:pt x="74" y="112"/>
                      <a:pt x="68" y="104"/>
                    </a:cubicBezTo>
                    <a:cubicBezTo>
                      <a:pt x="61" y="95"/>
                      <a:pt x="54" y="87"/>
                      <a:pt x="47" y="77"/>
                    </a:cubicBezTo>
                    <a:cubicBezTo>
                      <a:pt x="42" y="70"/>
                      <a:pt x="37" y="63"/>
                      <a:pt x="31" y="55"/>
                    </a:cubicBezTo>
                    <a:cubicBezTo>
                      <a:pt x="27" y="50"/>
                      <a:pt x="23" y="44"/>
                      <a:pt x="19" y="38"/>
                    </a:cubicBezTo>
                    <a:cubicBezTo>
                      <a:pt x="13" y="31"/>
                      <a:pt x="9" y="24"/>
                      <a:pt x="4" y="17"/>
                    </a:cubicBezTo>
                    <a:cubicBezTo>
                      <a:pt x="0" y="13"/>
                      <a:pt x="0" y="7"/>
                      <a:pt x="4" y="3"/>
                    </a:cubicBezTo>
                    <a:cubicBezTo>
                      <a:pt x="6" y="1"/>
                      <a:pt x="9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4" y="9"/>
                      <a:pt x="27" y="15"/>
                      <a:pt x="32" y="20"/>
                    </a:cubicBezTo>
                    <a:cubicBezTo>
                      <a:pt x="33" y="22"/>
                      <a:pt x="34" y="23"/>
                      <a:pt x="35" y="25"/>
                    </a:cubicBezTo>
                    <a:cubicBezTo>
                      <a:pt x="39" y="31"/>
                      <a:pt x="44" y="37"/>
                      <a:pt x="48" y="43"/>
                    </a:cubicBezTo>
                    <a:cubicBezTo>
                      <a:pt x="54" y="51"/>
                      <a:pt x="60" y="59"/>
                      <a:pt x="65" y="68"/>
                    </a:cubicBezTo>
                    <a:cubicBezTo>
                      <a:pt x="72" y="77"/>
                      <a:pt x="79" y="86"/>
                      <a:pt x="86" y="95"/>
                    </a:cubicBezTo>
                    <a:cubicBezTo>
                      <a:pt x="93" y="104"/>
                      <a:pt x="99" y="112"/>
                      <a:pt x="105" y="122"/>
                    </a:cubicBezTo>
                    <a:cubicBezTo>
                      <a:pt x="107" y="126"/>
                      <a:pt x="110" y="130"/>
                      <a:pt x="113" y="135"/>
                    </a:cubicBezTo>
                    <a:cubicBezTo>
                      <a:pt x="115" y="139"/>
                      <a:pt x="114" y="145"/>
                      <a:pt x="108" y="148"/>
                    </a:cubicBezTo>
                    <a:cubicBezTo>
                      <a:pt x="107" y="149"/>
                      <a:pt x="106" y="149"/>
                      <a:pt x="104" y="149"/>
                    </a:cubicBezTo>
                    <a:cubicBezTo>
                      <a:pt x="100" y="149"/>
                      <a:pt x="97" y="147"/>
                      <a:pt x="95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1" name="Google Shape;3091;p32"/>
              <p:cNvSpPr/>
              <p:nvPr/>
            </p:nvSpPr>
            <p:spPr>
              <a:xfrm>
                <a:off x="704160" y="3146400"/>
                <a:ext cx="48240" cy="60120"/>
              </a:xfrm>
              <a:custGeom>
                <a:rect b="b" l="l" r="r" t="t"/>
                <a:pathLst>
                  <a:path extrusionOk="0" h="167" w="134">
                    <a:moveTo>
                      <a:pt x="7" y="166"/>
                    </a:moveTo>
                    <a:cubicBezTo>
                      <a:pt x="2" y="163"/>
                      <a:pt x="0" y="157"/>
                      <a:pt x="3" y="152"/>
                    </a:cubicBezTo>
                    <a:cubicBezTo>
                      <a:pt x="9" y="140"/>
                      <a:pt x="15" y="129"/>
                      <a:pt x="21" y="118"/>
                    </a:cubicBezTo>
                    <a:cubicBezTo>
                      <a:pt x="27" y="108"/>
                      <a:pt x="33" y="99"/>
                      <a:pt x="40" y="89"/>
                    </a:cubicBezTo>
                    <a:cubicBezTo>
                      <a:pt x="45" y="81"/>
                      <a:pt x="51" y="72"/>
                      <a:pt x="56" y="64"/>
                    </a:cubicBezTo>
                    <a:cubicBezTo>
                      <a:pt x="60" y="58"/>
                      <a:pt x="64" y="53"/>
                      <a:pt x="68" y="47"/>
                    </a:cubicBezTo>
                    <a:cubicBezTo>
                      <a:pt x="71" y="43"/>
                      <a:pt x="74" y="38"/>
                      <a:pt x="78" y="33"/>
                    </a:cubicBezTo>
                    <a:cubicBezTo>
                      <a:pt x="83" y="28"/>
                      <a:pt x="87" y="22"/>
                      <a:pt x="93" y="17"/>
                    </a:cubicBezTo>
                    <a:cubicBezTo>
                      <a:pt x="97" y="13"/>
                      <a:pt x="101" y="10"/>
                      <a:pt x="105" y="7"/>
                    </a:cubicBezTo>
                    <a:cubicBezTo>
                      <a:pt x="109" y="5"/>
                      <a:pt x="114" y="3"/>
                      <a:pt x="119" y="2"/>
                    </a:cubicBezTo>
                    <a:cubicBezTo>
                      <a:pt x="125" y="0"/>
                      <a:pt x="130" y="4"/>
                      <a:pt x="132" y="9"/>
                    </a:cubicBezTo>
                    <a:cubicBezTo>
                      <a:pt x="133" y="15"/>
                      <a:pt x="130" y="21"/>
                      <a:pt x="125" y="22"/>
                    </a:cubicBezTo>
                    <a:cubicBezTo>
                      <a:pt x="123" y="22"/>
                      <a:pt x="121" y="23"/>
                      <a:pt x="119" y="24"/>
                    </a:cubicBezTo>
                    <a:cubicBezTo>
                      <a:pt x="118" y="24"/>
                      <a:pt x="117" y="25"/>
                      <a:pt x="116" y="25"/>
                    </a:cubicBezTo>
                    <a:cubicBezTo>
                      <a:pt x="115" y="26"/>
                      <a:pt x="114" y="26"/>
                      <a:pt x="113" y="27"/>
                    </a:cubicBezTo>
                    <a:cubicBezTo>
                      <a:pt x="111" y="28"/>
                      <a:pt x="110" y="29"/>
                      <a:pt x="109" y="31"/>
                    </a:cubicBezTo>
                    <a:cubicBezTo>
                      <a:pt x="105" y="33"/>
                      <a:pt x="102" y="36"/>
                      <a:pt x="99" y="40"/>
                    </a:cubicBezTo>
                    <a:cubicBezTo>
                      <a:pt x="100" y="40"/>
                      <a:pt x="100" y="40"/>
                      <a:pt x="100" y="39"/>
                    </a:cubicBezTo>
                    <a:cubicBezTo>
                      <a:pt x="85" y="57"/>
                      <a:pt x="72" y="76"/>
                      <a:pt x="59" y="95"/>
                    </a:cubicBezTo>
                    <a:cubicBezTo>
                      <a:pt x="59" y="96"/>
                      <a:pt x="58" y="97"/>
                      <a:pt x="58" y="97"/>
                    </a:cubicBezTo>
                    <a:cubicBezTo>
                      <a:pt x="56" y="99"/>
                      <a:pt x="55" y="101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3"/>
                      <a:pt x="52" y="105"/>
                      <a:pt x="51" y="107"/>
                    </a:cubicBezTo>
                    <a:cubicBezTo>
                      <a:pt x="52" y="107"/>
                      <a:pt x="52" y="106"/>
                      <a:pt x="52" y="106"/>
                    </a:cubicBezTo>
                    <a:cubicBezTo>
                      <a:pt x="51" y="107"/>
                      <a:pt x="50" y="109"/>
                      <a:pt x="49" y="111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39" y="126"/>
                      <a:pt x="30" y="141"/>
                      <a:pt x="22" y="157"/>
                    </a:cubicBezTo>
                    <a:cubicBezTo>
                      <a:pt x="21" y="158"/>
                      <a:pt x="21" y="159"/>
                      <a:pt x="20" y="160"/>
                    </a:cubicBezTo>
                    <a:cubicBezTo>
                      <a:pt x="19" y="164"/>
                      <a:pt x="15" y="166"/>
                      <a:pt x="11" y="166"/>
                    </a:cubicBezTo>
                    <a:cubicBezTo>
                      <a:pt x="10" y="166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2" name="Google Shape;3092;p32"/>
              <p:cNvSpPr/>
              <p:nvPr/>
            </p:nvSpPr>
            <p:spPr>
              <a:xfrm>
                <a:off x="749880" y="3159720"/>
                <a:ext cx="21600" cy="13320"/>
              </a:xfrm>
              <a:custGeom>
                <a:rect b="b" l="l" r="r" t="t"/>
                <a:pathLst>
                  <a:path extrusionOk="0" h="37" w="60">
                    <a:moveTo>
                      <a:pt x="47" y="36"/>
                    </a:moveTo>
                    <a:cubicBezTo>
                      <a:pt x="42" y="35"/>
                      <a:pt x="37" y="34"/>
                      <a:pt x="32" y="33"/>
                    </a:cubicBezTo>
                    <a:cubicBezTo>
                      <a:pt x="28" y="32"/>
                      <a:pt x="24" y="31"/>
                      <a:pt x="20" y="30"/>
                    </a:cubicBezTo>
                    <a:cubicBezTo>
                      <a:pt x="16" y="29"/>
                      <a:pt x="12" y="27"/>
                      <a:pt x="9" y="25"/>
                    </a:cubicBezTo>
                    <a:cubicBezTo>
                      <a:pt x="5" y="23"/>
                      <a:pt x="2" y="20"/>
                      <a:pt x="1" y="16"/>
                    </a:cubicBezTo>
                    <a:cubicBezTo>
                      <a:pt x="0" y="13"/>
                      <a:pt x="1" y="8"/>
                      <a:pt x="3" y="6"/>
                    </a:cubicBezTo>
                    <a:cubicBezTo>
                      <a:pt x="5" y="4"/>
                      <a:pt x="7" y="3"/>
                      <a:pt x="9" y="2"/>
                    </a:cubicBezTo>
                    <a:cubicBezTo>
                      <a:pt x="14" y="0"/>
                      <a:pt x="20" y="1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9" y="11"/>
                      <a:pt x="33" y="12"/>
                      <a:pt x="35" y="13"/>
                    </a:cubicBezTo>
                    <a:cubicBezTo>
                      <a:pt x="39" y="14"/>
                      <a:pt x="43" y="15"/>
                      <a:pt x="47" y="15"/>
                    </a:cubicBezTo>
                    <a:cubicBezTo>
                      <a:pt x="47" y="15"/>
                      <a:pt x="48" y="15"/>
                      <a:pt x="49" y="16"/>
                    </a:cubicBezTo>
                    <a:cubicBezTo>
                      <a:pt x="54" y="16"/>
                      <a:pt x="59" y="21"/>
                      <a:pt x="58" y="27"/>
                    </a:cubicBezTo>
                    <a:cubicBezTo>
                      <a:pt x="57" y="32"/>
                      <a:pt x="53" y="36"/>
                      <a:pt x="48" y="36"/>
                    </a:cubicBezTo>
                    <a:lnTo>
                      <a:pt x="47" y="3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3" name="Google Shape;3093;p32"/>
              <p:cNvSpPr/>
              <p:nvPr/>
            </p:nvSpPr>
            <p:spPr>
              <a:xfrm>
                <a:off x="749520" y="3173400"/>
                <a:ext cx="36360" cy="14040"/>
              </a:xfrm>
              <a:custGeom>
                <a:rect b="b" l="l" r="r" t="t"/>
                <a:pathLst>
                  <a:path extrusionOk="0" h="39" w="101">
                    <a:moveTo>
                      <a:pt x="5" y="36"/>
                    </a:moveTo>
                    <a:cubicBezTo>
                      <a:pt x="1" y="32"/>
                      <a:pt x="0" y="27"/>
                      <a:pt x="3" y="22"/>
                    </a:cubicBezTo>
                    <a:cubicBezTo>
                      <a:pt x="4" y="18"/>
                      <a:pt x="8" y="17"/>
                      <a:pt x="12" y="17"/>
                    </a:cubicBezTo>
                    <a:lnTo>
                      <a:pt x="13" y="17"/>
                    </a:ln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5"/>
                      <a:pt x="24" y="14"/>
                      <a:pt x="31" y="12"/>
                    </a:cubicBezTo>
                    <a:cubicBezTo>
                      <a:pt x="36" y="11"/>
                      <a:pt x="43" y="10"/>
                      <a:pt x="49" y="8"/>
                    </a:cubicBezTo>
                    <a:cubicBezTo>
                      <a:pt x="55" y="7"/>
                      <a:pt x="61" y="6"/>
                      <a:pt x="67" y="5"/>
                    </a:cubicBezTo>
                    <a:cubicBezTo>
                      <a:pt x="74" y="4"/>
                      <a:pt x="81" y="3"/>
                      <a:pt x="88" y="2"/>
                    </a:cubicBezTo>
                    <a:cubicBezTo>
                      <a:pt x="94" y="0"/>
                      <a:pt x="98" y="4"/>
                      <a:pt x="99" y="10"/>
                    </a:cubicBezTo>
                    <a:cubicBezTo>
                      <a:pt x="100" y="15"/>
                      <a:pt x="96" y="19"/>
                      <a:pt x="91" y="20"/>
                    </a:cubicBezTo>
                    <a:cubicBezTo>
                      <a:pt x="78" y="23"/>
                      <a:pt x="66" y="25"/>
                      <a:pt x="53" y="28"/>
                    </a:cubicBezTo>
                    <a:cubicBezTo>
                      <a:pt x="46" y="29"/>
                      <a:pt x="39" y="31"/>
                      <a:pt x="33" y="33"/>
                    </a:cubicBezTo>
                    <a:cubicBezTo>
                      <a:pt x="29" y="34"/>
                      <a:pt x="26" y="35"/>
                      <a:pt x="22" y="36"/>
                    </a:cubicBezTo>
                    <a:cubicBezTo>
                      <a:pt x="19" y="36"/>
                      <a:pt x="15" y="38"/>
                      <a:pt x="11" y="38"/>
                    </a:cubicBezTo>
                    <a:cubicBezTo>
                      <a:pt x="9" y="38"/>
                      <a:pt x="7" y="38"/>
                      <a:pt x="5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4" name="Google Shape;3094;p32"/>
              <p:cNvSpPr/>
              <p:nvPr/>
            </p:nvSpPr>
            <p:spPr>
              <a:xfrm>
                <a:off x="796320" y="3141000"/>
                <a:ext cx="41040" cy="57240"/>
              </a:xfrm>
              <a:custGeom>
                <a:rect b="b" l="l" r="r" t="t"/>
                <a:pathLst>
                  <a:path extrusionOk="0" h="159" w="114">
                    <a:moveTo>
                      <a:pt x="33" y="137"/>
                    </a:moveTo>
                    <a:cubicBezTo>
                      <a:pt x="33" y="137"/>
                      <a:pt x="34" y="137"/>
                      <a:pt x="35" y="137"/>
                    </a:cubicBezTo>
                    <a:cubicBezTo>
                      <a:pt x="36" y="137"/>
                      <a:pt x="38" y="136"/>
                      <a:pt x="39" y="135"/>
                    </a:cubicBezTo>
                    <a:cubicBezTo>
                      <a:pt x="40" y="135"/>
                      <a:pt x="42" y="135"/>
                      <a:pt x="42" y="134"/>
                    </a:cubicBezTo>
                    <a:cubicBezTo>
                      <a:pt x="44" y="133"/>
                      <a:pt x="47" y="132"/>
                      <a:pt x="50" y="130"/>
                    </a:cubicBezTo>
                    <a:cubicBezTo>
                      <a:pt x="50" y="130"/>
                      <a:pt x="51" y="129"/>
                      <a:pt x="52" y="128"/>
                    </a:cubicBezTo>
                    <a:cubicBezTo>
                      <a:pt x="54" y="127"/>
                      <a:pt x="56" y="125"/>
                      <a:pt x="57" y="123"/>
                    </a:cubicBezTo>
                    <a:cubicBezTo>
                      <a:pt x="60" y="119"/>
                      <a:pt x="64" y="114"/>
                      <a:pt x="67" y="110"/>
                    </a:cubicBezTo>
                    <a:cubicBezTo>
                      <a:pt x="68" y="107"/>
                      <a:pt x="70" y="104"/>
                      <a:pt x="72" y="102"/>
                    </a:cubicBezTo>
                    <a:cubicBezTo>
                      <a:pt x="74" y="96"/>
                      <a:pt x="77" y="91"/>
                      <a:pt x="79" y="85"/>
                    </a:cubicBezTo>
                    <a:cubicBezTo>
                      <a:pt x="81" y="82"/>
                      <a:pt x="82" y="79"/>
                      <a:pt x="83" y="75"/>
                    </a:cubicBezTo>
                    <a:cubicBezTo>
                      <a:pt x="81" y="73"/>
                      <a:pt x="79" y="70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3"/>
                      <a:pt x="82" y="61"/>
                      <a:pt x="84" y="60"/>
                    </a:cubicBezTo>
                    <a:cubicBezTo>
                      <a:pt x="84" y="59"/>
                      <a:pt x="85" y="58"/>
                      <a:pt x="85" y="57"/>
                    </a:cubicBezTo>
                    <a:cubicBezTo>
                      <a:pt x="86" y="54"/>
                      <a:pt x="88" y="50"/>
                      <a:pt x="89" y="46"/>
                    </a:cubicBezTo>
                    <a:cubicBezTo>
                      <a:pt x="90" y="45"/>
                      <a:pt x="91" y="44"/>
                      <a:pt x="91" y="42"/>
                    </a:cubicBezTo>
                    <a:cubicBezTo>
                      <a:pt x="91" y="41"/>
                      <a:pt x="91" y="40"/>
                      <a:pt x="91" y="39"/>
                    </a:cubicBezTo>
                    <a:lnTo>
                      <a:pt x="91" y="38"/>
                    </a:lnTo>
                    <a:cubicBezTo>
                      <a:pt x="91" y="38"/>
                      <a:pt x="91" y="37"/>
                      <a:pt x="91" y="36"/>
                    </a:cubicBezTo>
                    <a:lnTo>
                      <a:pt x="91" y="35"/>
                    </a:lnTo>
                    <a:cubicBezTo>
                      <a:pt x="90" y="34"/>
                      <a:pt x="89" y="33"/>
                      <a:pt x="88" y="32"/>
                    </a:cubicBezTo>
                    <a:cubicBezTo>
                      <a:pt x="88" y="31"/>
                      <a:pt x="86" y="29"/>
                      <a:pt x="85" y="28"/>
                    </a:cubicBezTo>
                    <a:cubicBezTo>
                      <a:pt x="85" y="27"/>
                      <a:pt x="84" y="26"/>
                      <a:pt x="82" y="25"/>
                    </a:cubicBezTo>
                    <a:cubicBezTo>
                      <a:pt x="82" y="25"/>
                      <a:pt x="81" y="24"/>
                      <a:pt x="79" y="23"/>
                    </a:cubicBezTo>
                    <a:cubicBezTo>
                      <a:pt x="79" y="23"/>
                      <a:pt x="79" y="22"/>
                      <a:pt x="78" y="22"/>
                    </a:cubicBezTo>
                    <a:cubicBezTo>
                      <a:pt x="77" y="22"/>
                      <a:pt x="75" y="21"/>
                      <a:pt x="74" y="21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4" y="21"/>
                      <a:pt x="63" y="21"/>
                      <a:pt x="63" y="21"/>
                    </a:cubicBezTo>
                    <a:cubicBezTo>
                      <a:pt x="61" y="22"/>
                      <a:pt x="60" y="22"/>
                      <a:pt x="58" y="24"/>
                    </a:cubicBezTo>
                    <a:cubicBezTo>
                      <a:pt x="56" y="25"/>
                      <a:pt x="53" y="26"/>
                      <a:pt x="51" y="28"/>
                    </a:cubicBezTo>
                    <a:cubicBezTo>
                      <a:pt x="50" y="29"/>
                      <a:pt x="49" y="29"/>
                      <a:pt x="47" y="31"/>
                    </a:cubicBezTo>
                    <a:cubicBezTo>
                      <a:pt x="47" y="31"/>
                      <a:pt x="46" y="32"/>
                      <a:pt x="45" y="33"/>
                    </a:cubicBezTo>
                    <a:cubicBezTo>
                      <a:pt x="43" y="35"/>
                      <a:pt x="42" y="38"/>
                      <a:pt x="40" y="40"/>
                    </a:cubicBezTo>
                    <a:cubicBezTo>
                      <a:pt x="38" y="43"/>
                      <a:pt x="35" y="47"/>
                      <a:pt x="33" y="51"/>
                    </a:cubicBezTo>
                    <a:cubicBezTo>
                      <a:pt x="33" y="51"/>
                      <a:pt x="33" y="50"/>
                      <a:pt x="34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1" y="57"/>
                      <a:pt x="28" y="64"/>
                      <a:pt x="26" y="70"/>
                    </a:cubicBezTo>
                    <a:lnTo>
                      <a:pt x="26" y="69"/>
                    </a:lnTo>
                    <a:cubicBezTo>
                      <a:pt x="24" y="75"/>
                      <a:pt x="22" y="82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lnTo>
                      <a:pt x="21" y="88"/>
                    </a:lnTo>
                    <a:cubicBezTo>
                      <a:pt x="21" y="91"/>
                      <a:pt x="20" y="94"/>
                      <a:pt x="20" y="97"/>
                    </a:cubicBezTo>
                    <a:cubicBezTo>
                      <a:pt x="19" y="103"/>
                      <a:pt x="20" y="110"/>
                      <a:pt x="21" y="116"/>
                    </a:cubicBezTo>
                    <a:cubicBezTo>
                      <a:pt x="21" y="116"/>
                      <a:pt x="21" y="115"/>
                      <a:pt x="21" y="114"/>
                    </a:cubicBezTo>
                    <a:cubicBezTo>
                      <a:pt x="21" y="117"/>
                      <a:pt x="21" y="120"/>
                      <a:pt x="21" y="122"/>
                    </a:cubicBezTo>
                    <a:cubicBezTo>
                      <a:pt x="22" y="124"/>
                      <a:pt x="22" y="125"/>
                      <a:pt x="23" y="127"/>
                    </a:cubicBezTo>
                    <a:cubicBezTo>
                      <a:pt x="24" y="128"/>
                      <a:pt x="24" y="130"/>
                      <a:pt x="25" y="131"/>
                    </a:cubicBezTo>
                    <a:cubicBezTo>
                      <a:pt x="25" y="132"/>
                      <a:pt x="26" y="132"/>
                      <a:pt x="26" y="134"/>
                    </a:cubicBezTo>
                    <a:cubicBezTo>
                      <a:pt x="26" y="134"/>
                      <a:pt x="27" y="135"/>
                      <a:pt x="28" y="135"/>
                    </a:cubicBezTo>
                    <a:lnTo>
                      <a:pt x="27" y="135"/>
                    </a:lnTo>
                    <a:cubicBezTo>
                      <a:pt x="28" y="135"/>
                      <a:pt x="28" y="135"/>
                      <a:pt x="28" y="136"/>
                    </a:cubicBezTo>
                    <a:cubicBezTo>
                      <a:pt x="29" y="136"/>
                      <a:pt x="29" y="137"/>
                      <a:pt x="29" y="137"/>
                    </a:cubicBezTo>
                    <a:lnTo>
                      <a:pt x="30" y="137"/>
                    </a:ln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lnTo>
                      <a:pt x="33" y="137"/>
                    </a:lnTo>
                    <a:moveTo>
                      <a:pt x="28" y="157"/>
                    </a:moveTo>
                    <a:cubicBezTo>
                      <a:pt x="21" y="156"/>
                      <a:pt x="16" y="153"/>
                      <a:pt x="12" y="148"/>
                    </a:cubicBezTo>
                    <a:cubicBezTo>
                      <a:pt x="8" y="142"/>
                      <a:pt x="5" y="136"/>
                      <a:pt x="3" y="129"/>
                    </a:cubicBezTo>
                    <a:cubicBezTo>
                      <a:pt x="1" y="123"/>
                      <a:pt x="1" y="116"/>
                      <a:pt x="1" y="109"/>
                    </a:cubicBezTo>
                    <a:cubicBezTo>
                      <a:pt x="0" y="102"/>
                      <a:pt x="0" y="93"/>
                      <a:pt x="2" y="85"/>
                    </a:cubicBezTo>
                    <a:cubicBezTo>
                      <a:pt x="4" y="71"/>
                      <a:pt x="9" y="56"/>
                      <a:pt x="15" y="43"/>
                    </a:cubicBezTo>
                    <a:cubicBezTo>
                      <a:pt x="19" y="35"/>
                      <a:pt x="24" y="27"/>
                      <a:pt x="30" y="20"/>
                    </a:cubicBezTo>
                    <a:cubicBezTo>
                      <a:pt x="36" y="13"/>
                      <a:pt x="43" y="8"/>
                      <a:pt x="51" y="4"/>
                    </a:cubicBezTo>
                    <a:cubicBezTo>
                      <a:pt x="56" y="2"/>
                      <a:pt x="60" y="1"/>
                      <a:pt x="64" y="0"/>
                    </a:cubicBezTo>
                    <a:cubicBezTo>
                      <a:pt x="68" y="0"/>
                      <a:pt x="72" y="0"/>
                      <a:pt x="77" y="1"/>
                    </a:cubicBezTo>
                    <a:cubicBezTo>
                      <a:pt x="81" y="1"/>
                      <a:pt x="85" y="3"/>
                      <a:pt x="89" y="4"/>
                    </a:cubicBezTo>
                    <a:cubicBezTo>
                      <a:pt x="92" y="7"/>
                      <a:pt x="96" y="10"/>
                      <a:pt x="99" y="13"/>
                    </a:cubicBezTo>
                    <a:cubicBezTo>
                      <a:pt x="105" y="18"/>
                      <a:pt x="110" y="25"/>
                      <a:pt x="112" y="33"/>
                    </a:cubicBezTo>
                    <a:cubicBezTo>
                      <a:pt x="113" y="40"/>
                      <a:pt x="111" y="48"/>
                      <a:pt x="108" y="55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9" y="58"/>
                      <a:pt x="109" y="59"/>
                      <a:pt x="109" y="61"/>
                    </a:cubicBezTo>
                    <a:cubicBezTo>
                      <a:pt x="109" y="64"/>
                      <a:pt x="109" y="68"/>
                      <a:pt x="108" y="72"/>
                    </a:cubicBezTo>
                    <a:cubicBezTo>
                      <a:pt x="108" y="75"/>
                      <a:pt x="108" y="78"/>
                      <a:pt x="107" y="82"/>
                    </a:cubicBezTo>
                    <a:cubicBezTo>
                      <a:pt x="107" y="100"/>
                      <a:pt x="107" y="118"/>
                      <a:pt x="109" y="136"/>
                    </a:cubicBezTo>
                    <a:cubicBezTo>
                      <a:pt x="109" y="135"/>
                      <a:pt x="109" y="135"/>
                      <a:pt x="109" y="134"/>
                    </a:cubicBezTo>
                    <a:cubicBezTo>
                      <a:pt x="109" y="138"/>
                      <a:pt x="109" y="141"/>
                      <a:pt x="110" y="145"/>
                    </a:cubicBezTo>
                    <a:cubicBezTo>
                      <a:pt x="111" y="150"/>
                      <a:pt x="106" y="155"/>
                      <a:pt x="101" y="156"/>
                    </a:cubicBezTo>
                    <a:cubicBezTo>
                      <a:pt x="96" y="157"/>
                      <a:pt x="91" y="153"/>
                      <a:pt x="89" y="148"/>
                    </a:cubicBezTo>
                    <a:cubicBezTo>
                      <a:pt x="88" y="140"/>
                      <a:pt x="88" y="132"/>
                      <a:pt x="88" y="124"/>
                    </a:cubicBezTo>
                    <a:cubicBezTo>
                      <a:pt x="88" y="121"/>
                      <a:pt x="88" y="117"/>
                      <a:pt x="88" y="114"/>
                    </a:cubicBezTo>
                    <a:cubicBezTo>
                      <a:pt x="85" y="119"/>
                      <a:pt x="81" y="124"/>
                      <a:pt x="78" y="129"/>
                    </a:cubicBezTo>
                    <a:cubicBezTo>
                      <a:pt x="74" y="134"/>
                      <a:pt x="69" y="140"/>
                      <a:pt x="64" y="144"/>
                    </a:cubicBezTo>
                    <a:cubicBezTo>
                      <a:pt x="58" y="148"/>
                      <a:pt x="53" y="152"/>
                      <a:pt x="47" y="154"/>
                    </a:cubicBezTo>
                    <a:cubicBezTo>
                      <a:pt x="43" y="156"/>
                      <a:pt x="38" y="158"/>
                      <a:pt x="32" y="158"/>
                    </a:cubicBezTo>
                    <a:cubicBezTo>
                      <a:pt x="31" y="158"/>
                      <a:pt x="29" y="157"/>
                      <a:pt x="28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5" name="Google Shape;3095;p32"/>
              <p:cNvSpPr/>
              <p:nvPr/>
            </p:nvSpPr>
            <p:spPr>
              <a:xfrm>
                <a:off x="844200" y="3137760"/>
                <a:ext cx="40320" cy="59400"/>
              </a:xfrm>
              <a:custGeom>
                <a:rect b="b" l="l" r="r" t="t"/>
                <a:pathLst>
                  <a:path extrusionOk="0" h="165" w="112">
                    <a:moveTo>
                      <a:pt x="8" y="162"/>
                    </a:moveTo>
                    <a:cubicBezTo>
                      <a:pt x="5" y="161"/>
                      <a:pt x="2" y="159"/>
                      <a:pt x="1" y="156"/>
                    </a:cubicBezTo>
                    <a:cubicBezTo>
                      <a:pt x="1" y="154"/>
                      <a:pt x="1" y="153"/>
                      <a:pt x="0" y="151"/>
                    </a:cubicBezTo>
                    <a:cubicBezTo>
                      <a:pt x="0" y="148"/>
                      <a:pt x="0" y="146"/>
                      <a:pt x="0" y="144"/>
                    </a:cubicBezTo>
                    <a:cubicBezTo>
                      <a:pt x="0" y="139"/>
                      <a:pt x="1" y="134"/>
                      <a:pt x="2" y="129"/>
                    </a:cubicBezTo>
                    <a:cubicBezTo>
                      <a:pt x="4" y="118"/>
                      <a:pt x="5" y="108"/>
                      <a:pt x="8" y="98"/>
                    </a:cubicBezTo>
                    <a:cubicBezTo>
                      <a:pt x="8" y="97"/>
                      <a:pt x="8" y="97"/>
                      <a:pt x="9" y="96"/>
                    </a:cubicBezTo>
                    <a:cubicBezTo>
                      <a:pt x="9" y="97"/>
                      <a:pt x="8" y="97"/>
                      <a:pt x="8" y="97"/>
                    </a:cubicBezTo>
                    <a:cubicBezTo>
                      <a:pt x="9" y="84"/>
                      <a:pt x="9" y="70"/>
                      <a:pt x="11" y="57"/>
                    </a:cubicBezTo>
                    <a:cubicBezTo>
                      <a:pt x="11" y="54"/>
                      <a:pt x="11" y="50"/>
                      <a:pt x="11" y="47"/>
                    </a:cubicBezTo>
                    <a:cubicBezTo>
                      <a:pt x="12" y="41"/>
                      <a:pt x="12" y="36"/>
                      <a:pt x="13" y="31"/>
                    </a:cubicBezTo>
                    <a:cubicBezTo>
                      <a:pt x="14" y="27"/>
                      <a:pt x="15" y="23"/>
                      <a:pt x="16" y="19"/>
                    </a:cubicBezTo>
                    <a:cubicBezTo>
                      <a:pt x="18" y="15"/>
                      <a:pt x="19" y="12"/>
                      <a:pt x="21" y="8"/>
                    </a:cubicBezTo>
                    <a:cubicBezTo>
                      <a:pt x="23" y="5"/>
                      <a:pt x="25" y="2"/>
                      <a:pt x="28" y="1"/>
                    </a:cubicBezTo>
                    <a:cubicBezTo>
                      <a:pt x="30" y="1"/>
                      <a:pt x="32" y="0"/>
                      <a:pt x="33" y="0"/>
                    </a:cubicBezTo>
                    <a:cubicBezTo>
                      <a:pt x="34" y="0"/>
                      <a:pt x="36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45" y="2"/>
                      <a:pt x="48" y="8"/>
                      <a:pt x="47" y="14"/>
                    </a:cubicBezTo>
                    <a:cubicBezTo>
                      <a:pt x="46" y="18"/>
                      <a:pt x="42" y="21"/>
                      <a:pt x="38" y="21"/>
                    </a:cubicBezTo>
                    <a:cubicBezTo>
                      <a:pt x="37" y="24"/>
                      <a:pt x="36" y="26"/>
                      <a:pt x="36" y="28"/>
                    </a:cubicBezTo>
                    <a:cubicBezTo>
                      <a:pt x="34" y="31"/>
                      <a:pt x="33" y="35"/>
                      <a:pt x="33" y="38"/>
                    </a:cubicBezTo>
                    <a:cubicBezTo>
                      <a:pt x="32" y="44"/>
                      <a:pt x="32" y="49"/>
                      <a:pt x="31" y="54"/>
                    </a:cubicBezTo>
                    <a:cubicBezTo>
                      <a:pt x="33" y="51"/>
                      <a:pt x="35" y="48"/>
                      <a:pt x="37" y="46"/>
                    </a:cubicBezTo>
                    <a:cubicBezTo>
                      <a:pt x="44" y="38"/>
                      <a:pt x="52" y="30"/>
                      <a:pt x="61" y="23"/>
                    </a:cubicBezTo>
                    <a:cubicBezTo>
                      <a:pt x="65" y="19"/>
                      <a:pt x="70" y="16"/>
                      <a:pt x="75" y="12"/>
                    </a:cubicBezTo>
                    <a:cubicBezTo>
                      <a:pt x="83" y="7"/>
                      <a:pt x="92" y="4"/>
                      <a:pt x="101" y="4"/>
                    </a:cubicBezTo>
                    <a:cubicBezTo>
                      <a:pt x="107" y="4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1" y="24"/>
                    </a:cubicBezTo>
                    <a:cubicBezTo>
                      <a:pt x="100" y="24"/>
                      <a:pt x="100" y="24"/>
                      <a:pt x="99" y="24"/>
                    </a:cubicBezTo>
                    <a:cubicBezTo>
                      <a:pt x="98" y="25"/>
                      <a:pt x="97" y="25"/>
                      <a:pt x="96" y="25"/>
                    </a:cubicBezTo>
                    <a:cubicBezTo>
                      <a:pt x="94" y="26"/>
                      <a:pt x="93" y="26"/>
                      <a:pt x="92" y="26"/>
                    </a:cubicBezTo>
                    <a:cubicBezTo>
                      <a:pt x="90" y="27"/>
                      <a:pt x="89" y="27"/>
                      <a:pt x="88" y="28"/>
                    </a:cubicBezTo>
                    <a:cubicBezTo>
                      <a:pt x="85" y="29"/>
                      <a:pt x="83" y="30"/>
                      <a:pt x="80" y="32"/>
                    </a:cubicBezTo>
                    <a:cubicBezTo>
                      <a:pt x="77" y="34"/>
                      <a:pt x="73" y="37"/>
                      <a:pt x="71" y="40"/>
                    </a:cubicBezTo>
                    <a:lnTo>
                      <a:pt x="71" y="39"/>
                    </a:lnTo>
                    <a:cubicBezTo>
                      <a:pt x="65" y="45"/>
                      <a:pt x="59" y="50"/>
                      <a:pt x="54" y="56"/>
                    </a:cubicBezTo>
                    <a:cubicBezTo>
                      <a:pt x="50" y="61"/>
                      <a:pt x="46" y="65"/>
                      <a:pt x="43" y="70"/>
                    </a:cubicBezTo>
                    <a:cubicBezTo>
                      <a:pt x="40" y="74"/>
                      <a:pt x="38" y="79"/>
                      <a:pt x="36" y="83"/>
                    </a:cubicBezTo>
                    <a:cubicBezTo>
                      <a:pt x="36" y="83"/>
                      <a:pt x="36" y="82"/>
                      <a:pt x="36" y="81"/>
                    </a:cubicBezTo>
                    <a:cubicBezTo>
                      <a:pt x="33" y="87"/>
                      <a:pt x="31" y="94"/>
                      <a:pt x="29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8"/>
                      <a:pt x="27" y="113"/>
                      <a:pt x="27" y="119"/>
                    </a:cubicBezTo>
                    <a:cubicBezTo>
                      <a:pt x="26" y="125"/>
                      <a:pt x="26" y="131"/>
                      <a:pt x="25" y="137"/>
                    </a:cubicBezTo>
                    <a:cubicBezTo>
                      <a:pt x="25" y="140"/>
                      <a:pt x="25" y="143"/>
                      <a:pt x="24" y="146"/>
                    </a:cubicBezTo>
                    <a:cubicBezTo>
                      <a:pt x="24" y="149"/>
                      <a:pt x="24" y="153"/>
                      <a:pt x="23" y="155"/>
                    </a:cubicBezTo>
                    <a:cubicBezTo>
                      <a:pt x="22" y="158"/>
                      <a:pt x="20" y="161"/>
                      <a:pt x="17" y="162"/>
                    </a:cubicBezTo>
                    <a:cubicBezTo>
                      <a:pt x="15" y="163"/>
                      <a:pt x="13" y="164"/>
                      <a:pt x="11" y="164"/>
                    </a:cubicBezTo>
                    <a:cubicBezTo>
                      <a:pt x="10" y="164"/>
                      <a:pt x="9" y="163"/>
                      <a:pt x="8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6" name="Google Shape;3096;p32"/>
              <p:cNvSpPr/>
              <p:nvPr/>
            </p:nvSpPr>
            <p:spPr>
              <a:xfrm>
                <a:off x="872280" y="3146400"/>
                <a:ext cx="35280" cy="46080"/>
              </a:xfrm>
              <a:custGeom>
                <a:rect b="b" l="l" r="r" t="t"/>
                <a:pathLst>
                  <a:path extrusionOk="0" h="128" w="98">
                    <a:moveTo>
                      <a:pt x="44" y="126"/>
                    </a:moveTo>
                    <a:cubicBezTo>
                      <a:pt x="37" y="125"/>
                      <a:pt x="32" y="123"/>
                      <a:pt x="26" y="120"/>
                    </a:cubicBezTo>
                    <a:cubicBezTo>
                      <a:pt x="21" y="117"/>
                      <a:pt x="16" y="113"/>
                      <a:pt x="12" y="109"/>
                    </a:cubicBezTo>
                    <a:cubicBezTo>
                      <a:pt x="8" y="103"/>
                      <a:pt x="5" y="98"/>
                      <a:pt x="3" y="91"/>
                    </a:cubicBezTo>
                    <a:cubicBezTo>
                      <a:pt x="0" y="79"/>
                      <a:pt x="1" y="65"/>
                      <a:pt x="5" y="53"/>
                    </a:cubicBezTo>
                    <a:cubicBezTo>
                      <a:pt x="8" y="48"/>
                      <a:pt x="11" y="42"/>
                      <a:pt x="14" y="37"/>
                    </a:cubicBezTo>
                    <a:cubicBezTo>
                      <a:pt x="18" y="30"/>
                      <a:pt x="23" y="24"/>
                      <a:pt x="28" y="19"/>
                    </a:cubicBezTo>
                    <a:cubicBezTo>
                      <a:pt x="37" y="10"/>
                      <a:pt x="49" y="3"/>
                      <a:pt x="62" y="1"/>
                    </a:cubicBezTo>
                    <a:cubicBezTo>
                      <a:pt x="68" y="0"/>
                      <a:pt x="74" y="1"/>
                      <a:pt x="79" y="3"/>
                    </a:cubicBezTo>
                    <a:cubicBezTo>
                      <a:pt x="85" y="6"/>
                      <a:pt x="89" y="9"/>
                      <a:pt x="93" y="14"/>
                    </a:cubicBezTo>
                    <a:cubicBezTo>
                      <a:pt x="96" y="18"/>
                      <a:pt x="97" y="23"/>
                      <a:pt x="96" y="28"/>
                    </a:cubicBezTo>
                    <a:cubicBezTo>
                      <a:pt x="96" y="30"/>
                      <a:pt x="96" y="32"/>
                      <a:pt x="95" y="34"/>
                    </a:cubicBezTo>
                    <a:cubicBezTo>
                      <a:pt x="94" y="39"/>
                      <a:pt x="88" y="42"/>
                      <a:pt x="82" y="41"/>
                    </a:cubicBezTo>
                    <a:cubicBezTo>
                      <a:pt x="79" y="41"/>
                      <a:pt x="77" y="39"/>
                      <a:pt x="76" y="36"/>
                    </a:cubicBezTo>
                    <a:cubicBezTo>
                      <a:pt x="74" y="34"/>
                      <a:pt x="74" y="31"/>
                      <a:pt x="75" y="27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5"/>
                    </a:cubicBezTo>
                    <a:lnTo>
                      <a:pt x="74" y="24"/>
                    </a:lnTo>
                    <a:cubicBezTo>
                      <a:pt x="73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0" y="22"/>
                      <a:pt x="69" y="22"/>
                    </a:cubicBezTo>
                    <a:cubicBezTo>
                      <a:pt x="69" y="22"/>
                      <a:pt x="70" y="22"/>
                      <a:pt x="71" y="22"/>
                    </a:cubicBezTo>
                    <a:cubicBezTo>
                      <a:pt x="70" y="22"/>
                      <a:pt x="69" y="22"/>
                      <a:pt x="68" y="21"/>
                    </a:cubicBezTo>
                    <a:lnTo>
                      <a:pt x="67" y="21"/>
                    </a:lnTo>
                    <a:cubicBezTo>
                      <a:pt x="66" y="21"/>
                      <a:pt x="65" y="21"/>
                      <a:pt x="64" y="21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1" y="22"/>
                      <a:pt x="60" y="23"/>
                      <a:pt x="58" y="23"/>
                    </a:cubicBezTo>
                    <a:cubicBezTo>
                      <a:pt x="57" y="24"/>
                      <a:pt x="55" y="24"/>
                      <a:pt x="54" y="24"/>
                    </a:cubicBezTo>
                    <a:cubicBezTo>
                      <a:pt x="53" y="25"/>
                      <a:pt x="51" y="27"/>
                      <a:pt x="49" y="28"/>
                    </a:cubicBezTo>
                    <a:cubicBezTo>
                      <a:pt x="47" y="29"/>
                      <a:pt x="46" y="30"/>
                      <a:pt x="44" y="31"/>
                    </a:cubicBezTo>
                    <a:cubicBezTo>
                      <a:pt x="42" y="34"/>
                      <a:pt x="40" y="36"/>
                      <a:pt x="38" y="38"/>
                    </a:cubicBezTo>
                    <a:cubicBezTo>
                      <a:pt x="36" y="41"/>
                      <a:pt x="33" y="44"/>
                      <a:pt x="32" y="46"/>
                    </a:cubicBezTo>
                    <a:cubicBezTo>
                      <a:pt x="30" y="49"/>
                      <a:pt x="28" y="52"/>
                      <a:pt x="26" y="55"/>
                    </a:cubicBezTo>
                    <a:cubicBezTo>
                      <a:pt x="25" y="57"/>
                      <a:pt x="25" y="60"/>
                      <a:pt x="23" y="62"/>
                    </a:cubicBezTo>
                    <a:cubicBezTo>
                      <a:pt x="23" y="64"/>
                      <a:pt x="22" y="66"/>
                      <a:pt x="22" y="69"/>
                    </a:cubicBezTo>
                    <a:cubicBezTo>
                      <a:pt x="22" y="71"/>
                      <a:pt x="21" y="73"/>
                      <a:pt x="21" y="76"/>
                    </a:cubicBezTo>
                    <a:cubicBezTo>
                      <a:pt x="21" y="77"/>
                      <a:pt x="21" y="78"/>
                      <a:pt x="21" y="80"/>
                    </a:cubicBezTo>
                    <a:cubicBezTo>
                      <a:pt x="21" y="81"/>
                      <a:pt x="21" y="82"/>
                      <a:pt x="22" y="83"/>
                    </a:cubicBezTo>
                    <a:cubicBezTo>
                      <a:pt x="22" y="85"/>
                      <a:pt x="22" y="87"/>
                      <a:pt x="23" y="88"/>
                    </a:cubicBezTo>
                    <a:cubicBezTo>
                      <a:pt x="23" y="89"/>
                      <a:pt x="23" y="89"/>
                      <a:pt x="24" y="90"/>
                    </a:cubicBezTo>
                    <a:cubicBezTo>
                      <a:pt x="25" y="92"/>
                      <a:pt x="25" y="93"/>
                      <a:pt x="26" y="94"/>
                    </a:cubicBezTo>
                    <a:cubicBezTo>
                      <a:pt x="26" y="95"/>
                      <a:pt x="27" y="95"/>
                      <a:pt x="28" y="96"/>
                    </a:cubicBezTo>
                    <a:cubicBezTo>
                      <a:pt x="28" y="97"/>
                      <a:pt x="29" y="98"/>
                      <a:pt x="30" y="99"/>
                    </a:cubicBezTo>
                    <a:cubicBezTo>
                      <a:pt x="31" y="99"/>
                      <a:pt x="32" y="100"/>
                      <a:pt x="33" y="101"/>
                    </a:cubicBezTo>
                    <a:cubicBezTo>
                      <a:pt x="35" y="102"/>
                      <a:pt x="36" y="102"/>
                      <a:pt x="37" y="103"/>
                    </a:cubicBezTo>
                    <a:cubicBezTo>
                      <a:pt x="39" y="104"/>
                      <a:pt x="40" y="105"/>
                      <a:pt x="42" y="105"/>
                    </a:cubicBezTo>
                    <a:cubicBezTo>
                      <a:pt x="43" y="106"/>
                      <a:pt x="45" y="106"/>
                      <a:pt x="47" y="106"/>
                    </a:cubicBezTo>
                    <a:cubicBezTo>
                      <a:pt x="49" y="107"/>
                      <a:pt x="51" y="107"/>
                      <a:pt x="53" y="107"/>
                    </a:cubicBezTo>
                    <a:cubicBezTo>
                      <a:pt x="56" y="108"/>
                      <a:pt x="59" y="107"/>
                      <a:pt x="61" y="107"/>
                    </a:cubicBezTo>
                    <a:cubicBezTo>
                      <a:pt x="69" y="106"/>
                      <a:pt x="76" y="105"/>
                      <a:pt x="84" y="104"/>
                    </a:cubicBezTo>
                    <a:cubicBezTo>
                      <a:pt x="89" y="103"/>
                      <a:pt x="95" y="107"/>
                      <a:pt x="95" y="112"/>
                    </a:cubicBezTo>
                    <a:cubicBezTo>
                      <a:pt x="96" y="118"/>
                      <a:pt x="92" y="123"/>
                      <a:pt x="87" y="124"/>
                    </a:cubicBezTo>
                    <a:cubicBezTo>
                      <a:pt x="79" y="125"/>
                      <a:pt x="72" y="126"/>
                      <a:pt x="64" y="127"/>
                    </a:cubicBezTo>
                    <a:cubicBezTo>
                      <a:pt x="61" y="127"/>
                      <a:pt x="59" y="127"/>
                      <a:pt x="56" y="127"/>
                    </a:cubicBezTo>
                    <a:cubicBezTo>
                      <a:pt x="52" y="127"/>
                      <a:pt x="48" y="127"/>
                      <a:pt x="44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32"/>
              <p:cNvSpPr/>
              <p:nvPr/>
            </p:nvSpPr>
            <p:spPr>
              <a:xfrm>
                <a:off x="918000" y="3143880"/>
                <a:ext cx="40680" cy="48960"/>
              </a:xfrm>
              <a:custGeom>
                <a:rect b="b" l="l" r="r" t="t"/>
                <a:pathLst>
                  <a:path extrusionOk="0" h="136" w="113">
                    <a:moveTo>
                      <a:pt x="58" y="135"/>
                    </a:moveTo>
                    <a:cubicBezTo>
                      <a:pt x="51" y="135"/>
                      <a:pt x="44" y="133"/>
                      <a:pt x="39" y="131"/>
                    </a:cubicBezTo>
                    <a:cubicBezTo>
                      <a:pt x="26" y="126"/>
                      <a:pt x="16" y="117"/>
                      <a:pt x="9" y="107"/>
                    </a:cubicBezTo>
                    <a:cubicBezTo>
                      <a:pt x="5" y="102"/>
                      <a:pt x="3" y="96"/>
                      <a:pt x="1" y="89"/>
                    </a:cubicBezTo>
                    <a:cubicBezTo>
                      <a:pt x="0" y="82"/>
                      <a:pt x="0" y="75"/>
                      <a:pt x="0" y="68"/>
                    </a:cubicBezTo>
                    <a:cubicBezTo>
                      <a:pt x="2" y="54"/>
                      <a:pt x="8" y="40"/>
                      <a:pt x="15" y="28"/>
                    </a:cubicBezTo>
                    <a:cubicBezTo>
                      <a:pt x="19" y="23"/>
                      <a:pt x="23" y="18"/>
                      <a:pt x="28" y="13"/>
                    </a:cubicBezTo>
                    <a:cubicBezTo>
                      <a:pt x="33" y="8"/>
                      <a:pt x="39" y="4"/>
                      <a:pt x="45" y="1"/>
                    </a:cubicBezTo>
                    <a:cubicBezTo>
                      <a:pt x="51" y="0"/>
                      <a:pt x="57" y="0"/>
                      <a:pt x="63" y="1"/>
                    </a:cubicBezTo>
                    <a:cubicBezTo>
                      <a:pt x="68" y="4"/>
                      <a:pt x="72" y="7"/>
                      <a:pt x="75" y="12"/>
                    </a:cubicBezTo>
                    <a:cubicBezTo>
                      <a:pt x="78" y="17"/>
                      <a:pt x="78" y="24"/>
                      <a:pt x="76" y="29"/>
                    </a:cubicBezTo>
                    <a:cubicBezTo>
                      <a:pt x="76" y="32"/>
                      <a:pt x="75" y="34"/>
                      <a:pt x="72" y="36"/>
                    </a:cubicBezTo>
                    <a:cubicBezTo>
                      <a:pt x="70" y="39"/>
                      <a:pt x="68" y="40"/>
                      <a:pt x="65" y="40"/>
                    </a:cubicBezTo>
                    <a:cubicBezTo>
                      <a:pt x="61" y="41"/>
                      <a:pt x="57" y="39"/>
                      <a:pt x="54" y="35"/>
                    </a:cubicBezTo>
                    <a:cubicBezTo>
                      <a:pt x="52" y="31"/>
                      <a:pt x="51" y="26"/>
                      <a:pt x="53" y="21"/>
                    </a:cubicBezTo>
                    <a:cubicBezTo>
                      <a:pt x="52" y="21"/>
                      <a:pt x="51" y="21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7" y="23"/>
                      <a:pt x="47" y="24"/>
                      <a:pt x="46" y="24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2" y="28"/>
                      <a:pt x="40" y="29"/>
                      <a:pt x="38" y="31"/>
                    </a:cubicBezTo>
                    <a:cubicBezTo>
                      <a:pt x="36" y="34"/>
                      <a:pt x="34" y="37"/>
                      <a:pt x="32" y="40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0" y="42"/>
                      <a:pt x="28" y="46"/>
                      <a:pt x="26" y="49"/>
                    </a:cubicBezTo>
                    <a:cubicBezTo>
                      <a:pt x="26" y="49"/>
                      <a:pt x="27" y="49"/>
                      <a:pt x="27" y="48"/>
                    </a:cubicBezTo>
                    <a:cubicBezTo>
                      <a:pt x="25" y="52"/>
                      <a:pt x="24" y="54"/>
                      <a:pt x="23" y="58"/>
                    </a:cubicBezTo>
                    <a:cubicBezTo>
                      <a:pt x="22" y="61"/>
                      <a:pt x="21" y="64"/>
                      <a:pt x="21" y="67"/>
                    </a:cubicBezTo>
                    <a:cubicBezTo>
                      <a:pt x="20" y="70"/>
                      <a:pt x="20" y="71"/>
                      <a:pt x="20" y="74"/>
                    </a:cubicBezTo>
                    <a:cubicBezTo>
                      <a:pt x="20" y="76"/>
                      <a:pt x="20" y="78"/>
                      <a:pt x="20" y="79"/>
                    </a:cubicBezTo>
                    <a:cubicBezTo>
                      <a:pt x="20" y="81"/>
                      <a:pt x="20" y="82"/>
                      <a:pt x="21" y="84"/>
                    </a:cubicBezTo>
                    <a:cubicBezTo>
                      <a:pt x="21" y="85"/>
                      <a:pt x="21" y="86"/>
                      <a:pt x="22" y="88"/>
                    </a:cubicBezTo>
                    <a:cubicBezTo>
                      <a:pt x="22" y="89"/>
                      <a:pt x="23" y="90"/>
                      <a:pt x="23" y="92"/>
                    </a:cubicBezTo>
                    <a:cubicBezTo>
                      <a:pt x="24" y="93"/>
                      <a:pt x="25" y="94"/>
                      <a:pt x="25" y="95"/>
                    </a:cubicBezTo>
                    <a:cubicBezTo>
                      <a:pt x="26" y="97"/>
                      <a:pt x="28" y="99"/>
                      <a:pt x="29" y="100"/>
                    </a:cubicBezTo>
                    <a:cubicBezTo>
                      <a:pt x="30" y="102"/>
                      <a:pt x="32" y="103"/>
                      <a:pt x="33" y="104"/>
                    </a:cubicBezTo>
                    <a:cubicBezTo>
                      <a:pt x="35" y="105"/>
                      <a:pt x="36" y="106"/>
                      <a:pt x="37" y="107"/>
                    </a:cubicBezTo>
                    <a:cubicBezTo>
                      <a:pt x="39" y="109"/>
                      <a:pt x="41" y="109"/>
                      <a:pt x="42" y="110"/>
                    </a:cubicBezTo>
                    <a:cubicBezTo>
                      <a:pt x="44" y="111"/>
                      <a:pt x="47" y="112"/>
                      <a:pt x="49" y="113"/>
                    </a:cubicBezTo>
                    <a:cubicBezTo>
                      <a:pt x="51" y="113"/>
                      <a:pt x="53" y="114"/>
                      <a:pt x="54" y="114"/>
                    </a:cubicBezTo>
                    <a:cubicBezTo>
                      <a:pt x="58" y="115"/>
                      <a:pt x="61" y="116"/>
                      <a:pt x="65" y="116"/>
                    </a:cubicBezTo>
                    <a:cubicBezTo>
                      <a:pt x="71" y="116"/>
                      <a:pt x="76" y="115"/>
                      <a:pt x="82" y="115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7" y="114"/>
                      <a:pt x="93" y="113"/>
                      <a:pt x="100" y="113"/>
                    </a:cubicBezTo>
                    <a:cubicBezTo>
                      <a:pt x="106" y="112"/>
                      <a:pt x="110" y="116"/>
                      <a:pt x="111" y="121"/>
                    </a:cubicBezTo>
                    <a:cubicBezTo>
                      <a:pt x="112" y="126"/>
                      <a:pt x="108" y="131"/>
                      <a:pt x="103" y="132"/>
                    </a:cubicBezTo>
                    <a:cubicBezTo>
                      <a:pt x="95" y="133"/>
                      <a:pt x="87" y="134"/>
                      <a:pt x="79" y="135"/>
                    </a:cubicBezTo>
                    <a:cubicBezTo>
                      <a:pt x="75" y="135"/>
                      <a:pt x="71" y="135"/>
                      <a:pt x="67" y="135"/>
                    </a:cubicBezTo>
                    <a:cubicBezTo>
                      <a:pt x="64" y="135"/>
                      <a:pt x="61" y="135"/>
                      <a:pt x="58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32"/>
              <p:cNvSpPr/>
              <p:nvPr/>
            </p:nvSpPr>
            <p:spPr>
              <a:xfrm>
                <a:off x="965160" y="3144960"/>
                <a:ext cx="42120" cy="48600"/>
              </a:xfrm>
              <a:custGeom>
                <a:rect b="b" l="l" r="r" t="t"/>
                <a:pathLst>
                  <a:path extrusionOk="0" h="135" w="117">
                    <a:moveTo>
                      <a:pt x="37" y="113"/>
                    </a:moveTo>
                    <a:cubicBezTo>
                      <a:pt x="38" y="113"/>
                      <a:pt x="39" y="113"/>
                      <a:pt x="39" y="113"/>
                    </a:cubicBezTo>
                    <a:cubicBezTo>
                      <a:pt x="40" y="112"/>
                      <a:pt x="42" y="112"/>
                      <a:pt x="43" y="112"/>
                    </a:cubicBezTo>
                    <a:cubicBezTo>
                      <a:pt x="45" y="110"/>
                      <a:pt x="47" y="110"/>
                      <a:pt x="50" y="109"/>
                    </a:cubicBezTo>
                    <a:cubicBezTo>
                      <a:pt x="52" y="107"/>
                      <a:pt x="54" y="106"/>
                      <a:pt x="57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60" y="102"/>
                      <a:pt x="65" y="99"/>
                      <a:pt x="69" y="95"/>
                    </a:cubicBezTo>
                    <a:cubicBezTo>
                      <a:pt x="73" y="91"/>
                      <a:pt x="77" y="88"/>
                      <a:pt x="80" y="84"/>
                    </a:cubicBezTo>
                    <a:cubicBezTo>
                      <a:pt x="82" y="81"/>
                      <a:pt x="85" y="78"/>
                      <a:pt x="87" y="75"/>
                    </a:cubicBezTo>
                    <a:cubicBezTo>
                      <a:pt x="89" y="72"/>
                      <a:pt x="90" y="70"/>
                      <a:pt x="92" y="67"/>
                    </a:cubicBezTo>
                    <a:cubicBezTo>
                      <a:pt x="92" y="65"/>
                      <a:pt x="93" y="64"/>
                      <a:pt x="93" y="62"/>
                    </a:cubicBezTo>
                    <a:cubicBezTo>
                      <a:pt x="94" y="60"/>
                      <a:pt x="94" y="59"/>
                      <a:pt x="95" y="57"/>
                    </a:cubicBezTo>
                    <a:cubicBezTo>
                      <a:pt x="95" y="56"/>
                      <a:pt x="95" y="55"/>
                      <a:pt x="95" y="53"/>
                    </a:cubicBezTo>
                    <a:cubicBezTo>
                      <a:pt x="95" y="52"/>
                      <a:pt x="95" y="50"/>
                      <a:pt x="95" y="49"/>
                    </a:cubicBezTo>
                    <a:cubicBezTo>
                      <a:pt x="95" y="48"/>
                      <a:pt x="95" y="48"/>
                      <a:pt x="95" y="47"/>
                    </a:cubicBezTo>
                    <a:cubicBezTo>
                      <a:pt x="94" y="45"/>
                      <a:pt x="94" y="44"/>
                      <a:pt x="93" y="43"/>
                    </a:cubicBezTo>
                    <a:cubicBezTo>
                      <a:pt x="93" y="42"/>
                      <a:pt x="93" y="41"/>
                      <a:pt x="92" y="39"/>
                    </a:cubicBezTo>
                    <a:cubicBezTo>
                      <a:pt x="92" y="38"/>
                      <a:pt x="91" y="37"/>
                      <a:pt x="90" y="36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8" y="34"/>
                      <a:pt x="87" y="32"/>
                      <a:pt x="86" y="32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4" y="30"/>
                      <a:pt x="84" y="30"/>
                      <a:pt x="83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0" y="28"/>
                      <a:pt x="80" y="28"/>
                      <a:pt x="78" y="28"/>
                    </a:cubicBezTo>
                    <a:lnTo>
                      <a:pt x="77" y="28"/>
                    </a:lnTo>
                    <a:cubicBezTo>
                      <a:pt x="76" y="28"/>
                      <a:pt x="75" y="28"/>
                      <a:pt x="74" y="28"/>
                    </a:cubicBezTo>
                    <a:cubicBezTo>
                      <a:pt x="73" y="28"/>
                      <a:pt x="71" y="28"/>
                      <a:pt x="70" y="28"/>
                    </a:cubicBezTo>
                    <a:cubicBezTo>
                      <a:pt x="70" y="29"/>
                      <a:pt x="69" y="29"/>
                      <a:pt x="68" y="29"/>
                    </a:cubicBezTo>
                    <a:cubicBezTo>
                      <a:pt x="68" y="29"/>
                      <a:pt x="67" y="29"/>
                      <a:pt x="66" y="30"/>
                    </a:cubicBezTo>
                    <a:cubicBezTo>
                      <a:pt x="65" y="31"/>
                      <a:pt x="64" y="31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3" y="32"/>
                      <a:pt x="63" y="32"/>
                      <a:pt x="62" y="33"/>
                    </a:cubicBezTo>
                    <a:cubicBezTo>
                      <a:pt x="60" y="34"/>
                      <a:pt x="59" y="36"/>
                      <a:pt x="58" y="37"/>
                    </a:cubicBezTo>
                    <a:cubicBezTo>
                      <a:pt x="56" y="40"/>
                      <a:pt x="54" y="42"/>
                      <a:pt x="52" y="45"/>
                    </a:cubicBezTo>
                    <a:cubicBezTo>
                      <a:pt x="49" y="50"/>
                      <a:pt x="42" y="50"/>
                      <a:pt x="38" y="47"/>
                    </a:cubicBezTo>
                    <a:cubicBezTo>
                      <a:pt x="35" y="45"/>
                      <a:pt x="33" y="41"/>
                      <a:pt x="34" y="38"/>
                    </a:cubicBezTo>
                    <a:cubicBezTo>
                      <a:pt x="33" y="39"/>
                      <a:pt x="33" y="39"/>
                      <a:pt x="32" y="41"/>
                    </a:cubicBezTo>
                    <a:cubicBezTo>
                      <a:pt x="30" y="45"/>
                      <a:pt x="28" y="50"/>
                      <a:pt x="26" y="56"/>
                    </a:cubicBezTo>
                    <a:cubicBezTo>
                      <a:pt x="25" y="60"/>
                      <a:pt x="24" y="64"/>
                      <a:pt x="22" y="69"/>
                    </a:cubicBezTo>
                    <a:cubicBezTo>
                      <a:pt x="22" y="74"/>
                      <a:pt x="21" y="79"/>
                      <a:pt x="21" y="84"/>
                    </a:cubicBezTo>
                    <a:cubicBezTo>
                      <a:pt x="21" y="86"/>
                      <a:pt x="21" y="90"/>
                      <a:pt x="21" y="93"/>
                    </a:cubicBezTo>
                    <a:cubicBezTo>
                      <a:pt x="21" y="95"/>
                      <a:pt x="21" y="97"/>
                      <a:pt x="22" y="99"/>
                    </a:cubicBezTo>
                    <a:cubicBezTo>
                      <a:pt x="22" y="100"/>
                      <a:pt x="22" y="101"/>
                      <a:pt x="23" y="102"/>
                    </a:cubicBezTo>
                    <a:cubicBezTo>
                      <a:pt x="23" y="103"/>
                      <a:pt x="24" y="105"/>
                      <a:pt x="24" y="106"/>
                    </a:cubicBezTo>
                    <a:cubicBezTo>
                      <a:pt x="25" y="106"/>
                      <a:pt x="25" y="107"/>
                      <a:pt x="25" y="107"/>
                    </a:cubicBezTo>
                    <a:cubicBezTo>
                      <a:pt x="25" y="108"/>
                      <a:pt x="26" y="109"/>
                      <a:pt x="26" y="109"/>
                    </a:cubicBezTo>
                    <a:cubicBezTo>
                      <a:pt x="26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30" y="112"/>
                      <a:pt x="31" y="112"/>
                      <a:pt x="31" y="112"/>
                    </a:cubicBezTo>
                    <a:cubicBezTo>
                      <a:pt x="31" y="112"/>
                      <a:pt x="32" y="112"/>
                      <a:pt x="32" y="113"/>
                    </a:cubicBezTo>
                    <a:cubicBezTo>
                      <a:pt x="33" y="113"/>
                      <a:pt x="33" y="113"/>
                      <a:pt x="34" y="113"/>
                    </a:cubicBezTo>
                    <a:cubicBezTo>
                      <a:pt x="35" y="113"/>
                      <a:pt x="36" y="113"/>
                      <a:pt x="37" y="113"/>
                    </a:cubicBezTo>
                    <a:moveTo>
                      <a:pt x="23" y="131"/>
                    </a:moveTo>
                    <a:cubicBezTo>
                      <a:pt x="17" y="128"/>
                      <a:pt x="13" y="125"/>
                      <a:pt x="8" y="120"/>
                    </a:cubicBezTo>
                    <a:cubicBezTo>
                      <a:pt x="5" y="114"/>
                      <a:pt x="3" y="107"/>
                      <a:pt x="1" y="100"/>
                    </a:cubicBezTo>
                    <a:cubicBezTo>
                      <a:pt x="0" y="94"/>
                      <a:pt x="0" y="86"/>
                      <a:pt x="1" y="80"/>
                    </a:cubicBezTo>
                    <a:cubicBezTo>
                      <a:pt x="1" y="72"/>
                      <a:pt x="3" y="64"/>
                      <a:pt x="5" y="57"/>
                    </a:cubicBezTo>
                    <a:cubicBezTo>
                      <a:pt x="8" y="43"/>
                      <a:pt x="14" y="30"/>
                      <a:pt x="22" y="19"/>
                    </a:cubicBezTo>
                    <a:cubicBezTo>
                      <a:pt x="24" y="16"/>
                      <a:pt x="25" y="14"/>
                      <a:pt x="28" y="11"/>
                    </a:cubicBezTo>
                    <a:cubicBezTo>
                      <a:pt x="29" y="9"/>
                      <a:pt x="32" y="7"/>
                      <a:pt x="34" y="6"/>
                    </a:cubicBezTo>
                    <a:cubicBezTo>
                      <a:pt x="39" y="3"/>
                      <a:pt x="43" y="0"/>
                      <a:pt x="49" y="1"/>
                    </a:cubicBezTo>
                    <a:cubicBezTo>
                      <a:pt x="54" y="3"/>
                      <a:pt x="57" y="7"/>
                      <a:pt x="57" y="12"/>
                    </a:cubicBezTo>
                    <a:cubicBezTo>
                      <a:pt x="61" y="10"/>
                      <a:pt x="64" y="9"/>
                      <a:pt x="68" y="8"/>
                    </a:cubicBezTo>
                    <a:cubicBezTo>
                      <a:pt x="74" y="7"/>
                      <a:pt x="81" y="8"/>
                      <a:pt x="87" y="10"/>
                    </a:cubicBezTo>
                    <a:cubicBezTo>
                      <a:pt x="93" y="12"/>
                      <a:pt x="99" y="15"/>
                      <a:pt x="103" y="21"/>
                    </a:cubicBezTo>
                    <a:cubicBezTo>
                      <a:pt x="113" y="31"/>
                      <a:pt x="116" y="45"/>
                      <a:pt x="114" y="59"/>
                    </a:cubicBezTo>
                    <a:cubicBezTo>
                      <a:pt x="113" y="73"/>
                      <a:pt x="104" y="86"/>
                      <a:pt x="95" y="96"/>
                    </a:cubicBezTo>
                    <a:cubicBezTo>
                      <a:pt x="86" y="107"/>
                      <a:pt x="75" y="117"/>
                      <a:pt x="63" y="125"/>
                    </a:cubicBezTo>
                    <a:cubicBezTo>
                      <a:pt x="57" y="128"/>
                      <a:pt x="50" y="131"/>
                      <a:pt x="44" y="133"/>
                    </a:cubicBezTo>
                    <a:cubicBezTo>
                      <a:pt x="41" y="133"/>
                      <a:pt x="38" y="134"/>
                      <a:pt x="35" y="134"/>
                    </a:cubicBezTo>
                    <a:cubicBezTo>
                      <a:pt x="31" y="134"/>
                      <a:pt x="26" y="133"/>
                      <a:pt x="23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9" name="Google Shape;3099;p32"/>
              <p:cNvSpPr/>
              <p:nvPr/>
            </p:nvSpPr>
            <p:spPr>
              <a:xfrm>
                <a:off x="991440" y="3152520"/>
                <a:ext cx="56160" cy="62640"/>
              </a:xfrm>
              <a:custGeom>
                <a:rect b="b" l="l" r="r" t="t"/>
                <a:pathLst>
                  <a:path extrusionOk="0" h="174" w="156">
                    <a:moveTo>
                      <a:pt x="108" y="152"/>
                    </a:moveTo>
                    <a:lnTo>
                      <a:pt x="109" y="152"/>
                    </a:lnTo>
                    <a:cubicBezTo>
                      <a:pt x="109" y="150"/>
                      <a:pt x="109" y="149"/>
                      <a:pt x="109" y="149"/>
                    </a:cubicBezTo>
                    <a:lnTo>
                      <a:pt x="109" y="150"/>
                    </a:lnTo>
                    <a:cubicBezTo>
                      <a:pt x="109" y="149"/>
                      <a:pt x="109" y="148"/>
                      <a:pt x="109" y="147"/>
                    </a:cubicBezTo>
                    <a:lnTo>
                      <a:pt x="109" y="148"/>
                    </a:lnTo>
                    <a:cubicBezTo>
                      <a:pt x="108" y="145"/>
                      <a:pt x="108" y="142"/>
                      <a:pt x="107" y="138"/>
                    </a:cubicBezTo>
                    <a:cubicBezTo>
                      <a:pt x="107" y="139"/>
                      <a:pt x="108" y="139"/>
                      <a:pt x="108" y="140"/>
                    </a:cubicBezTo>
                    <a:cubicBezTo>
                      <a:pt x="107" y="136"/>
                      <a:pt x="106" y="134"/>
                      <a:pt x="106" y="130"/>
                    </a:cubicBezTo>
                    <a:cubicBezTo>
                      <a:pt x="105" y="127"/>
                      <a:pt x="104" y="124"/>
                      <a:pt x="103" y="121"/>
                    </a:cubicBezTo>
                    <a:cubicBezTo>
                      <a:pt x="103" y="119"/>
                      <a:pt x="102" y="117"/>
                      <a:pt x="101" y="116"/>
                    </a:cubicBezTo>
                    <a:cubicBezTo>
                      <a:pt x="101" y="117"/>
                      <a:pt x="100" y="117"/>
                      <a:pt x="100" y="118"/>
                    </a:cubicBezTo>
                    <a:cubicBezTo>
                      <a:pt x="99" y="120"/>
                      <a:pt x="98" y="121"/>
                      <a:pt x="97" y="123"/>
                    </a:cubicBezTo>
                    <a:cubicBezTo>
                      <a:pt x="97" y="124"/>
                      <a:pt x="96" y="125"/>
                      <a:pt x="96" y="127"/>
                    </a:cubicBezTo>
                    <a:cubicBezTo>
                      <a:pt x="95" y="128"/>
                      <a:pt x="95" y="129"/>
                      <a:pt x="94" y="130"/>
                    </a:cubicBezTo>
                    <a:cubicBezTo>
                      <a:pt x="94" y="131"/>
                      <a:pt x="94" y="132"/>
                      <a:pt x="94" y="134"/>
                    </a:cubicBezTo>
                    <a:lnTo>
                      <a:pt x="94" y="135"/>
                    </a:lnTo>
                    <a:cubicBezTo>
                      <a:pt x="94" y="136"/>
                      <a:pt x="94" y="136"/>
                      <a:pt x="94" y="136"/>
                    </a:cubicBezTo>
                    <a:cubicBezTo>
                      <a:pt x="95" y="138"/>
                      <a:pt x="95" y="139"/>
                      <a:pt x="96" y="140"/>
                    </a:cubicBezTo>
                    <a:cubicBezTo>
                      <a:pt x="96" y="141"/>
                      <a:pt x="96" y="142"/>
                      <a:pt x="97" y="143"/>
                    </a:cubicBezTo>
                    <a:cubicBezTo>
                      <a:pt x="97" y="144"/>
                      <a:pt x="97" y="145"/>
                      <a:pt x="98" y="145"/>
                    </a:cubicBezTo>
                    <a:cubicBezTo>
                      <a:pt x="99" y="146"/>
                      <a:pt x="99" y="147"/>
                      <a:pt x="100" y="147"/>
                    </a:cubicBezTo>
                    <a:cubicBezTo>
                      <a:pt x="100" y="148"/>
                      <a:pt x="101" y="149"/>
                      <a:pt x="101" y="149"/>
                    </a:cubicBezTo>
                    <a:cubicBezTo>
                      <a:pt x="102" y="149"/>
                      <a:pt x="103" y="150"/>
                      <a:pt x="104" y="151"/>
                    </a:cubicBezTo>
                    <a:lnTo>
                      <a:pt x="105" y="152"/>
                    </a:lnTo>
                    <a:cubicBezTo>
                      <a:pt x="106" y="152"/>
                      <a:pt x="106" y="152"/>
                      <a:pt x="106" y="152"/>
                    </a:cubicBezTo>
                    <a:lnTo>
                      <a:pt x="107" y="152"/>
                    </a:lnTo>
                    <a:lnTo>
                      <a:pt x="108" y="152"/>
                    </a:lnTo>
                    <a:moveTo>
                      <a:pt x="101" y="172"/>
                    </a:moveTo>
                    <a:cubicBezTo>
                      <a:pt x="96" y="171"/>
                      <a:pt x="90" y="167"/>
                      <a:pt x="86" y="163"/>
                    </a:cubicBezTo>
                    <a:cubicBezTo>
                      <a:pt x="82" y="158"/>
                      <a:pt x="78" y="152"/>
                      <a:pt x="76" y="146"/>
                    </a:cubicBezTo>
                    <a:cubicBezTo>
                      <a:pt x="74" y="140"/>
                      <a:pt x="74" y="135"/>
                      <a:pt x="74" y="128"/>
                    </a:cubicBezTo>
                    <a:cubicBezTo>
                      <a:pt x="75" y="121"/>
                      <a:pt x="78" y="114"/>
                      <a:pt x="82" y="108"/>
                    </a:cubicBezTo>
                    <a:cubicBezTo>
                      <a:pt x="85" y="103"/>
                      <a:pt x="89" y="99"/>
                      <a:pt x="93" y="94"/>
                    </a:cubicBezTo>
                    <a:cubicBezTo>
                      <a:pt x="92" y="89"/>
                      <a:pt x="89" y="83"/>
                      <a:pt x="87" y="78"/>
                    </a:cubicBezTo>
                    <a:cubicBezTo>
                      <a:pt x="84" y="69"/>
                      <a:pt x="81" y="61"/>
                      <a:pt x="79" y="52"/>
                    </a:cubicBezTo>
                    <a:cubicBezTo>
                      <a:pt x="78" y="46"/>
                      <a:pt x="76" y="40"/>
                      <a:pt x="76" y="35"/>
                    </a:cubicBezTo>
                    <a:cubicBezTo>
                      <a:pt x="69" y="41"/>
                      <a:pt x="62" y="49"/>
                      <a:pt x="56" y="56"/>
                    </a:cubicBezTo>
                    <a:cubicBezTo>
                      <a:pt x="51" y="61"/>
                      <a:pt x="47" y="65"/>
                      <a:pt x="42" y="69"/>
                    </a:cubicBezTo>
                    <a:cubicBezTo>
                      <a:pt x="37" y="75"/>
                      <a:pt x="30" y="80"/>
                      <a:pt x="24" y="84"/>
                    </a:cubicBezTo>
                    <a:cubicBezTo>
                      <a:pt x="19" y="87"/>
                      <a:pt x="12" y="92"/>
                      <a:pt x="6" y="87"/>
                    </a:cubicBezTo>
                    <a:cubicBezTo>
                      <a:pt x="2" y="85"/>
                      <a:pt x="0" y="82"/>
                      <a:pt x="1" y="77"/>
                    </a:cubicBezTo>
                    <a:cubicBezTo>
                      <a:pt x="1" y="76"/>
                      <a:pt x="1" y="76"/>
                      <a:pt x="1" y="75"/>
                    </a:cubicBezTo>
                    <a:cubicBezTo>
                      <a:pt x="2" y="71"/>
                      <a:pt x="7" y="68"/>
                      <a:pt x="11" y="68"/>
                    </a:cubicBezTo>
                    <a:cubicBezTo>
                      <a:pt x="12" y="67"/>
                      <a:pt x="14" y="66"/>
                      <a:pt x="15" y="65"/>
                    </a:cubicBezTo>
                    <a:cubicBezTo>
                      <a:pt x="19" y="62"/>
                      <a:pt x="23" y="58"/>
                      <a:pt x="27" y="55"/>
                    </a:cubicBezTo>
                    <a:cubicBezTo>
                      <a:pt x="31" y="52"/>
                      <a:pt x="34" y="49"/>
                      <a:pt x="37" y="46"/>
                    </a:cubicBezTo>
                    <a:cubicBezTo>
                      <a:pt x="40" y="43"/>
                      <a:pt x="43" y="40"/>
                      <a:pt x="46" y="37"/>
                    </a:cubicBezTo>
                    <a:cubicBezTo>
                      <a:pt x="51" y="32"/>
                      <a:pt x="56" y="26"/>
                      <a:pt x="61" y="21"/>
                    </a:cubicBezTo>
                    <a:lnTo>
                      <a:pt x="61" y="22"/>
                    </a:lnTo>
                    <a:cubicBezTo>
                      <a:pt x="62" y="19"/>
                      <a:pt x="64" y="17"/>
                      <a:pt x="66" y="15"/>
                    </a:cubicBezTo>
                    <a:cubicBezTo>
                      <a:pt x="68" y="13"/>
                      <a:pt x="69" y="12"/>
                      <a:pt x="71" y="10"/>
                    </a:cubicBezTo>
                    <a:cubicBezTo>
                      <a:pt x="72" y="8"/>
                      <a:pt x="73" y="7"/>
                      <a:pt x="74" y="5"/>
                    </a:cubicBezTo>
                    <a:cubicBezTo>
                      <a:pt x="75" y="4"/>
                      <a:pt x="76" y="3"/>
                      <a:pt x="78" y="2"/>
                    </a:cubicBezTo>
                    <a:cubicBezTo>
                      <a:pt x="81" y="0"/>
                      <a:pt x="85" y="0"/>
                      <a:pt x="88" y="1"/>
                    </a:cubicBezTo>
                    <a:cubicBezTo>
                      <a:pt x="90" y="2"/>
                      <a:pt x="91" y="2"/>
                      <a:pt x="92" y="4"/>
                    </a:cubicBezTo>
                    <a:cubicBezTo>
                      <a:pt x="94" y="5"/>
                      <a:pt x="94" y="7"/>
                      <a:pt x="95" y="8"/>
                    </a:cubicBezTo>
                    <a:cubicBezTo>
                      <a:pt x="96" y="9"/>
                      <a:pt x="96" y="11"/>
                      <a:pt x="96" y="13"/>
                    </a:cubicBezTo>
                    <a:cubicBezTo>
                      <a:pt x="96" y="15"/>
                      <a:pt x="96" y="17"/>
                      <a:pt x="96" y="19"/>
                    </a:cubicBezTo>
                    <a:cubicBezTo>
                      <a:pt x="96" y="24"/>
                      <a:pt x="96" y="29"/>
                      <a:pt x="96" y="33"/>
                    </a:cubicBezTo>
                    <a:cubicBezTo>
                      <a:pt x="97" y="37"/>
                      <a:pt x="97" y="41"/>
                      <a:pt x="98" y="46"/>
                    </a:cubicBezTo>
                    <a:cubicBezTo>
                      <a:pt x="100" y="53"/>
                      <a:pt x="101" y="59"/>
                      <a:pt x="104" y="66"/>
                    </a:cubicBezTo>
                    <a:cubicBezTo>
                      <a:pt x="106" y="71"/>
                      <a:pt x="107" y="75"/>
                      <a:pt x="110" y="80"/>
                    </a:cubicBezTo>
                    <a:cubicBezTo>
                      <a:pt x="111" y="79"/>
                      <a:pt x="113" y="77"/>
                      <a:pt x="115" y="75"/>
                    </a:cubicBezTo>
                    <a:cubicBezTo>
                      <a:pt x="122" y="69"/>
                      <a:pt x="130" y="63"/>
                      <a:pt x="138" y="57"/>
                    </a:cubicBezTo>
                    <a:cubicBezTo>
                      <a:pt x="142" y="54"/>
                      <a:pt x="148" y="55"/>
                      <a:pt x="151" y="59"/>
                    </a:cubicBezTo>
                    <a:cubicBezTo>
                      <a:pt x="155" y="63"/>
                      <a:pt x="153" y="69"/>
                      <a:pt x="149" y="72"/>
                    </a:cubicBezTo>
                    <a:cubicBezTo>
                      <a:pt x="139" y="81"/>
                      <a:pt x="129" y="90"/>
                      <a:pt x="118" y="99"/>
                    </a:cubicBezTo>
                    <a:cubicBezTo>
                      <a:pt x="118" y="99"/>
                      <a:pt x="117" y="99"/>
                      <a:pt x="117" y="100"/>
                    </a:cubicBezTo>
                    <a:cubicBezTo>
                      <a:pt x="118" y="104"/>
                      <a:pt x="120" y="108"/>
                      <a:pt x="121" y="113"/>
                    </a:cubicBezTo>
                    <a:cubicBezTo>
                      <a:pt x="122" y="115"/>
                      <a:pt x="122" y="117"/>
                      <a:pt x="124" y="120"/>
                    </a:cubicBezTo>
                    <a:cubicBezTo>
                      <a:pt x="124" y="122"/>
                      <a:pt x="125" y="124"/>
                      <a:pt x="125" y="127"/>
                    </a:cubicBezTo>
                    <a:cubicBezTo>
                      <a:pt x="127" y="136"/>
                      <a:pt x="131" y="146"/>
                      <a:pt x="128" y="156"/>
                    </a:cubicBezTo>
                    <a:cubicBezTo>
                      <a:pt x="128" y="161"/>
                      <a:pt x="125" y="166"/>
                      <a:pt x="120" y="169"/>
                    </a:cubicBezTo>
                    <a:cubicBezTo>
                      <a:pt x="117" y="172"/>
                      <a:pt x="113" y="173"/>
                      <a:pt x="108" y="173"/>
                    </a:cubicBezTo>
                    <a:cubicBezTo>
                      <a:pt x="106" y="173"/>
                      <a:pt x="104" y="173"/>
                      <a:pt x="101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0" name="Google Shape;3100;p32"/>
              <p:cNvSpPr/>
              <p:nvPr/>
            </p:nvSpPr>
            <p:spPr>
              <a:xfrm>
                <a:off x="1055520" y="3147120"/>
                <a:ext cx="54000" cy="95760"/>
              </a:xfrm>
              <a:custGeom>
                <a:rect b="b" l="l" r="r" t="t"/>
                <a:pathLst>
                  <a:path extrusionOk="0" h="266" w="150">
                    <a:moveTo>
                      <a:pt x="40" y="245"/>
                    </a:moveTo>
                    <a:cubicBezTo>
                      <a:pt x="41" y="245"/>
                      <a:pt x="41" y="245"/>
                      <a:pt x="41" y="245"/>
                    </a:cubicBezTo>
                    <a:lnTo>
                      <a:pt x="42" y="245"/>
                    </a:ln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43"/>
                      <a:pt x="45" y="243"/>
                      <a:pt x="45" y="243"/>
                    </a:cubicBezTo>
                    <a:cubicBezTo>
                      <a:pt x="45" y="243"/>
                      <a:pt x="45" y="242"/>
                      <a:pt x="46" y="242"/>
                    </a:cubicBezTo>
                    <a:lnTo>
                      <a:pt x="45" y="243"/>
                    </a:lnTo>
                    <a:cubicBezTo>
                      <a:pt x="46" y="242"/>
                      <a:pt x="46" y="242"/>
                      <a:pt x="46" y="241"/>
                    </a:cubicBezTo>
                    <a:cubicBezTo>
                      <a:pt x="47" y="241"/>
                      <a:pt x="47" y="241"/>
                      <a:pt x="48" y="240"/>
                    </a:cubicBezTo>
                    <a:cubicBezTo>
                      <a:pt x="48" y="239"/>
                      <a:pt x="48" y="238"/>
                      <a:pt x="48" y="237"/>
                    </a:cubicBezTo>
                    <a:cubicBezTo>
                      <a:pt x="49" y="236"/>
                      <a:pt x="49" y="236"/>
                      <a:pt x="49" y="235"/>
                    </a:cubicBezTo>
                    <a:cubicBezTo>
                      <a:pt x="50" y="231"/>
                      <a:pt x="50" y="225"/>
                      <a:pt x="51" y="221"/>
                    </a:cubicBezTo>
                    <a:cubicBezTo>
                      <a:pt x="51" y="210"/>
                      <a:pt x="51" y="200"/>
                      <a:pt x="51" y="190"/>
                    </a:cubicBezTo>
                    <a:cubicBezTo>
                      <a:pt x="51" y="187"/>
                      <a:pt x="51" y="183"/>
                      <a:pt x="51" y="179"/>
                    </a:cubicBezTo>
                    <a:cubicBezTo>
                      <a:pt x="46" y="185"/>
                      <a:pt x="44" y="190"/>
                      <a:pt x="40" y="196"/>
                    </a:cubicBezTo>
                    <a:cubicBezTo>
                      <a:pt x="38" y="201"/>
                      <a:pt x="36" y="206"/>
                      <a:pt x="34" y="210"/>
                    </a:cubicBezTo>
                    <a:cubicBezTo>
                      <a:pt x="34" y="213"/>
                      <a:pt x="33" y="216"/>
                      <a:pt x="32" y="218"/>
                    </a:cubicBezTo>
                    <a:cubicBezTo>
                      <a:pt x="32" y="221"/>
                      <a:pt x="32" y="223"/>
                      <a:pt x="31" y="226"/>
                    </a:cubicBezTo>
                    <a:cubicBezTo>
                      <a:pt x="31" y="227"/>
                      <a:pt x="31" y="229"/>
                      <a:pt x="31" y="230"/>
                    </a:cubicBezTo>
                    <a:cubicBezTo>
                      <a:pt x="32" y="232"/>
                      <a:pt x="32" y="234"/>
                      <a:pt x="32" y="235"/>
                    </a:cubicBezTo>
                    <a:cubicBezTo>
                      <a:pt x="32" y="236"/>
                      <a:pt x="32" y="237"/>
                      <a:pt x="33" y="238"/>
                    </a:cubicBezTo>
                    <a:lnTo>
                      <a:pt x="34" y="239"/>
                    </a:lnTo>
                    <a:cubicBezTo>
                      <a:pt x="34" y="240"/>
                      <a:pt x="34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6" y="243"/>
                      <a:pt x="37" y="243"/>
                      <a:pt x="37" y="243"/>
                    </a:cubicBezTo>
                    <a:lnTo>
                      <a:pt x="37" y="244"/>
                    </a:lnTo>
                    <a:cubicBezTo>
                      <a:pt x="38" y="244"/>
                      <a:pt x="38" y="244"/>
                      <a:pt x="38" y="244"/>
                    </a:cubicBezTo>
                    <a:cubicBezTo>
                      <a:pt x="38" y="244"/>
                      <a:pt x="38" y="245"/>
                      <a:pt x="39" y="245"/>
                    </a:cubicBezTo>
                    <a:lnTo>
                      <a:pt x="40" y="245"/>
                    </a:lnTo>
                    <a:moveTo>
                      <a:pt x="31" y="263"/>
                    </a:moveTo>
                    <a:cubicBezTo>
                      <a:pt x="23" y="260"/>
                      <a:pt x="16" y="252"/>
                      <a:pt x="13" y="243"/>
                    </a:cubicBezTo>
                    <a:cubicBezTo>
                      <a:pt x="10" y="234"/>
                      <a:pt x="11" y="224"/>
                      <a:pt x="13" y="214"/>
                    </a:cubicBezTo>
                    <a:cubicBezTo>
                      <a:pt x="15" y="203"/>
                      <a:pt x="20" y="194"/>
                      <a:pt x="24" y="185"/>
                    </a:cubicBezTo>
                    <a:cubicBezTo>
                      <a:pt x="29" y="175"/>
                      <a:pt x="35" y="167"/>
                      <a:pt x="41" y="158"/>
                    </a:cubicBezTo>
                    <a:cubicBezTo>
                      <a:pt x="44" y="154"/>
                      <a:pt x="46" y="151"/>
                      <a:pt x="49" y="147"/>
                    </a:cubicBezTo>
                    <a:cubicBezTo>
                      <a:pt x="49" y="139"/>
                      <a:pt x="49" y="132"/>
                      <a:pt x="49" y="123"/>
                    </a:cubicBezTo>
                    <a:cubicBezTo>
                      <a:pt x="50" y="111"/>
                      <a:pt x="51" y="99"/>
                      <a:pt x="53" y="87"/>
                    </a:cubicBezTo>
                    <a:cubicBezTo>
                      <a:pt x="49" y="90"/>
                      <a:pt x="46" y="94"/>
                      <a:pt x="43" y="97"/>
                    </a:cubicBezTo>
                    <a:cubicBezTo>
                      <a:pt x="38" y="101"/>
                      <a:pt x="33" y="104"/>
                      <a:pt x="27" y="105"/>
                    </a:cubicBezTo>
                    <a:cubicBezTo>
                      <a:pt x="24" y="106"/>
                      <a:pt x="21" y="107"/>
                      <a:pt x="18" y="106"/>
                    </a:cubicBezTo>
                    <a:cubicBezTo>
                      <a:pt x="14" y="106"/>
                      <a:pt x="12" y="104"/>
                      <a:pt x="9" y="102"/>
                    </a:cubicBezTo>
                    <a:cubicBezTo>
                      <a:pt x="4" y="99"/>
                      <a:pt x="2" y="94"/>
                      <a:pt x="1" y="88"/>
                    </a:cubicBezTo>
                    <a:cubicBezTo>
                      <a:pt x="0" y="85"/>
                      <a:pt x="0" y="82"/>
                      <a:pt x="1" y="79"/>
                    </a:cubicBezTo>
                    <a:cubicBezTo>
                      <a:pt x="1" y="77"/>
                      <a:pt x="1" y="74"/>
                      <a:pt x="2" y="72"/>
                    </a:cubicBezTo>
                    <a:cubicBezTo>
                      <a:pt x="3" y="61"/>
                      <a:pt x="4" y="51"/>
                      <a:pt x="8" y="41"/>
                    </a:cubicBezTo>
                    <a:cubicBezTo>
                      <a:pt x="10" y="34"/>
                      <a:pt x="12" y="29"/>
                      <a:pt x="15" y="23"/>
                    </a:cubicBezTo>
                    <a:cubicBezTo>
                      <a:pt x="17" y="20"/>
                      <a:pt x="18" y="17"/>
                      <a:pt x="20" y="15"/>
                    </a:cubicBezTo>
                    <a:cubicBezTo>
                      <a:pt x="22" y="12"/>
                      <a:pt x="25" y="9"/>
                      <a:pt x="27" y="8"/>
                    </a:cubicBezTo>
                    <a:cubicBezTo>
                      <a:pt x="29" y="7"/>
                      <a:pt x="31" y="6"/>
                      <a:pt x="33" y="6"/>
                    </a:cubicBezTo>
                    <a:cubicBezTo>
                      <a:pt x="35" y="5"/>
                      <a:pt x="37" y="6"/>
                      <a:pt x="39" y="6"/>
                    </a:cubicBezTo>
                    <a:cubicBezTo>
                      <a:pt x="45" y="7"/>
                      <a:pt x="48" y="13"/>
                      <a:pt x="48" y="17"/>
                    </a:cubicBezTo>
                    <a:cubicBezTo>
                      <a:pt x="47" y="22"/>
                      <a:pt x="42" y="27"/>
                      <a:pt x="38" y="27"/>
                    </a:cubicBezTo>
                    <a:cubicBezTo>
                      <a:pt x="37" y="28"/>
                      <a:pt x="36" y="29"/>
                      <a:pt x="35" y="30"/>
                    </a:cubicBezTo>
                    <a:cubicBezTo>
                      <a:pt x="34" y="31"/>
                      <a:pt x="33" y="33"/>
                      <a:pt x="32" y="36"/>
                    </a:cubicBezTo>
                    <a:cubicBezTo>
                      <a:pt x="30" y="39"/>
                      <a:pt x="29" y="43"/>
                      <a:pt x="27" y="47"/>
                    </a:cubicBezTo>
                    <a:cubicBezTo>
                      <a:pt x="26" y="52"/>
                      <a:pt x="25" y="57"/>
                      <a:pt x="24" y="62"/>
                    </a:cubicBezTo>
                    <a:cubicBezTo>
                      <a:pt x="23" y="68"/>
                      <a:pt x="22" y="73"/>
                      <a:pt x="21" y="79"/>
                    </a:cubicBezTo>
                    <a:cubicBezTo>
                      <a:pt x="21" y="80"/>
                      <a:pt x="21" y="83"/>
                      <a:pt x="21" y="84"/>
                    </a:cubicBezTo>
                    <a:cubicBezTo>
                      <a:pt x="21" y="84"/>
                      <a:pt x="21" y="85"/>
                      <a:pt x="21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1" y="86"/>
                    </a:lnTo>
                    <a:cubicBezTo>
                      <a:pt x="22" y="86"/>
                      <a:pt x="22" y="86"/>
                      <a:pt x="23" y="85"/>
                    </a:cubicBezTo>
                    <a:lnTo>
                      <a:pt x="24" y="85"/>
                    </a:ln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4" y="85"/>
                      <a:pt x="24" y="84"/>
                    </a:cubicBezTo>
                    <a:cubicBezTo>
                      <a:pt x="25" y="84"/>
                      <a:pt x="26" y="83"/>
                      <a:pt x="27" y="83"/>
                    </a:cubicBezTo>
                    <a:cubicBezTo>
                      <a:pt x="28" y="81"/>
                      <a:pt x="30" y="80"/>
                      <a:pt x="32" y="79"/>
                    </a:cubicBezTo>
                    <a:cubicBezTo>
                      <a:pt x="35" y="76"/>
                      <a:pt x="38" y="73"/>
                      <a:pt x="41" y="70"/>
                    </a:cubicBezTo>
                    <a:cubicBezTo>
                      <a:pt x="45" y="65"/>
                      <a:pt x="49" y="60"/>
                      <a:pt x="52" y="55"/>
                    </a:cubicBezTo>
                    <a:cubicBezTo>
                      <a:pt x="58" y="45"/>
                      <a:pt x="64" y="35"/>
                      <a:pt x="69" y="24"/>
                    </a:cubicBezTo>
                    <a:cubicBezTo>
                      <a:pt x="71" y="18"/>
                      <a:pt x="74" y="12"/>
                      <a:pt x="77" y="6"/>
                    </a:cubicBezTo>
                    <a:cubicBezTo>
                      <a:pt x="80" y="2"/>
                      <a:pt x="85" y="0"/>
                      <a:pt x="90" y="2"/>
                    </a:cubicBezTo>
                    <a:cubicBezTo>
                      <a:pt x="95" y="3"/>
                      <a:pt x="97" y="9"/>
                      <a:pt x="96" y="14"/>
                    </a:cubicBezTo>
                    <a:cubicBezTo>
                      <a:pt x="95" y="18"/>
                      <a:pt x="92" y="22"/>
                      <a:pt x="91" y="26"/>
                    </a:cubicBezTo>
                    <a:cubicBezTo>
                      <a:pt x="90" y="27"/>
                      <a:pt x="89" y="29"/>
                      <a:pt x="89" y="29"/>
                    </a:cubicBezTo>
                    <a:cubicBezTo>
                      <a:pt x="87" y="36"/>
                      <a:pt x="84" y="44"/>
                      <a:pt x="82" y="51"/>
                    </a:cubicBezTo>
                    <a:cubicBezTo>
                      <a:pt x="78" y="61"/>
                      <a:pt x="76" y="72"/>
                      <a:pt x="73" y="83"/>
                    </a:cubicBezTo>
                    <a:cubicBezTo>
                      <a:pt x="71" y="95"/>
                      <a:pt x="70" y="109"/>
                      <a:pt x="69" y="122"/>
                    </a:cubicBezTo>
                    <a:cubicBezTo>
                      <a:pt x="69" y="123"/>
                      <a:pt x="69" y="123"/>
                      <a:pt x="69" y="125"/>
                    </a:cubicBezTo>
                    <a:cubicBezTo>
                      <a:pt x="74" y="119"/>
                      <a:pt x="78" y="114"/>
                      <a:pt x="83" y="108"/>
                    </a:cubicBezTo>
                    <a:lnTo>
                      <a:pt x="83" y="109"/>
                    </a:lnTo>
                    <a:lnTo>
                      <a:pt x="83" y="108"/>
                    </a:lnTo>
                    <a:cubicBezTo>
                      <a:pt x="89" y="101"/>
                      <a:pt x="96" y="94"/>
                      <a:pt x="103" y="87"/>
                    </a:cubicBezTo>
                    <a:cubicBezTo>
                      <a:pt x="113" y="76"/>
                      <a:pt x="123" y="65"/>
                      <a:pt x="133" y="54"/>
                    </a:cubicBezTo>
                    <a:cubicBezTo>
                      <a:pt x="136" y="51"/>
                      <a:pt x="142" y="51"/>
                      <a:pt x="145" y="54"/>
                    </a:cubicBezTo>
                    <a:cubicBezTo>
                      <a:pt x="149" y="58"/>
                      <a:pt x="149" y="63"/>
                      <a:pt x="145" y="67"/>
                    </a:cubicBezTo>
                    <a:cubicBezTo>
                      <a:pt x="130" y="85"/>
                      <a:pt x="113" y="102"/>
                      <a:pt x="97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1" y="128"/>
                      <a:pt x="85" y="135"/>
                      <a:pt x="78" y="143"/>
                    </a:cubicBezTo>
                    <a:cubicBezTo>
                      <a:pt x="76" y="146"/>
                      <a:pt x="73" y="149"/>
                      <a:pt x="70" y="152"/>
                    </a:cubicBezTo>
                    <a:cubicBezTo>
                      <a:pt x="70" y="153"/>
                      <a:pt x="69" y="153"/>
                      <a:pt x="69" y="154"/>
                    </a:cubicBezTo>
                    <a:cubicBezTo>
                      <a:pt x="69" y="165"/>
                      <a:pt x="69" y="176"/>
                      <a:pt x="70" y="188"/>
                    </a:cubicBezTo>
                    <a:cubicBezTo>
                      <a:pt x="70" y="199"/>
                      <a:pt x="70" y="209"/>
                      <a:pt x="70" y="220"/>
                    </a:cubicBezTo>
                    <a:cubicBezTo>
                      <a:pt x="70" y="225"/>
                      <a:pt x="70" y="229"/>
                      <a:pt x="69" y="235"/>
                    </a:cubicBezTo>
                    <a:cubicBezTo>
                      <a:pt x="68" y="241"/>
                      <a:pt x="67" y="248"/>
                      <a:pt x="63" y="253"/>
                    </a:cubicBezTo>
                    <a:cubicBezTo>
                      <a:pt x="59" y="257"/>
                      <a:pt x="55" y="262"/>
                      <a:pt x="49" y="264"/>
                    </a:cubicBezTo>
                    <a:cubicBezTo>
                      <a:pt x="46" y="264"/>
                      <a:pt x="44" y="265"/>
                      <a:pt x="41" y="265"/>
                    </a:cubicBezTo>
                    <a:cubicBezTo>
                      <a:pt x="37" y="265"/>
                      <a:pt x="34" y="264"/>
                      <a:pt x="31" y="2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1" name="Google Shape;3101;p32"/>
              <p:cNvSpPr/>
              <p:nvPr/>
            </p:nvSpPr>
            <p:spPr>
              <a:xfrm>
                <a:off x="668520" y="3280680"/>
                <a:ext cx="41760" cy="43920"/>
              </a:xfrm>
              <a:custGeom>
                <a:rect b="b" l="l" r="r" t="t"/>
                <a:pathLst>
                  <a:path extrusionOk="0" h="122" w="116">
                    <a:moveTo>
                      <a:pt x="97" y="119"/>
                    </a:moveTo>
                    <a:cubicBezTo>
                      <a:pt x="92" y="116"/>
                      <a:pt x="87" y="112"/>
                      <a:pt x="83" y="109"/>
                    </a:cubicBezTo>
                    <a:cubicBezTo>
                      <a:pt x="78" y="105"/>
                      <a:pt x="73" y="102"/>
                      <a:pt x="69" y="98"/>
                    </a:cubicBezTo>
                    <a:cubicBezTo>
                      <a:pt x="60" y="90"/>
                      <a:pt x="52" y="82"/>
                      <a:pt x="45" y="74"/>
                    </a:cubicBezTo>
                    <a:cubicBezTo>
                      <a:pt x="38" y="66"/>
                      <a:pt x="31" y="57"/>
                      <a:pt x="24" y="49"/>
                    </a:cubicBezTo>
                    <a:cubicBezTo>
                      <a:pt x="18" y="40"/>
                      <a:pt x="11" y="31"/>
                      <a:pt x="5" y="21"/>
                    </a:cubicBezTo>
                    <a:cubicBezTo>
                      <a:pt x="4" y="19"/>
                      <a:pt x="4" y="19"/>
                      <a:pt x="3" y="18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1" y="0"/>
                      <a:pt x="18" y="2"/>
                      <a:pt x="21" y="7"/>
                    </a:cubicBezTo>
                    <a:cubicBezTo>
                      <a:pt x="25" y="15"/>
                      <a:pt x="30" y="22"/>
                      <a:pt x="35" y="29"/>
                    </a:cubicBezTo>
                    <a:cubicBezTo>
                      <a:pt x="39" y="34"/>
                      <a:pt x="42" y="39"/>
                      <a:pt x="46" y="44"/>
                    </a:cubicBezTo>
                    <a:cubicBezTo>
                      <a:pt x="49" y="49"/>
                      <a:pt x="53" y="53"/>
                      <a:pt x="56" y="57"/>
                    </a:cubicBezTo>
                    <a:cubicBezTo>
                      <a:pt x="60" y="61"/>
                      <a:pt x="63" y="65"/>
                      <a:pt x="67" y="69"/>
                    </a:cubicBezTo>
                    <a:cubicBezTo>
                      <a:pt x="72" y="73"/>
                      <a:pt x="76" y="77"/>
                      <a:pt x="80" y="81"/>
                    </a:cubicBezTo>
                    <a:cubicBezTo>
                      <a:pt x="84" y="85"/>
                      <a:pt x="89" y="88"/>
                      <a:pt x="94" y="92"/>
                    </a:cubicBezTo>
                    <a:cubicBezTo>
                      <a:pt x="99" y="96"/>
                      <a:pt x="104" y="99"/>
                      <a:pt x="109" y="103"/>
                    </a:cubicBezTo>
                    <a:cubicBezTo>
                      <a:pt x="114" y="106"/>
                      <a:pt x="115" y="113"/>
                      <a:pt x="111" y="117"/>
                    </a:cubicBezTo>
                    <a:cubicBezTo>
                      <a:pt x="109" y="120"/>
                      <a:pt x="106" y="121"/>
                      <a:pt x="103" y="121"/>
                    </a:cubicBezTo>
                    <a:cubicBezTo>
                      <a:pt x="101" y="121"/>
                      <a:pt x="99" y="120"/>
                      <a:pt x="9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2" name="Google Shape;3102;p32"/>
              <p:cNvSpPr/>
              <p:nvPr/>
            </p:nvSpPr>
            <p:spPr>
              <a:xfrm>
                <a:off x="681840" y="3279600"/>
                <a:ext cx="43200" cy="41760"/>
              </a:xfrm>
              <a:custGeom>
                <a:rect b="b" l="l" r="r" t="t"/>
                <a:pathLst>
                  <a:path extrusionOk="0" h="116" w="120">
                    <a:moveTo>
                      <a:pt x="5" y="113"/>
                    </a:moveTo>
                    <a:cubicBezTo>
                      <a:pt x="1" y="109"/>
                      <a:pt x="0" y="103"/>
                      <a:pt x="3" y="99"/>
                    </a:cubicBezTo>
                    <a:cubicBezTo>
                      <a:pt x="8" y="92"/>
                      <a:pt x="14" y="85"/>
                      <a:pt x="19" y="79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31" y="66"/>
                      <a:pt x="42" y="53"/>
                      <a:pt x="54" y="41"/>
                    </a:cubicBezTo>
                    <a:cubicBezTo>
                      <a:pt x="60" y="34"/>
                      <a:pt x="67" y="28"/>
                      <a:pt x="73" y="22"/>
                    </a:cubicBezTo>
                    <a:cubicBezTo>
                      <a:pt x="78" y="17"/>
                      <a:pt x="83" y="13"/>
                      <a:pt x="88" y="8"/>
                    </a:cubicBezTo>
                    <a:cubicBezTo>
                      <a:pt x="92" y="6"/>
                      <a:pt x="96" y="2"/>
                      <a:pt x="100" y="1"/>
                    </a:cubicBezTo>
                    <a:cubicBezTo>
                      <a:pt x="103" y="0"/>
                      <a:pt x="105" y="0"/>
                      <a:pt x="107" y="0"/>
                    </a:cubicBezTo>
                    <a:cubicBezTo>
                      <a:pt x="108" y="0"/>
                      <a:pt x="109" y="0"/>
                      <a:pt x="109" y="0"/>
                    </a:cubicBezTo>
                    <a:cubicBezTo>
                      <a:pt x="114" y="1"/>
                      <a:pt x="119" y="6"/>
                      <a:pt x="118" y="13"/>
                    </a:cubicBezTo>
                    <a:cubicBezTo>
                      <a:pt x="117" y="18"/>
                      <a:pt x="111" y="22"/>
                      <a:pt x="106" y="21"/>
                    </a:cubicBezTo>
                    <a:cubicBezTo>
                      <a:pt x="105" y="22"/>
                      <a:pt x="104" y="22"/>
                      <a:pt x="103" y="23"/>
                    </a:cubicBezTo>
                    <a:cubicBezTo>
                      <a:pt x="100" y="25"/>
                      <a:pt x="96" y="28"/>
                      <a:pt x="93" y="31"/>
                    </a:cubicBezTo>
                    <a:cubicBezTo>
                      <a:pt x="88" y="35"/>
                      <a:pt x="83" y="39"/>
                      <a:pt x="79" y="44"/>
                    </a:cubicBezTo>
                    <a:cubicBezTo>
                      <a:pt x="74" y="49"/>
                      <a:pt x="68" y="55"/>
                      <a:pt x="63" y="60"/>
                    </a:cubicBezTo>
                    <a:cubicBezTo>
                      <a:pt x="53" y="70"/>
                      <a:pt x="43" y="81"/>
                      <a:pt x="33" y="92"/>
                    </a:cubicBezTo>
                    <a:lnTo>
                      <a:pt x="34" y="91"/>
                    </a:lnTo>
                    <a:cubicBezTo>
                      <a:pt x="28" y="98"/>
                      <a:pt x="23" y="104"/>
                      <a:pt x="18" y="111"/>
                    </a:cubicBezTo>
                    <a:cubicBezTo>
                      <a:pt x="16" y="113"/>
                      <a:pt x="14" y="115"/>
                      <a:pt x="11" y="115"/>
                    </a:cubicBezTo>
                    <a:cubicBezTo>
                      <a:pt x="8" y="115"/>
                      <a:pt x="7" y="114"/>
                      <a:pt x="5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3" name="Google Shape;3103;p32"/>
              <p:cNvSpPr/>
              <p:nvPr/>
            </p:nvSpPr>
            <p:spPr>
              <a:xfrm>
                <a:off x="705960" y="3288240"/>
                <a:ext cx="63720" cy="94320"/>
              </a:xfrm>
              <a:custGeom>
                <a:rect b="b" l="l" r="r" t="t"/>
                <a:pathLst>
                  <a:path extrusionOk="0" h="262" w="177">
                    <a:moveTo>
                      <a:pt x="7" y="260"/>
                    </a:moveTo>
                    <a:cubicBezTo>
                      <a:pt x="2" y="257"/>
                      <a:pt x="0" y="250"/>
                      <a:pt x="2" y="246"/>
                    </a:cubicBezTo>
                    <a:cubicBezTo>
                      <a:pt x="28" y="208"/>
                      <a:pt x="52" y="171"/>
                      <a:pt x="76" y="132"/>
                    </a:cubicBezTo>
                    <a:cubicBezTo>
                      <a:pt x="88" y="114"/>
                      <a:pt x="99" y="96"/>
                      <a:pt x="110" y="77"/>
                    </a:cubicBezTo>
                    <a:cubicBezTo>
                      <a:pt x="116" y="69"/>
                      <a:pt x="120" y="61"/>
                      <a:pt x="125" y="52"/>
                    </a:cubicBezTo>
                    <a:cubicBezTo>
                      <a:pt x="131" y="43"/>
                      <a:pt x="137" y="33"/>
                      <a:pt x="143" y="23"/>
                    </a:cubicBezTo>
                    <a:cubicBezTo>
                      <a:pt x="146" y="19"/>
                      <a:pt x="148" y="16"/>
                      <a:pt x="150" y="12"/>
                    </a:cubicBezTo>
                    <a:cubicBezTo>
                      <a:pt x="154" y="7"/>
                      <a:pt x="158" y="1"/>
                      <a:pt x="165" y="1"/>
                    </a:cubicBezTo>
                    <a:cubicBezTo>
                      <a:pt x="170" y="0"/>
                      <a:pt x="175" y="4"/>
                      <a:pt x="176" y="10"/>
                    </a:cubicBezTo>
                    <a:cubicBezTo>
                      <a:pt x="176" y="14"/>
                      <a:pt x="174" y="18"/>
                      <a:pt x="171" y="20"/>
                    </a:cubicBezTo>
                    <a:cubicBezTo>
                      <a:pt x="165" y="27"/>
                      <a:pt x="160" y="35"/>
                      <a:pt x="155" y="43"/>
                    </a:cubicBezTo>
                    <a:cubicBezTo>
                      <a:pt x="149" y="51"/>
                      <a:pt x="144" y="60"/>
                      <a:pt x="139" y="68"/>
                    </a:cubicBezTo>
                    <a:cubicBezTo>
                      <a:pt x="133" y="78"/>
                      <a:pt x="127" y="88"/>
                      <a:pt x="121" y="97"/>
                    </a:cubicBezTo>
                    <a:cubicBezTo>
                      <a:pt x="110" y="116"/>
                      <a:pt x="98" y="134"/>
                      <a:pt x="86" y="152"/>
                    </a:cubicBezTo>
                    <a:cubicBezTo>
                      <a:pt x="75" y="169"/>
                      <a:pt x="64" y="186"/>
                      <a:pt x="53" y="203"/>
                    </a:cubicBezTo>
                    <a:cubicBezTo>
                      <a:pt x="41" y="220"/>
                      <a:pt x="30" y="238"/>
                      <a:pt x="20" y="256"/>
                    </a:cubicBezTo>
                    <a:cubicBezTo>
                      <a:pt x="18" y="259"/>
                      <a:pt x="15" y="261"/>
                      <a:pt x="11" y="261"/>
                    </a:cubicBezTo>
                    <a:cubicBezTo>
                      <a:pt x="9" y="261"/>
                      <a:pt x="8" y="260"/>
                      <a:pt x="7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4" name="Google Shape;3104;p32"/>
              <p:cNvSpPr/>
              <p:nvPr/>
            </p:nvSpPr>
            <p:spPr>
              <a:xfrm>
                <a:off x="740520" y="3305160"/>
                <a:ext cx="45000" cy="77760"/>
              </a:xfrm>
              <a:custGeom>
                <a:rect b="b" l="l" r="r" t="t"/>
                <a:pathLst>
                  <a:path extrusionOk="0" h="216" w="125">
                    <a:moveTo>
                      <a:pt x="48" y="215"/>
                    </a:moveTo>
                    <a:cubicBezTo>
                      <a:pt x="42" y="214"/>
                      <a:pt x="39" y="207"/>
                      <a:pt x="41" y="201"/>
                    </a:cubicBezTo>
                    <a:cubicBezTo>
                      <a:pt x="43" y="196"/>
                      <a:pt x="45" y="190"/>
                      <a:pt x="47" y="185"/>
                    </a:cubicBezTo>
                    <a:cubicBezTo>
                      <a:pt x="53" y="165"/>
                      <a:pt x="59" y="144"/>
                      <a:pt x="67" y="123"/>
                    </a:cubicBezTo>
                    <a:cubicBezTo>
                      <a:pt x="67" y="122"/>
                      <a:pt x="68" y="119"/>
                      <a:pt x="69" y="117"/>
                    </a:cubicBezTo>
                    <a:cubicBezTo>
                      <a:pt x="64" y="120"/>
                      <a:pt x="59" y="123"/>
                      <a:pt x="54" y="126"/>
                    </a:cubicBezTo>
                    <a:cubicBezTo>
                      <a:pt x="47" y="130"/>
                      <a:pt x="40" y="134"/>
                      <a:pt x="32" y="138"/>
                    </a:cubicBezTo>
                    <a:cubicBezTo>
                      <a:pt x="26" y="140"/>
                      <a:pt x="20" y="143"/>
                      <a:pt x="13" y="142"/>
                    </a:cubicBezTo>
                    <a:cubicBezTo>
                      <a:pt x="10" y="142"/>
                      <a:pt x="8" y="141"/>
                      <a:pt x="6" y="139"/>
                    </a:cubicBezTo>
                    <a:cubicBezTo>
                      <a:pt x="4" y="137"/>
                      <a:pt x="2" y="134"/>
                      <a:pt x="1" y="132"/>
                    </a:cubicBezTo>
                    <a:cubicBezTo>
                      <a:pt x="0" y="127"/>
                      <a:pt x="1" y="123"/>
                      <a:pt x="3" y="119"/>
                    </a:cubicBezTo>
                    <a:cubicBezTo>
                      <a:pt x="4" y="116"/>
                      <a:pt x="6" y="114"/>
                      <a:pt x="6" y="112"/>
                    </a:cubicBezTo>
                    <a:cubicBezTo>
                      <a:pt x="8" y="107"/>
                      <a:pt x="10" y="103"/>
                      <a:pt x="12" y="98"/>
                    </a:cubicBezTo>
                    <a:cubicBezTo>
                      <a:pt x="15" y="90"/>
                      <a:pt x="19" y="81"/>
                      <a:pt x="23" y="73"/>
                    </a:cubicBezTo>
                    <a:cubicBezTo>
                      <a:pt x="27" y="64"/>
                      <a:pt x="31" y="56"/>
                      <a:pt x="36" y="47"/>
                    </a:cubicBezTo>
                    <a:cubicBezTo>
                      <a:pt x="39" y="41"/>
                      <a:pt x="43" y="35"/>
                      <a:pt x="47" y="29"/>
                    </a:cubicBezTo>
                    <a:cubicBezTo>
                      <a:pt x="50" y="24"/>
                      <a:pt x="54" y="18"/>
                      <a:pt x="59" y="14"/>
                    </a:cubicBezTo>
                    <a:cubicBezTo>
                      <a:pt x="63" y="10"/>
                      <a:pt x="67" y="6"/>
                      <a:pt x="73" y="3"/>
                    </a:cubicBezTo>
                    <a:cubicBezTo>
                      <a:pt x="78" y="0"/>
                      <a:pt x="84" y="2"/>
                      <a:pt x="87" y="7"/>
                    </a:cubicBezTo>
                    <a:cubicBezTo>
                      <a:pt x="90" y="11"/>
                      <a:pt x="88" y="18"/>
                      <a:pt x="84" y="21"/>
                    </a:cubicBezTo>
                    <a:cubicBezTo>
                      <a:pt x="82" y="22"/>
                      <a:pt x="81" y="23"/>
                      <a:pt x="80" y="24"/>
                    </a:cubicBezTo>
                    <a:cubicBezTo>
                      <a:pt x="78" y="25"/>
                      <a:pt x="75" y="27"/>
                      <a:pt x="74" y="28"/>
                    </a:cubicBezTo>
                    <a:cubicBezTo>
                      <a:pt x="73" y="29"/>
                      <a:pt x="71" y="31"/>
                      <a:pt x="70" y="32"/>
                    </a:cubicBezTo>
                    <a:cubicBezTo>
                      <a:pt x="67" y="35"/>
                      <a:pt x="66" y="38"/>
                      <a:pt x="63" y="41"/>
                    </a:cubicBezTo>
                    <a:lnTo>
                      <a:pt x="64" y="41"/>
                    </a:lnTo>
                    <a:cubicBezTo>
                      <a:pt x="57" y="51"/>
                      <a:pt x="50" y="62"/>
                      <a:pt x="45" y="73"/>
                    </a:cubicBezTo>
                    <a:cubicBezTo>
                      <a:pt x="40" y="81"/>
                      <a:pt x="37" y="89"/>
                      <a:pt x="33" y="98"/>
                    </a:cubicBezTo>
                    <a:cubicBezTo>
                      <a:pt x="31" y="105"/>
                      <a:pt x="28" y="112"/>
                      <a:pt x="25" y="119"/>
                    </a:cubicBezTo>
                    <a:cubicBezTo>
                      <a:pt x="28" y="118"/>
                      <a:pt x="30" y="116"/>
                      <a:pt x="33" y="115"/>
                    </a:cubicBezTo>
                    <a:cubicBezTo>
                      <a:pt x="38" y="112"/>
                      <a:pt x="43" y="109"/>
                      <a:pt x="49" y="106"/>
                    </a:cubicBezTo>
                    <a:cubicBezTo>
                      <a:pt x="54" y="103"/>
                      <a:pt x="60" y="99"/>
                      <a:pt x="66" y="96"/>
                    </a:cubicBezTo>
                    <a:cubicBezTo>
                      <a:pt x="68" y="94"/>
                      <a:pt x="71" y="92"/>
                      <a:pt x="74" y="90"/>
                    </a:cubicBezTo>
                    <a:cubicBezTo>
                      <a:pt x="76" y="88"/>
                      <a:pt x="78" y="86"/>
                      <a:pt x="81" y="84"/>
                    </a:cubicBezTo>
                    <a:cubicBezTo>
                      <a:pt x="82" y="83"/>
                      <a:pt x="83" y="82"/>
                      <a:pt x="84" y="81"/>
                    </a:cubicBezTo>
                    <a:cubicBezTo>
                      <a:pt x="84" y="80"/>
                      <a:pt x="85" y="78"/>
                      <a:pt x="85" y="77"/>
                    </a:cubicBezTo>
                    <a:cubicBezTo>
                      <a:pt x="88" y="71"/>
                      <a:pt x="92" y="65"/>
                      <a:pt x="96" y="58"/>
                    </a:cubicBezTo>
                    <a:cubicBezTo>
                      <a:pt x="97" y="56"/>
                      <a:pt x="99" y="53"/>
                      <a:pt x="101" y="51"/>
                    </a:cubicBezTo>
                    <a:cubicBezTo>
                      <a:pt x="103" y="49"/>
                      <a:pt x="105" y="46"/>
                      <a:pt x="108" y="45"/>
                    </a:cubicBezTo>
                    <a:cubicBezTo>
                      <a:pt x="111" y="44"/>
                      <a:pt x="114" y="43"/>
                      <a:pt x="117" y="45"/>
                    </a:cubicBezTo>
                    <a:cubicBezTo>
                      <a:pt x="121" y="46"/>
                      <a:pt x="123" y="49"/>
                      <a:pt x="124" y="53"/>
                    </a:cubicBezTo>
                    <a:cubicBezTo>
                      <a:pt x="124" y="55"/>
                      <a:pt x="124" y="58"/>
                      <a:pt x="123" y="60"/>
                    </a:cubicBezTo>
                    <a:cubicBezTo>
                      <a:pt x="123" y="62"/>
                      <a:pt x="122" y="64"/>
                      <a:pt x="121" y="65"/>
                    </a:cubicBezTo>
                    <a:cubicBezTo>
                      <a:pt x="120" y="67"/>
                      <a:pt x="119" y="70"/>
                      <a:pt x="117" y="72"/>
                    </a:cubicBezTo>
                    <a:cubicBezTo>
                      <a:pt x="114" y="77"/>
                      <a:pt x="111" y="81"/>
                      <a:pt x="107" y="85"/>
                    </a:cubicBezTo>
                    <a:cubicBezTo>
                      <a:pt x="105" y="88"/>
                      <a:pt x="103" y="90"/>
                      <a:pt x="101" y="92"/>
                    </a:cubicBezTo>
                    <a:cubicBezTo>
                      <a:pt x="100" y="95"/>
                      <a:pt x="99" y="97"/>
                      <a:pt x="98" y="99"/>
                    </a:cubicBezTo>
                    <a:cubicBezTo>
                      <a:pt x="96" y="104"/>
                      <a:pt x="94" y="108"/>
                      <a:pt x="92" y="112"/>
                    </a:cubicBezTo>
                    <a:cubicBezTo>
                      <a:pt x="89" y="120"/>
                      <a:pt x="85" y="129"/>
                      <a:pt x="82" y="138"/>
                    </a:cubicBezTo>
                    <a:cubicBezTo>
                      <a:pt x="75" y="161"/>
                      <a:pt x="68" y="185"/>
                      <a:pt x="61" y="208"/>
                    </a:cubicBezTo>
                    <a:cubicBezTo>
                      <a:pt x="59" y="212"/>
                      <a:pt x="56" y="215"/>
                      <a:pt x="51" y="215"/>
                    </a:cubicBezTo>
                    <a:cubicBezTo>
                      <a:pt x="50" y="215"/>
                      <a:pt x="49" y="215"/>
                      <a:pt x="48" y="2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5" name="Google Shape;3105;p32"/>
              <p:cNvSpPr/>
              <p:nvPr/>
            </p:nvSpPr>
            <p:spPr>
              <a:xfrm>
                <a:off x="881280" y="3288240"/>
                <a:ext cx="42120" cy="56160"/>
              </a:xfrm>
              <a:custGeom>
                <a:rect b="b" l="l" r="r" t="t"/>
                <a:pathLst>
                  <a:path extrusionOk="0" h="156" w="117">
                    <a:moveTo>
                      <a:pt x="98" y="152"/>
                    </a:moveTo>
                    <a:cubicBezTo>
                      <a:pt x="91" y="145"/>
                      <a:pt x="84" y="139"/>
                      <a:pt x="77" y="132"/>
                    </a:cubicBezTo>
                    <a:cubicBezTo>
                      <a:pt x="71" y="126"/>
                      <a:pt x="64" y="120"/>
                      <a:pt x="58" y="113"/>
                    </a:cubicBezTo>
                    <a:cubicBezTo>
                      <a:pt x="54" y="109"/>
                      <a:pt x="50" y="105"/>
                      <a:pt x="47" y="101"/>
                    </a:cubicBezTo>
                    <a:cubicBezTo>
                      <a:pt x="40" y="93"/>
                      <a:pt x="33" y="86"/>
                      <a:pt x="28" y="78"/>
                    </a:cubicBezTo>
                    <a:cubicBezTo>
                      <a:pt x="21" y="68"/>
                      <a:pt x="14" y="57"/>
                      <a:pt x="9" y="46"/>
                    </a:cubicBezTo>
                    <a:cubicBezTo>
                      <a:pt x="7" y="40"/>
                      <a:pt x="5" y="34"/>
                      <a:pt x="3" y="28"/>
                    </a:cubicBezTo>
                    <a:cubicBezTo>
                      <a:pt x="1" y="24"/>
                      <a:pt x="0" y="19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1" y="1"/>
                    </a:cubicBezTo>
                    <a:cubicBezTo>
                      <a:pt x="17" y="1"/>
                      <a:pt x="21" y="6"/>
                      <a:pt x="21" y="11"/>
                    </a:cubicBezTo>
                    <a:cubicBezTo>
                      <a:pt x="21" y="14"/>
                      <a:pt x="22" y="17"/>
                      <a:pt x="22" y="19"/>
                    </a:cubicBezTo>
                    <a:cubicBezTo>
                      <a:pt x="24" y="24"/>
                      <a:pt x="25" y="28"/>
                      <a:pt x="26" y="33"/>
                    </a:cubicBezTo>
                    <a:cubicBezTo>
                      <a:pt x="28" y="38"/>
                      <a:pt x="30" y="42"/>
                      <a:pt x="32" y="46"/>
                    </a:cubicBezTo>
                    <a:cubicBezTo>
                      <a:pt x="35" y="53"/>
                      <a:pt x="39" y="58"/>
                      <a:pt x="43" y="65"/>
                    </a:cubicBezTo>
                    <a:cubicBezTo>
                      <a:pt x="43" y="64"/>
                      <a:pt x="43" y="64"/>
                      <a:pt x="42" y="64"/>
                    </a:cubicBezTo>
                    <a:cubicBezTo>
                      <a:pt x="48" y="72"/>
                      <a:pt x="54" y="79"/>
                      <a:pt x="60" y="86"/>
                    </a:cubicBezTo>
                    <a:cubicBezTo>
                      <a:pt x="68" y="95"/>
                      <a:pt x="75" y="103"/>
                      <a:pt x="84" y="112"/>
                    </a:cubicBezTo>
                    <a:cubicBezTo>
                      <a:pt x="92" y="120"/>
                      <a:pt x="100" y="127"/>
                      <a:pt x="109" y="135"/>
                    </a:cubicBezTo>
                    <a:lnTo>
                      <a:pt x="108" y="135"/>
                    </a:lnTo>
                    <a:cubicBezTo>
                      <a:pt x="109" y="135"/>
                      <a:pt x="110" y="136"/>
                      <a:pt x="111" y="137"/>
                    </a:cubicBezTo>
                    <a:cubicBezTo>
                      <a:pt x="115" y="141"/>
                      <a:pt x="116" y="146"/>
                      <a:pt x="113" y="151"/>
                    </a:cubicBezTo>
                    <a:cubicBezTo>
                      <a:pt x="110" y="153"/>
                      <a:pt x="107" y="155"/>
                      <a:pt x="104" y="155"/>
                    </a:cubicBezTo>
                    <a:cubicBezTo>
                      <a:pt x="102" y="155"/>
                      <a:pt x="100" y="153"/>
                      <a:pt x="9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6" name="Google Shape;3106;p32"/>
              <p:cNvSpPr/>
              <p:nvPr/>
            </p:nvSpPr>
            <p:spPr>
              <a:xfrm>
                <a:off x="879840" y="3295800"/>
                <a:ext cx="56520" cy="61920"/>
              </a:xfrm>
              <a:custGeom>
                <a:rect b="b" l="l" r="r" t="t"/>
                <a:pathLst>
                  <a:path extrusionOk="0" h="172" w="157">
                    <a:moveTo>
                      <a:pt x="7" y="170"/>
                    </a:moveTo>
                    <a:cubicBezTo>
                      <a:pt x="2" y="168"/>
                      <a:pt x="0" y="162"/>
                      <a:pt x="3" y="158"/>
                    </a:cubicBezTo>
                    <a:cubicBezTo>
                      <a:pt x="15" y="138"/>
                      <a:pt x="28" y="120"/>
                      <a:pt x="42" y="101"/>
                    </a:cubicBezTo>
                    <a:cubicBezTo>
                      <a:pt x="55" y="83"/>
                      <a:pt x="70" y="66"/>
                      <a:pt x="85" y="49"/>
                    </a:cubicBezTo>
                    <a:cubicBezTo>
                      <a:pt x="90" y="42"/>
                      <a:pt x="96" y="36"/>
                      <a:pt x="102" y="30"/>
                    </a:cubicBezTo>
                    <a:cubicBezTo>
                      <a:pt x="108" y="22"/>
                      <a:pt x="115" y="15"/>
                      <a:pt x="123" y="10"/>
                    </a:cubicBezTo>
                    <a:cubicBezTo>
                      <a:pt x="129" y="4"/>
                      <a:pt x="138" y="0"/>
                      <a:pt x="146" y="1"/>
                    </a:cubicBezTo>
                    <a:cubicBezTo>
                      <a:pt x="152" y="3"/>
                      <a:pt x="156" y="7"/>
                      <a:pt x="156" y="14"/>
                    </a:cubicBezTo>
                    <a:cubicBezTo>
                      <a:pt x="155" y="20"/>
                      <a:pt x="148" y="24"/>
                      <a:pt x="142" y="22"/>
                    </a:cubicBezTo>
                    <a:lnTo>
                      <a:pt x="142" y="23"/>
                    </a:lnTo>
                    <a:cubicBezTo>
                      <a:pt x="141" y="23"/>
                      <a:pt x="141" y="23"/>
                      <a:pt x="141" y="24"/>
                    </a:cubicBezTo>
                    <a:cubicBezTo>
                      <a:pt x="139" y="24"/>
                      <a:pt x="138" y="25"/>
                      <a:pt x="136" y="26"/>
                    </a:cubicBezTo>
                    <a:cubicBezTo>
                      <a:pt x="134" y="28"/>
                      <a:pt x="131" y="30"/>
                      <a:pt x="128" y="32"/>
                    </a:cubicBezTo>
                    <a:lnTo>
                      <a:pt x="129" y="32"/>
                    </a:lnTo>
                    <a:cubicBezTo>
                      <a:pt x="118" y="41"/>
                      <a:pt x="110" y="51"/>
                      <a:pt x="100" y="61"/>
                    </a:cubicBezTo>
                    <a:cubicBezTo>
                      <a:pt x="97" y="65"/>
                      <a:pt x="93" y="69"/>
                      <a:pt x="90" y="73"/>
                    </a:cubicBezTo>
                    <a:cubicBezTo>
                      <a:pt x="84" y="80"/>
                      <a:pt x="78" y="87"/>
                      <a:pt x="72" y="95"/>
                    </a:cubicBezTo>
                    <a:cubicBezTo>
                      <a:pt x="65" y="103"/>
                      <a:pt x="59" y="111"/>
                      <a:pt x="53" y="119"/>
                    </a:cubicBezTo>
                    <a:cubicBezTo>
                      <a:pt x="47" y="126"/>
                      <a:pt x="42" y="134"/>
                      <a:pt x="37" y="141"/>
                    </a:cubicBezTo>
                    <a:cubicBezTo>
                      <a:pt x="30" y="150"/>
                      <a:pt x="25" y="159"/>
                      <a:pt x="19" y="168"/>
                    </a:cubicBezTo>
                    <a:cubicBezTo>
                      <a:pt x="17" y="170"/>
                      <a:pt x="14" y="171"/>
                      <a:pt x="11" y="171"/>
                    </a:cubicBezTo>
                    <a:cubicBezTo>
                      <a:pt x="9" y="171"/>
                      <a:pt x="8" y="171"/>
                      <a:pt x="7" y="1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32"/>
              <p:cNvSpPr/>
              <p:nvPr/>
            </p:nvSpPr>
            <p:spPr>
              <a:xfrm>
                <a:off x="449640" y="2802600"/>
                <a:ext cx="51120" cy="129600"/>
              </a:xfrm>
              <a:custGeom>
                <a:rect b="b" l="l" r="r" t="t"/>
                <a:pathLst>
                  <a:path extrusionOk="0" h="360" w="142">
                    <a:moveTo>
                      <a:pt x="67" y="338"/>
                    </a:moveTo>
                    <a:lnTo>
                      <a:pt x="68" y="338"/>
                    </a:lnTo>
                    <a:lnTo>
                      <a:pt x="69" y="338"/>
                    </a:lnTo>
                    <a:lnTo>
                      <a:pt x="70" y="337"/>
                    </a:lnTo>
                    <a:lnTo>
                      <a:pt x="71" y="337"/>
                    </a:lnTo>
                    <a:lnTo>
                      <a:pt x="70" y="337"/>
                    </a:lnTo>
                    <a:cubicBezTo>
                      <a:pt x="70" y="337"/>
                      <a:pt x="69" y="337"/>
                      <a:pt x="69" y="338"/>
                    </a:cubicBezTo>
                    <a:cubicBezTo>
                      <a:pt x="70" y="337"/>
                      <a:pt x="70" y="337"/>
                      <a:pt x="71" y="337"/>
                    </a:cubicBezTo>
                    <a:cubicBezTo>
                      <a:pt x="71" y="336"/>
                      <a:pt x="72" y="336"/>
                      <a:pt x="72" y="335"/>
                    </a:cubicBezTo>
                    <a:cubicBezTo>
                      <a:pt x="72" y="335"/>
                      <a:pt x="73" y="334"/>
                      <a:pt x="74" y="334"/>
                    </a:cubicBezTo>
                    <a:cubicBezTo>
                      <a:pt x="74" y="333"/>
                      <a:pt x="75" y="332"/>
                      <a:pt x="75" y="331"/>
                    </a:cubicBezTo>
                    <a:cubicBezTo>
                      <a:pt x="75" y="330"/>
                      <a:pt x="75" y="330"/>
                      <a:pt x="76" y="330"/>
                    </a:cubicBezTo>
                    <a:cubicBezTo>
                      <a:pt x="76" y="327"/>
                      <a:pt x="77" y="324"/>
                      <a:pt x="78" y="321"/>
                    </a:cubicBezTo>
                    <a:cubicBezTo>
                      <a:pt x="79" y="314"/>
                      <a:pt x="79" y="307"/>
                      <a:pt x="81" y="299"/>
                    </a:cubicBezTo>
                    <a:cubicBezTo>
                      <a:pt x="81" y="297"/>
                      <a:pt x="81" y="295"/>
                      <a:pt x="81" y="292"/>
                    </a:cubicBezTo>
                    <a:cubicBezTo>
                      <a:pt x="81" y="289"/>
                      <a:pt x="81" y="287"/>
                      <a:pt x="81" y="284"/>
                    </a:cubicBezTo>
                    <a:cubicBezTo>
                      <a:pt x="81" y="278"/>
                      <a:pt x="81" y="273"/>
                      <a:pt x="81" y="267"/>
                    </a:cubicBezTo>
                    <a:cubicBezTo>
                      <a:pt x="81" y="261"/>
                      <a:pt x="81" y="256"/>
                      <a:pt x="81" y="251"/>
                    </a:cubicBezTo>
                    <a:cubicBezTo>
                      <a:pt x="80" y="242"/>
                      <a:pt x="79" y="232"/>
                      <a:pt x="79" y="224"/>
                    </a:cubicBezTo>
                    <a:cubicBezTo>
                      <a:pt x="78" y="217"/>
                      <a:pt x="78" y="211"/>
                      <a:pt x="77" y="205"/>
                    </a:cubicBezTo>
                    <a:cubicBezTo>
                      <a:pt x="75" y="208"/>
                      <a:pt x="72" y="213"/>
                      <a:pt x="69" y="216"/>
                    </a:cubicBezTo>
                    <a:cubicBezTo>
                      <a:pt x="65" y="223"/>
                      <a:pt x="61" y="230"/>
                      <a:pt x="57" y="238"/>
                    </a:cubicBezTo>
                    <a:cubicBezTo>
                      <a:pt x="56" y="241"/>
                      <a:pt x="54" y="245"/>
                      <a:pt x="52" y="249"/>
                    </a:cubicBezTo>
                    <a:cubicBezTo>
                      <a:pt x="51" y="254"/>
                      <a:pt x="50" y="259"/>
                      <a:pt x="49" y="264"/>
                    </a:cubicBezTo>
                    <a:cubicBezTo>
                      <a:pt x="47" y="272"/>
                      <a:pt x="46" y="279"/>
                      <a:pt x="46" y="286"/>
                    </a:cubicBezTo>
                    <a:cubicBezTo>
                      <a:pt x="46" y="291"/>
                      <a:pt x="46" y="295"/>
                      <a:pt x="46" y="299"/>
                    </a:cubicBezTo>
                    <a:cubicBezTo>
                      <a:pt x="46" y="302"/>
                      <a:pt x="46" y="305"/>
                      <a:pt x="47" y="309"/>
                    </a:cubicBezTo>
                    <a:cubicBezTo>
                      <a:pt x="47" y="310"/>
                      <a:pt x="48" y="313"/>
                      <a:pt x="49" y="314"/>
                    </a:cubicBezTo>
                    <a:cubicBezTo>
                      <a:pt x="50" y="317"/>
                      <a:pt x="50" y="319"/>
                      <a:pt x="51" y="321"/>
                    </a:cubicBezTo>
                    <a:cubicBezTo>
                      <a:pt x="53" y="323"/>
                      <a:pt x="54" y="326"/>
                      <a:pt x="55" y="327"/>
                    </a:cubicBezTo>
                    <a:cubicBezTo>
                      <a:pt x="56" y="329"/>
                      <a:pt x="57" y="330"/>
                      <a:pt x="58" y="332"/>
                    </a:cubicBezTo>
                    <a:cubicBezTo>
                      <a:pt x="60" y="333"/>
                      <a:pt x="60" y="334"/>
                      <a:pt x="61" y="335"/>
                    </a:cubicBezTo>
                    <a:cubicBezTo>
                      <a:pt x="63" y="336"/>
                      <a:pt x="64" y="337"/>
                      <a:pt x="65" y="338"/>
                    </a:cubicBezTo>
                    <a:cubicBezTo>
                      <a:pt x="65" y="338"/>
                      <a:pt x="66" y="338"/>
                      <a:pt x="67" y="338"/>
                    </a:cubicBezTo>
                    <a:moveTo>
                      <a:pt x="65" y="359"/>
                    </a:moveTo>
                    <a:cubicBezTo>
                      <a:pt x="59" y="358"/>
                      <a:pt x="53" y="355"/>
                      <a:pt x="49" y="350"/>
                    </a:cubicBezTo>
                    <a:cubicBezTo>
                      <a:pt x="39" y="341"/>
                      <a:pt x="32" y="328"/>
                      <a:pt x="29" y="315"/>
                    </a:cubicBezTo>
                    <a:cubicBezTo>
                      <a:pt x="24" y="296"/>
                      <a:pt x="26" y="277"/>
                      <a:pt x="30" y="259"/>
                    </a:cubicBezTo>
                    <a:cubicBezTo>
                      <a:pt x="32" y="250"/>
                      <a:pt x="34" y="241"/>
                      <a:pt x="39" y="233"/>
                    </a:cubicBezTo>
                    <a:cubicBezTo>
                      <a:pt x="43" y="224"/>
                      <a:pt x="47" y="217"/>
                      <a:pt x="52" y="209"/>
                    </a:cubicBezTo>
                    <a:cubicBezTo>
                      <a:pt x="60" y="198"/>
                      <a:pt x="68" y="186"/>
                      <a:pt x="76" y="176"/>
                    </a:cubicBezTo>
                    <a:cubicBezTo>
                      <a:pt x="75" y="169"/>
                      <a:pt x="75" y="163"/>
                      <a:pt x="75" y="157"/>
                    </a:cubicBezTo>
                    <a:cubicBezTo>
                      <a:pt x="75" y="151"/>
                      <a:pt x="75" y="144"/>
                      <a:pt x="75" y="139"/>
                    </a:cubicBezTo>
                    <a:cubicBezTo>
                      <a:pt x="75" y="136"/>
                      <a:pt x="75" y="133"/>
                      <a:pt x="75" y="131"/>
                    </a:cubicBezTo>
                    <a:cubicBezTo>
                      <a:pt x="72" y="136"/>
                      <a:pt x="70" y="140"/>
                      <a:pt x="68" y="146"/>
                    </a:cubicBezTo>
                    <a:cubicBezTo>
                      <a:pt x="64" y="151"/>
                      <a:pt x="61" y="157"/>
                      <a:pt x="57" y="163"/>
                    </a:cubicBezTo>
                    <a:cubicBezTo>
                      <a:pt x="53" y="169"/>
                      <a:pt x="49" y="175"/>
                      <a:pt x="44" y="180"/>
                    </a:cubicBezTo>
                    <a:cubicBezTo>
                      <a:pt x="40" y="184"/>
                      <a:pt x="35" y="188"/>
                      <a:pt x="29" y="189"/>
                    </a:cubicBezTo>
                    <a:cubicBezTo>
                      <a:pt x="27" y="190"/>
                      <a:pt x="24" y="190"/>
                      <a:pt x="22" y="189"/>
                    </a:cubicBezTo>
                    <a:cubicBezTo>
                      <a:pt x="18" y="188"/>
                      <a:pt x="15" y="186"/>
                      <a:pt x="13" y="183"/>
                    </a:cubicBezTo>
                    <a:cubicBezTo>
                      <a:pt x="9" y="179"/>
                      <a:pt x="9" y="172"/>
                      <a:pt x="8" y="167"/>
                    </a:cubicBezTo>
                    <a:cubicBezTo>
                      <a:pt x="7" y="164"/>
                      <a:pt x="7" y="160"/>
                      <a:pt x="6" y="157"/>
                    </a:cubicBezTo>
                    <a:cubicBezTo>
                      <a:pt x="4" y="146"/>
                      <a:pt x="3" y="135"/>
                      <a:pt x="2" y="125"/>
                    </a:cubicBezTo>
                    <a:cubicBezTo>
                      <a:pt x="1" y="116"/>
                      <a:pt x="1" y="109"/>
                      <a:pt x="0" y="101"/>
                    </a:cubicBezTo>
                    <a:cubicBezTo>
                      <a:pt x="0" y="98"/>
                      <a:pt x="0" y="94"/>
                      <a:pt x="0" y="90"/>
                    </a:cubicBezTo>
                    <a:cubicBezTo>
                      <a:pt x="0" y="87"/>
                      <a:pt x="0" y="84"/>
                      <a:pt x="0" y="80"/>
                    </a:cubicBezTo>
                    <a:cubicBezTo>
                      <a:pt x="0" y="67"/>
                      <a:pt x="0" y="55"/>
                      <a:pt x="2" y="42"/>
                    </a:cubicBezTo>
                    <a:cubicBezTo>
                      <a:pt x="3" y="34"/>
                      <a:pt x="4" y="27"/>
                      <a:pt x="7" y="19"/>
                    </a:cubicBezTo>
                    <a:cubicBezTo>
                      <a:pt x="7" y="16"/>
                      <a:pt x="8" y="12"/>
                      <a:pt x="9" y="9"/>
                    </a:cubicBezTo>
                    <a:cubicBezTo>
                      <a:pt x="10" y="3"/>
                      <a:pt x="16" y="0"/>
                      <a:pt x="22" y="1"/>
                    </a:cubicBezTo>
                    <a:cubicBezTo>
                      <a:pt x="27" y="3"/>
                      <a:pt x="30" y="9"/>
                      <a:pt x="29" y="14"/>
                    </a:cubicBezTo>
                    <a:cubicBezTo>
                      <a:pt x="26" y="22"/>
                      <a:pt x="25" y="31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45"/>
                      <a:pt x="21" y="53"/>
                      <a:pt x="20" y="62"/>
                    </a:cubicBezTo>
                    <a:cubicBezTo>
                      <a:pt x="20" y="67"/>
                      <a:pt x="20" y="73"/>
                      <a:pt x="19" y="78"/>
                    </a:cubicBezTo>
                    <a:cubicBezTo>
                      <a:pt x="19" y="83"/>
                      <a:pt x="19" y="87"/>
                      <a:pt x="19" y="92"/>
                    </a:cubicBezTo>
                    <a:cubicBezTo>
                      <a:pt x="19" y="96"/>
                      <a:pt x="19" y="101"/>
                      <a:pt x="20" y="105"/>
                    </a:cubicBezTo>
                    <a:cubicBezTo>
                      <a:pt x="21" y="110"/>
                      <a:pt x="21" y="115"/>
                      <a:pt x="21" y="121"/>
                    </a:cubicBezTo>
                    <a:cubicBezTo>
                      <a:pt x="22" y="127"/>
                      <a:pt x="22" y="133"/>
                      <a:pt x="23" y="140"/>
                    </a:cubicBezTo>
                    <a:cubicBezTo>
                      <a:pt x="24" y="147"/>
                      <a:pt x="25" y="154"/>
                      <a:pt x="26" y="161"/>
                    </a:cubicBezTo>
                    <a:cubicBezTo>
                      <a:pt x="27" y="163"/>
                      <a:pt x="28" y="165"/>
                      <a:pt x="28" y="167"/>
                    </a:cubicBezTo>
                    <a:cubicBezTo>
                      <a:pt x="30" y="165"/>
                      <a:pt x="32" y="164"/>
                      <a:pt x="33" y="161"/>
                    </a:cubicBezTo>
                    <a:cubicBezTo>
                      <a:pt x="36" y="158"/>
                      <a:pt x="39" y="153"/>
                      <a:pt x="42" y="149"/>
                    </a:cubicBezTo>
                    <a:cubicBezTo>
                      <a:pt x="48" y="140"/>
                      <a:pt x="53" y="132"/>
                      <a:pt x="57" y="122"/>
                    </a:cubicBezTo>
                    <a:cubicBezTo>
                      <a:pt x="64" y="108"/>
                      <a:pt x="69" y="94"/>
                      <a:pt x="75" y="80"/>
                    </a:cubicBezTo>
                    <a:cubicBezTo>
                      <a:pt x="74" y="80"/>
                      <a:pt x="74" y="81"/>
                      <a:pt x="74" y="81"/>
                    </a:cubicBezTo>
                    <a:cubicBezTo>
                      <a:pt x="76" y="75"/>
                      <a:pt x="78" y="69"/>
                      <a:pt x="80" y="63"/>
                    </a:cubicBezTo>
                    <a:cubicBezTo>
                      <a:pt x="81" y="56"/>
                      <a:pt x="83" y="49"/>
                      <a:pt x="85" y="42"/>
                    </a:cubicBezTo>
                    <a:cubicBezTo>
                      <a:pt x="87" y="37"/>
                      <a:pt x="92" y="35"/>
                      <a:pt x="97" y="36"/>
                    </a:cubicBezTo>
                    <a:cubicBezTo>
                      <a:pt x="103" y="37"/>
                      <a:pt x="106" y="43"/>
                      <a:pt x="104" y="48"/>
                    </a:cubicBezTo>
                    <a:cubicBezTo>
                      <a:pt x="103" y="53"/>
                      <a:pt x="102" y="57"/>
                      <a:pt x="101" y="62"/>
                    </a:cubicBezTo>
                    <a:cubicBezTo>
                      <a:pt x="100" y="63"/>
                      <a:pt x="100" y="65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8" y="74"/>
                      <a:pt x="97" y="84"/>
                      <a:pt x="96" y="93"/>
                    </a:cubicBezTo>
                    <a:cubicBezTo>
                      <a:pt x="96" y="99"/>
                      <a:pt x="95" y="105"/>
                      <a:pt x="94" y="111"/>
                    </a:cubicBezTo>
                    <a:cubicBezTo>
                      <a:pt x="94" y="122"/>
                      <a:pt x="94" y="132"/>
                      <a:pt x="94" y="143"/>
                    </a:cubicBezTo>
                    <a:cubicBezTo>
                      <a:pt x="94" y="146"/>
                      <a:pt x="94" y="150"/>
                      <a:pt x="94" y="153"/>
                    </a:cubicBezTo>
                    <a:cubicBezTo>
                      <a:pt x="104" y="141"/>
                      <a:pt x="114" y="128"/>
                      <a:pt x="124" y="116"/>
                    </a:cubicBezTo>
                    <a:cubicBezTo>
                      <a:pt x="127" y="112"/>
                      <a:pt x="132" y="111"/>
                      <a:pt x="136" y="114"/>
                    </a:cubicBezTo>
                    <a:cubicBezTo>
                      <a:pt x="140" y="117"/>
                      <a:pt x="141" y="123"/>
                      <a:pt x="138" y="127"/>
                    </a:cubicBezTo>
                    <a:cubicBezTo>
                      <a:pt x="126" y="142"/>
                      <a:pt x="114" y="157"/>
                      <a:pt x="102" y="172"/>
                    </a:cubicBezTo>
                    <a:cubicBezTo>
                      <a:pt x="100" y="175"/>
                      <a:pt x="97" y="178"/>
                      <a:pt x="94" y="182"/>
                    </a:cubicBezTo>
                    <a:cubicBezTo>
                      <a:pt x="94" y="184"/>
                      <a:pt x="95" y="187"/>
                      <a:pt x="95" y="190"/>
                    </a:cubicBezTo>
                    <a:cubicBezTo>
                      <a:pt x="95" y="195"/>
                      <a:pt x="95" y="200"/>
                      <a:pt x="96" y="204"/>
                    </a:cubicBezTo>
                    <a:cubicBezTo>
                      <a:pt x="96" y="215"/>
                      <a:pt x="97" y="226"/>
                      <a:pt x="98" y="238"/>
                    </a:cubicBezTo>
                    <a:cubicBezTo>
                      <a:pt x="98" y="242"/>
                      <a:pt x="99" y="247"/>
                      <a:pt x="99" y="252"/>
                    </a:cubicBezTo>
                    <a:cubicBezTo>
                      <a:pt x="99" y="257"/>
                      <a:pt x="99" y="262"/>
                      <a:pt x="99" y="267"/>
                    </a:cubicBezTo>
                    <a:cubicBezTo>
                      <a:pt x="100" y="270"/>
                      <a:pt x="100" y="274"/>
                      <a:pt x="100" y="277"/>
                    </a:cubicBezTo>
                    <a:cubicBezTo>
                      <a:pt x="100" y="280"/>
                      <a:pt x="100" y="282"/>
                      <a:pt x="100" y="284"/>
                    </a:cubicBezTo>
                    <a:cubicBezTo>
                      <a:pt x="99" y="289"/>
                      <a:pt x="99" y="295"/>
                      <a:pt x="99" y="300"/>
                    </a:cubicBezTo>
                    <a:cubicBezTo>
                      <a:pt x="99" y="303"/>
                      <a:pt x="99" y="306"/>
                      <a:pt x="98" y="309"/>
                    </a:cubicBezTo>
                    <a:cubicBezTo>
                      <a:pt x="98" y="312"/>
                      <a:pt x="97" y="316"/>
                      <a:pt x="97" y="319"/>
                    </a:cubicBezTo>
                    <a:cubicBezTo>
                      <a:pt x="96" y="326"/>
                      <a:pt x="95" y="333"/>
                      <a:pt x="93" y="339"/>
                    </a:cubicBezTo>
                    <a:cubicBezTo>
                      <a:pt x="90" y="345"/>
                      <a:pt x="86" y="351"/>
                      <a:pt x="81" y="354"/>
                    </a:cubicBezTo>
                    <a:cubicBezTo>
                      <a:pt x="77" y="357"/>
                      <a:pt x="72" y="359"/>
                      <a:pt x="67" y="359"/>
                    </a:cubicBezTo>
                    <a:cubicBezTo>
                      <a:pt x="67" y="359"/>
                      <a:pt x="66" y="359"/>
                      <a:pt x="65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32"/>
              <p:cNvSpPr/>
              <p:nvPr/>
            </p:nvSpPr>
            <p:spPr>
              <a:xfrm>
                <a:off x="460080" y="2984760"/>
                <a:ext cx="27000" cy="72360"/>
              </a:xfrm>
              <a:custGeom>
                <a:rect b="b" l="l" r="r" t="t"/>
                <a:pathLst>
                  <a:path extrusionOk="0" h="201" w="75">
                    <a:moveTo>
                      <a:pt x="36" y="198"/>
                    </a:moveTo>
                    <a:cubicBezTo>
                      <a:pt x="34" y="196"/>
                      <a:pt x="32" y="193"/>
                      <a:pt x="32" y="190"/>
                    </a:cubicBezTo>
                    <a:cubicBezTo>
                      <a:pt x="31" y="177"/>
                      <a:pt x="32" y="165"/>
                      <a:pt x="32" y="153"/>
                    </a:cubicBezTo>
                    <a:cubicBezTo>
                      <a:pt x="32" y="142"/>
                      <a:pt x="33" y="132"/>
                      <a:pt x="34" y="122"/>
                    </a:cubicBezTo>
                    <a:cubicBezTo>
                      <a:pt x="35" y="116"/>
                      <a:pt x="35" y="110"/>
                      <a:pt x="36" y="104"/>
                    </a:cubicBezTo>
                    <a:cubicBezTo>
                      <a:pt x="36" y="99"/>
                      <a:pt x="37" y="93"/>
                      <a:pt x="38" y="88"/>
                    </a:cubicBezTo>
                    <a:cubicBezTo>
                      <a:pt x="36" y="90"/>
                      <a:pt x="35" y="92"/>
                      <a:pt x="35" y="94"/>
                    </a:cubicBezTo>
                    <a:cubicBezTo>
                      <a:pt x="32" y="98"/>
                      <a:pt x="31" y="102"/>
                      <a:pt x="28" y="106"/>
                    </a:cubicBezTo>
                    <a:cubicBezTo>
                      <a:pt x="26" y="110"/>
                      <a:pt x="23" y="115"/>
                      <a:pt x="21" y="120"/>
                    </a:cubicBezTo>
                    <a:cubicBezTo>
                      <a:pt x="18" y="124"/>
                      <a:pt x="12" y="126"/>
                      <a:pt x="8" y="124"/>
                    </a:cubicBezTo>
                    <a:cubicBezTo>
                      <a:pt x="3" y="122"/>
                      <a:pt x="0" y="117"/>
                      <a:pt x="1" y="111"/>
                    </a:cubicBezTo>
                    <a:cubicBezTo>
                      <a:pt x="2" y="109"/>
                      <a:pt x="3" y="108"/>
                      <a:pt x="4" y="107"/>
                    </a:cubicBezTo>
                    <a:cubicBezTo>
                      <a:pt x="6" y="103"/>
                      <a:pt x="8" y="99"/>
                      <a:pt x="11" y="95"/>
                    </a:cubicBezTo>
                    <a:cubicBezTo>
                      <a:pt x="13" y="90"/>
                      <a:pt x="15" y="86"/>
                      <a:pt x="18" y="82"/>
                    </a:cubicBezTo>
                    <a:cubicBezTo>
                      <a:pt x="23" y="73"/>
                      <a:pt x="28" y="64"/>
                      <a:pt x="33" y="54"/>
                    </a:cubicBezTo>
                    <a:cubicBezTo>
                      <a:pt x="34" y="51"/>
                      <a:pt x="36" y="48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9" y="40"/>
                      <a:pt x="42" y="35"/>
                      <a:pt x="45" y="29"/>
                    </a:cubicBezTo>
                    <a:cubicBezTo>
                      <a:pt x="46" y="25"/>
                      <a:pt x="47" y="22"/>
                      <a:pt x="49" y="18"/>
                    </a:cubicBezTo>
                    <a:cubicBezTo>
                      <a:pt x="49" y="17"/>
                      <a:pt x="50" y="15"/>
                      <a:pt x="50" y="14"/>
                    </a:cubicBezTo>
                    <a:cubicBezTo>
                      <a:pt x="51" y="12"/>
                      <a:pt x="52" y="11"/>
                      <a:pt x="52" y="10"/>
                    </a:cubicBezTo>
                    <a:cubicBezTo>
                      <a:pt x="52" y="8"/>
                      <a:pt x="53" y="7"/>
                      <a:pt x="54" y="5"/>
                    </a:cubicBezTo>
                    <a:cubicBezTo>
                      <a:pt x="57" y="1"/>
                      <a:pt x="63" y="0"/>
                      <a:pt x="67" y="2"/>
                    </a:cubicBezTo>
                    <a:cubicBezTo>
                      <a:pt x="72" y="4"/>
                      <a:pt x="74" y="9"/>
                      <a:pt x="73" y="14"/>
                    </a:cubicBezTo>
                    <a:cubicBezTo>
                      <a:pt x="71" y="21"/>
                      <a:pt x="70" y="28"/>
                      <a:pt x="68" y="35"/>
                    </a:cubicBezTo>
                    <a:cubicBezTo>
                      <a:pt x="66" y="43"/>
                      <a:pt x="64" y="50"/>
                      <a:pt x="63" y="57"/>
                    </a:cubicBezTo>
                    <a:cubicBezTo>
                      <a:pt x="61" y="65"/>
                      <a:pt x="60" y="72"/>
                      <a:pt x="59" y="81"/>
                    </a:cubicBezTo>
                    <a:cubicBezTo>
                      <a:pt x="58" y="83"/>
                      <a:pt x="57" y="86"/>
                      <a:pt x="57" y="89"/>
                    </a:cubicBezTo>
                    <a:cubicBezTo>
                      <a:pt x="56" y="94"/>
                      <a:pt x="56" y="99"/>
                      <a:pt x="55" y="104"/>
                    </a:cubicBezTo>
                    <a:cubicBezTo>
                      <a:pt x="54" y="113"/>
                      <a:pt x="53" y="120"/>
                      <a:pt x="53" y="128"/>
                    </a:cubicBezTo>
                    <a:cubicBezTo>
                      <a:pt x="52" y="135"/>
                      <a:pt x="52" y="142"/>
                      <a:pt x="52" y="149"/>
                    </a:cubicBezTo>
                    <a:cubicBezTo>
                      <a:pt x="51" y="154"/>
                      <a:pt x="51" y="159"/>
                      <a:pt x="51" y="164"/>
                    </a:cubicBezTo>
                    <a:cubicBezTo>
                      <a:pt x="51" y="171"/>
                      <a:pt x="51" y="177"/>
                      <a:pt x="52" y="183"/>
                    </a:cubicBezTo>
                    <a:cubicBezTo>
                      <a:pt x="52" y="185"/>
                      <a:pt x="52" y="187"/>
                      <a:pt x="52" y="188"/>
                    </a:cubicBezTo>
                    <a:cubicBezTo>
                      <a:pt x="53" y="194"/>
                      <a:pt x="49" y="199"/>
                      <a:pt x="43" y="200"/>
                    </a:cubicBezTo>
                    <a:lnTo>
                      <a:pt x="42" y="200"/>
                    </a:lnTo>
                    <a:cubicBezTo>
                      <a:pt x="40" y="200"/>
                      <a:pt x="38" y="199"/>
                      <a:pt x="36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9" name="Google Shape;3109;p32"/>
              <p:cNvSpPr/>
              <p:nvPr/>
            </p:nvSpPr>
            <p:spPr>
              <a:xfrm>
                <a:off x="460080" y="3283200"/>
                <a:ext cx="45720" cy="72000"/>
              </a:xfrm>
              <a:custGeom>
                <a:rect b="b" l="l" r="r" t="t"/>
                <a:pathLst>
                  <a:path extrusionOk="0" h="200" w="127">
                    <a:moveTo>
                      <a:pt x="35" y="196"/>
                    </a:moveTo>
                    <a:cubicBezTo>
                      <a:pt x="33" y="195"/>
                      <a:pt x="31" y="194"/>
                      <a:pt x="28" y="191"/>
                    </a:cubicBezTo>
                    <a:cubicBezTo>
                      <a:pt x="26" y="189"/>
                      <a:pt x="24" y="186"/>
                      <a:pt x="22" y="183"/>
                    </a:cubicBezTo>
                    <a:cubicBezTo>
                      <a:pt x="20" y="177"/>
                      <a:pt x="18" y="171"/>
                      <a:pt x="15" y="165"/>
                    </a:cubicBezTo>
                    <a:cubicBezTo>
                      <a:pt x="14" y="160"/>
                      <a:pt x="14" y="156"/>
                      <a:pt x="13" y="152"/>
                    </a:cubicBezTo>
                    <a:cubicBezTo>
                      <a:pt x="11" y="146"/>
                      <a:pt x="10" y="140"/>
                      <a:pt x="9" y="134"/>
                    </a:cubicBezTo>
                    <a:cubicBezTo>
                      <a:pt x="7" y="124"/>
                      <a:pt x="5" y="113"/>
                      <a:pt x="4" y="101"/>
                    </a:cubicBezTo>
                    <a:cubicBezTo>
                      <a:pt x="3" y="91"/>
                      <a:pt x="2" y="80"/>
                      <a:pt x="1" y="70"/>
                    </a:cubicBezTo>
                    <a:cubicBezTo>
                      <a:pt x="0" y="57"/>
                      <a:pt x="0" y="44"/>
                      <a:pt x="3" y="32"/>
                    </a:cubicBezTo>
                    <a:cubicBezTo>
                      <a:pt x="4" y="26"/>
                      <a:pt x="10" y="23"/>
                      <a:pt x="15" y="24"/>
                    </a:cubicBezTo>
                    <a:cubicBezTo>
                      <a:pt x="21" y="26"/>
                      <a:pt x="25" y="32"/>
                      <a:pt x="23" y="37"/>
                    </a:cubicBezTo>
                    <a:cubicBezTo>
                      <a:pt x="23" y="39"/>
                      <a:pt x="22" y="40"/>
                      <a:pt x="22" y="41"/>
                    </a:cubicBezTo>
                    <a:cubicBezTo>
                      <a:pt x="22" y="44"/>
                      <a:pt x="21" y="48"/>
                      <a:pt x="21" y="51"/>
                    </a:cubicBezTo>
                    <a:cubicBezTo>
                      <a:pt x="21" y="61"/>
                      <a:pt x="21" y="71"/>
                      <a:pt x="22" y="80"/>
                    </a:cubicBezTo>
                    <a:cubicBezTo>
                      <a:pt x="23" y="92"/>
                      <a:pt x="24" y="103"/>
                      <a:pt x="25" y="114"/>
                    </a:cubicBezTo>
                    <a:cubicBezTo>
                      <a:pt x="27" y="127"/>
                      <a:pt x="29" y="139"/>
                      <a:pt x="32" y="152"/>
                    </a:cubicBezTo>
                    <a:cubicBezTo>
                      <a:pt x="33" y="156"/>
                      <a:pt x="34" y="159"/>
                      <a:pt x="35" y="163"/>
                    </a:cubicBezTo>
                    <a:cubicBezTo>
                      <a:pt x="35" y="162"/>
                      <a:pt x="35" y="162"/>
                      <a:pt x="35" y="161"/>
                    </a:cubicBezTo>
                    <a:cubicBezTo>
                      <a:pt x="36" y="165"/>
                      <a:pt x="38" y="168"/>
                      <a:pt x="39" y="172"/>
                    </a:cubicBezTo>
                    <a:cubicBezTo>
                      <a:pt x="40" y="173"/>
                      <a:pt x="40" y="174"/>
                      <a:pt x="42" y="175"/>
                    </a:cubicBezTo>
                    <a:cubicBezTo>
                      <a:pt x="41" y="175"/>
                      <a:pt x="41" y="175"/>
                      <a:pt x="40" y="174"/>
                    </a:cubicBezTo>
                    <a:cubicBezTo>
                      <a:pt x="41" y="175"/>
                      <a:pt x="42" y="176"/>
                      <a:pt x="42" y="177"/>
                    </a:cubicBezTo>
                    <a:lnTo>
                      <a:pt x="42" y="176"/>
                    </a:lnTo>
                    <a:cubicBezTo>
                      <a:pt x="42" y="177"/>
                      <a:pt x="42" y="177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lnTo>
                      <a:pt x="43" y="178"/>
                    </a:lnTo>
                    <a:lnTo>
                      <a:pt x="44" y="178"/>
                    </a:lnTo>
                    <a:cubicBezTo>
                      <a:pt x="43" y="178"/>
                      <a:pt x="43" y="178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3" y="178"/>
                      <a:pt x="43" y="178"/>
                      <a:pt x="44" y="178"/>
                    </a:cubicBezTo>
                    <a:lnTo>
                      <a:pt x="45" y="178"/>
                    </a:lnTo>
                    <a:lnTo>
                      <a:pt x="45" y="179"/>
                    </a:lnTo>
                    <a:lnTo>
                      <a:pt x="46" y="179"/>
                    </a:lnTo>
                    <a:cubicBezTo>
                      <a:pt x="45" y="179"/>
                      <a:pt x="45" y="179"/>
                      <a:pt x="45" y="179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6" y="179"/>
                      <a:pt x="47" y="179"/>
                      <a:pt x="47" y="178"/>
                    </a:cubicBezTo>
                    <a:cubicBezTo>
                      <a:pt x="48" y="178"/>
                      <a:pt x="48" y="178"/>
                      <a:pt x="49" y="178"/>
                    </a:cubicBezTo>
                    <a:cubicBezTo>
                      <a:pt x="50" y="178"/>
                      <a:pt x="51" y="177"/>
                      <a:pt x="52" y="177"/>
                    </a:cubicBezTo>
                    <a:cubicBezTo>
                      <a:pt x="53" y="177"/>
                      <a:pt x="53" y="176"/>
                      <a:pt x="54" y="175"/>
                    </a:cubicBezTo>
                    <a:cubicBezTo>
                      <a:pt x="55" y="175"/>
                      <a:pt x="56" y="174"/>
                      <a:pt x="57" y="173"/>
                    </a:cubicBezTo>
                    <a:cubicBezTo>
                      <a:pt x="59" y="172"/>
                      <a:pt x="60" y="171"/>
                      <a:pt x="61" y="170"/>
                    </a:cubicBezTo>
                    <a:cubicBezTo>
                      <a:pt x="64" y="166"/>
                      <a:pt x="67" y="161"/>
                      <a:pt x="70" y="157"/>
                    </a:cubicBezTo>
                    <a:lnTo>
                      <a:pt x="70" y="158"/>
                    </a:lnTo>
                    <a:cubicBezTo>
                      <a:pt x="70" y="157"/>
                      <a:pt x="70" y="157"/>
                      <a:pt x="70" y="157"/>
                    </a:cubicBezTo>
                    <a:cubicBezTo>
                      <a:pt x="74" y="151"/>
                      <a:pt x="77" y="145"/>
                      <a:pt x="81" y="138"/>
                    </a:cubicBezTo>
                    <a:lnTo>
                      <a:pt x="80" y="139"/>
                    </a:lnTo>
                    <a:cubicBezTo>
                      <a:pt x="84" y="131"/>
                      <a:pt x="87" y="124"/>
                      <a:pt x="90" y="115"/>
                    </a:cubicBezTo>
                    <a:cubicBezTo>
                      <a:pt x="93" y="108"/>
                      <a:pt x="96" y="101"/>
                      <a:pt x="98" y="93"/>
                    </a:cubicBezTo>
                    <a:cubicBezTo>
                      <a:pt x="100" y="87"/>
                      <a:pt x="102" y="80"/>
                      <a:pt x="103" y="73"/>
                    </a:cubicBezTo>
                    <a:cubicBezTo>
                      <a:pt x="104" y="71"/>
                      <a:pt x="104" y="68"/>
                      <a:pt x="105" y="65"/>
                    </a:cubicBezTo>
                    <a:cubicBezTo>
                      <a:pt x="105" y="62"/>
                      <a:pt x="105" y="59"/>
                      <a:pt x="105" y="55"/>
                    </a:cubicBezTo>
                    <a:cubicBezTo>
                      <a:pt x="104" y="53"/>
                      <a:pt x="104" y="51"/>
                      <a:pt x="103" y="48"/>
                    </a:cubicBezTo>
                    <a:cubicBezTo>
                      <a:pt x="103" y="47"/>
                      <a:pt x="102" y="44"/>
                      <a:pt x="102" y="43"/>
                    </a:cubicBezTo>
                    <a:cubicBezTo>
                      <a:pt x="101" y="41"/>
                      <a:pt x="100" y="39"/>
                      <a:pt x="99" y="37"/>
                    </a:cubicBezTo>
                    <a:cubicBezTo>
                      <a:pt x="98" y="35"/>
                      <a:pt x="98" y="33"/>
                      <a:pt x="96" y="32"/>
                    </a:cubicBezTo>
                    <a:cubicBezTo>
                      <a:pt x="95" y="29"/>
                      <a:pt x="93" y="27"/>
                      <a:pt x="91" y="25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9" y="23"/>
                      <a:pt x="88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87" y="22"/>
                      <a:pt x="86" y="21"/>
                    </a:cubicBezTo>
                    <a:lnTo>
                      <a:pt x="85" y="21"/>
                    </a:ln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4" y="20"/>
                      <a:pt x="84" y="21"/>
                    </a:cubicBezTo>
                    <a:cubicBezTo>
                      <a:pt x="83" y="21"/>
                      <a:pt x="82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1" y="22"/>
                      <a:pt x="80" y="22"/>
                      <a:pt x="79" y="22"/>
                    </a:cubicBezTo>
                    <a:lnTo>
                      <a:pt x="78" y="23"/>
                    </a:lnTo>
                    <a:cubicBezTo>
                      <a:pt x="77" y="24"/>
                      <a:pt x="75" y="25"/>
                      <a:pt x="74" y="26"/>
                    </a:cubicBezTo>
                    <a:cubicBezTo>
                      <a:pt x="73" y="27"/>
                      <a:pt x="72" y="28"/>
                      <a:pt x="71" y="29"/>
                    </a:cubicBezTo>
                    <a:cubicBezTo>
                      <a:pt x="69" y="32"/>
                      <a:pt x="67" y="34"/>
                      <a:pt x="65" y="36"/>
                    </a:cubicBezTo>
                    <a:cubicBezTo>
                      <a:pt x="61" y="43"/>
                      <a:pt x="59" y="49"/>
                      <a:pt x="55" y="55"/>
                    </a:cubicBezTo>
                    <a:cubicBezTo>
                      <a:pt x="54" y="57"/>
                      <a:pt x="53" y="59"/>
                      <a:pt x="52" y="61"/>
                    </a:cubicBezTo>
                    <a:cubicBezTo>
                      <a:pt x="50" y="66"/>
                      <a:pt x="45" y="69"/>
                      <a:pt x="39" y="66"/>
                    </a:cubicBezTo>
                    <a:cubicBezTo>
                      <a:pt x="35" y="65"/>
                      <a:pt x="32" y="58"/>
                      <a:pt x="34" y="54"/>
                    </a:cubicBezTo>
                    <a:cubicBezTo>
                      <a:pt x="38" y="46"/>
                      <a:pt x="41" y="38"/>
                      <a:pt x="46" y="30"/>
                    </a:cubicBezTo>
                    <a:cubicBezTo>
                      <a:pt x="52" y="19"/>
                      <a:pt x="61" y="7"/>
                      <a:pt x="74" y="2"/>
                    </a:cubicBezTo>
                    <a:cubicBezTo>
                      <a:pt x="79" y="0"/>
                      <a:pt x="85" y="0"/>
                      <a:pt x="91" y="1"/>
                    </a:cubicBezTo>
                    <a:cubicBezTo>
                      <a:pt x="93" y="2"/>
                      <a:pt x="96" y="4"/>
                      <a:pt x="98" y="5"/>
                    </a:cubicBezTo>
                    <a:cubicBezTo>
                      <a:pt x="101" y="7"/>
                      <a:pt x="103" y="9"/>
                      <a:pt x="106" y="12"/>
                    </a:cubicBezTo>
                    <a:cubicBezTo>
                      <a:pt x="110" y="17"/>
                      <a:pt x="114" y="23"/>
                      <a:pt x="117" y="29"/>
                    </a:cubicBezTo>
                    <a:cubicBezTo>
                      <a:pt x="120" y="35"/>
                      <a:pt x="122" y="43"/>
                      <a:pt x="123" y="50"/>
                    </a:cubicBezTo>
                    <a:cubicBezTo>
                      <a:pt x="126" y="73"/>
                      <a:pt x="118" y="96"/>
                      <a:pt x="110" y="117"/>
                    </a:cubicBezTo>
                    <a:cubicBezTo>
                      <a:pt x="107" y="124"/>
                      <a:pt x="105" y="130"/>
                      <a:pt x="102" y="136"/>
                    </a:cubicBezTo>
                    <a:cubicBezTo>
                      <a:pt x="97" y="150"/>
                      <a:pt x="90" y="163"/>
                      <a:pt x="82" y="174"/>
                    </a:cubicBezTo>
                    <a:cubicBezTo>
                      <a:pt x="78" y="180"/>
                      <a:pt x="74" y="185"/>
                      <a:pt x="70" y="189"/>
                    </a:cubicBezTo>
                    <a:cubicBezTo>
                      <a:pt x="64" y="194"/>
                      <a:pt x="59" y="196"/>
                      <a:pt x="52" y="198"/>
                    </a:cubicBezTo>
                    <a:cubicBezTo>
                      <a:pt x="50" y="199"/>
                      <a:pt x="48" y="199"/>
                      <a:pt x="46" y="199"/>
                    </a:cubicBezTo>
                    <a:cubicBezTo>
                      <a:pt x="42" y="199"/>
                      <a:pt x="39" y="198"/>
                      <a:pt x="3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0" name="Google Shape;3110;p32"/>
              <p:cNvSpPr/>
              <p:nvPr/>
            </p:nvSpPr>
            <p:spPr>
              <a:xfrm>
                <a:off x="113400" y="2978640"/>
                <a:ext cx="856800" cy="481680"/>
              </a:xfrm>
              <a:custGeom>
                <a:rect b="b" l="l" r="r" t="t"/>
                <a:pathLst>
                  <a:path extrusionOk="0" h="1338" w="2380">
                    <a:moveTo>
                      <a:pt x="97" y="1336"/>
                    </a:moveTo>
                    <a:cubicBezTo>
                      <a:pt x="75" y="1335"/>
                      <a:pt x="53" y="1332"/>
                      <a:pt x="31" y="1328"/>
                    </a:cubicBezTo>
                    <a:cubicBezTo>
                      <a:pt x="32" y="1328"/>
                      <a:pt x="32" y="1328"/>
                      <a:pt x="32" y="1328"/>
                    </a:cubicBezTo>
                    <a:cubicBezTo>
                      <a:pt x="25" y="1327"/>
                      <a:pt x="17" y="1325"/>
                      <a:pt x="9" y="1323"/>
                    </a:cubicBezTo>
                    <a:cubicBezTo>
                      <a:pt x="4" y="1322"/>
                      <a:pt x="0" y="1316"/>
                      <a:pt x="2" y="1310"/>
                    </a:cubicBezTo>
                    <a:cubicBezTo>
                      <a:pt x="3" y="1305"/>
                      <a:pt x="9" y="1301"/>
                      <a:pt x="15" y="1302"/>
                    </a:cubicBezTo>
                    <a:cubicBezTo>
                      <a:pt x="25" y="1305"/>
                      <a:pt x="36" y="1308"/>
                      <a:pt x="46" y="1309"/>
                    </a:cubicBezTo>
                    <a:lnTo>
                      <a:pt x="45" y="1309"/>
                    </a:lnTo>
                    <a:cubicBezTo>
                      <a:pt x="54" y="1311"/>
                      <a:pt x="64" y="1313"/>
                      <a:pt x="73" y="1314"/>
                    </a:cubicBezTo>
                    <a:cubicBezTo>
                      <a:pt x="78" y="1315"/>
                      <a:pt x="83" y="1315"/>
                      <a:pt x="89" y="1316"/>
                    </a:cubicBezTo>
                    <a:cubicBezTo>
                      <a:pt x="94" y="1316"/>
                      <a:pt x="99" y="1316"/>
                      <a:pt x="104" y="1316"/>
                    </a:cubicBezTo>
                    <a:cubicBezTo>
                      <a:pt x="103" y="1316"/>
                      <a:pt x="103" y="1316"/>
                      <a:pt x="102" y="1316"/>
                    </a:cubicBezTo>
                    <a:cubicBezTo>
                      <a:pt x="109" y="1316"/>
                      <a:pt x="116" y="1317"/>
                      <a:pt x="122" y="1316"/>
                    </a:cubicBezTo>
                    <a:cubicBezTo>
                      <a:pt x="128" y="1316"/>
                      <a:pt x="135" y="1316"/>
                      <a:pt x="141" y="1316"/>
                    </a:cubicBezTo>
                    <a:lnTo>
                      <a:pt x="140" y="1316"/>
                    </a:lnTo>
                    <a:cubicBezTo>
                      <a:pt x="151" y="1315"/>
                      <a:pt x="162" y="1314"/>
                      <a:pt x="174" y="1313"/>
                    </a:cubicBezTo>
                    <a:cubicBezTo>
                      <a:pt x="185" y="1312"/>
                      <a:pt x="196" y="1309"/>
                      <a:pt x="208" y="1308"/>
                    </a:cubicBezTo>
                    <a:cubicBezTo>
                      <a:pt x="213" y="1307"/>
                      <a:pt x="218" y="1305"/>
                      <a:pt x="223" y="1304"/>
                    </a:cubicBezTo>
                    <a:cubicBezTo>
                      <a:pt x="226" y="1303"/>
                      <a:pt x="229" y="1302"/>
                      <a:pt x="232" y="1302"/>
                    </a:cubicBezTo>
                    <a:cubicBezTo>
                      <a:pt x="236" y="1301"/>
                      <a:pt x="238" y="1300"/>
                      <a:pt x="242" y="1298"/>
                    </a:cubicBezTo>
                    <a:cubicBezTo>
                      <a:pt x="257" y="1293"/>
                      <a:pt x="272" y="1287"/>
                      <a:pt x="286" y="1280"/>
                    </a:cubicBezTo>
                    <a:cubicBezTo>
                      <a:pt x="301" y="1274"/>
                      <a:pt x="317" y="1268"/>
                      <a:pt x="332" y="1261"/>
                    </a:cubicBezTo>
                    <a:cubicBezTo>
                      <a:pt x="363" y="1247"/>
                      <a:pt x="394" y="1233"/>
                      <a:pt x="424" y="1218"/>
                    </a:cubicBezTo>
                    <a:cubicBezTo>
                      <a:pt x="424" y="1218"/>
                      <a:pt x="424" y="1219"/>
                      <a:pt x="423" y="1219"/>
                    </a:cubicBezTo>
                    <a:cubicBezTo>
                      <a:pt x="428" y="1216"/>
                      <a:pt x="434" y="1213"/>
                      <a:pt x="439" y="1210"/>
                    </a:cubicBezTo>
                    <a:cubicBezTo>
                      <a:pt x="446" y="1207"/>
                      <a:pt x="452" y="1203"/>
                      <a:pt x="458" y="1199"/>
                    </a:cubicBezTo>
                    <a:cubicBezTo>
                      <a:pt x="470" y="1193"/>
                      <a:pt x="480" y="1185"/>
                      <a:pt x="491" y="1178"/>
                    </a:cubicBezTo>
                    <a:cubicBezTo>
                      <a:pt x="509" y="1166"/>
                      <a:pt x="527" y="1152"/>
                      <a:pt x="546" y="1140"/>
                    </a:cubicBezTo>
                    <a:cubicBezTo>
                      <a:pt x="565" y="1127"/>
                      <a:pt x="585" y="1115"/>
                      <a:pt x="605" y="1102"/>
                    </a:cubicBezTo>
                    <a:cubicBezTo>
                      <a:pt x="625" y="1089"/>
                      <a:pt x="644" y="1076"/>
                      <a:pt x="664" y="1064"/>
                    </a:cubicBezTo>
                    <a:cubicBezTo>
                      <a:pt x="682" y="1052"/>
                      <a:pt x="702" y="1041"/>
                      <a:pt x="720" y="1029"/>
                    </a:cubicBezTo>
                    <a:cubicBezTo>
                      <a:pt x="721" y="1027"/>
                      <a:pt x="723" y="1027"/>
                      <a:pt x="723" y="1026"/>
                    </a:cubicBezTo>
                    <a:cubicBezTo>
                      <a:pt x="726" y="1025"/>
                      <a:pt x="728" y="1023"/>
                      <a:pt x="729" y="1022"/>
                    </a:cubicBezTo>
                    <a:cubicBezTo>
                      <a:pt x="748" y="1009"/>
                      <a:pt x="767" y="994"/>
                      <a:pt x="785" y="979"/>
                    </a:cubicBezTo>
                    <a:cubicBezTo>
                      <a:pt x="804" y="962"/>
                      <a:pt x="824" y="945"/>
                      <a:pt x="845" y="929"/>
                    </a:cubicBezTo>
                    <a:cubicBezTo>
                      <a:pt x="854" y="921"/>
                      <a:pt x="864" y="914"/>
                      <a:pt x="874" y="907"/>
                    </a:cubicBezTo>
                    <a:cubicBezTo>
                      <a:pt x="884" y="900"/>
                      <a:pt x="894" y="894"/>
                      <a:pt x="903" y="887"/>
                    </a:cubicBezTo>
                    <a:cubicBezTo>
                      <a:pt x="913" y="880"/>
                      <a:pt x="923" y="873"/>
                      <a:pt x="933" y="866"/>
                    </a:cubicBezTo>
                    <a:cubicBezTo>
                      <a:pt x="943" y="859"/>
                      <a:pt x="954" y="852"/>
                      <a:pt x="963" y="844"/>
                    </a:cubicBezTo>
                    <a:cubicBezTo>
                      <a:pt x="979" y="833"/>
                      <a:pt x="994" y="821"/>
                      <a:pt x="1009" y="808"/>
                    </a:cubicBezTo>
                    <a:cubicBezTo>
                      <a:pt x="1015" y="803"/>
                      <a:pt x="1021" y="798"/>
                      <a:pt x="1026" y="793"/>
                    </a:cubicBezTo>
                    <a:cubicBezTo>
                      <a:pt x="1032" y="787"/>
                      <a:pt x="1037" y="782"/>
                      <a:pt x="1043" y="776"/>
                    </a:cubicBezTo>
                    <a:cubicBezTo>
                      <a:pt x="1053" y="766"/>
                      <a:pt x="1062" y="754"/>
                      <a:pt x="1074" y="745"/>
                    </a:cubicBezTo>
                    <a:cubicBezTo>
                      <a:pt x="1097" y="724"/>
                      <a:pt x="1124" y="709"/>
                      <a:pt x="1150" y="692"/>
                    </a:cubicBezTo>
                    <a:cubicBezTo>
                      <a:pt x="1160" y="685"/>
                      <a:pt x="1170" y="678"/>
                      <a:pt x="1179" y="670"/>
                    </a:cubicBezTo>
                    <a:cubicBezTo>
                      <a:pt x="1189" y="662"/>
                      <a:pt x="1199" y="654"/>
                      <a:pt x="1208" y="646"/>
                    </a:cubicBezTo>
                    <a:cubicBezTo>
                      <a:pt x="1218" y="638"/>
                      <a:pt x="1227" y="630"/>
                      <a:pt x="1237" y="622"/>
                    </a:cubicBezTo>
                    <a:cubicBezTo>
                      <a:pt x="1247" y="614"/>
                      <a:pt x="1256" y="606"/>
                      <a:pt x="1266" y="598"/>
                    </a:cubicBezTo>
                    <a:cubicBezTo>
                      <a:pt x="1277" y="588"/>
                      <a:pt x="1289" y="577"/>
                      <a:pt x="1300" y="567"/>
                    </a:cubicBezTo>
                    <a:cubicBezTo>
                      <a:pt x="1310" y="557"/>
                      <a:pt x="1319" y="546"/>
                      <a:pt x="1329" y="536"/>
                    </a:cubicBezTo>
                    <a:cubicBezTo>
                      <a:pt x="1341" y="522"/>
                      <a:pt x="1352" y="508"/>
                      <a:pt x="1364" y="494"/>
                    </a:cubicBezTo>
                    <a:cubicBezTo>
                      <a:pt x="1375" y="479"/>
                      <a:pt x="1389" y="465"/>
                      <a:pt x="1402" y="452"/>
                    </a:cubicBezTo>
                    <a:cubicBezTo>
                      <a:pt x="1409" y="445"/>
                      <a:pt x="1416" y="438"/>
                      <a:pt x="1423" y="432"/>
                    </a:cubicBezTo>
                    <a:cubicBezTo>
                      <a:pt x="1430" y="426"/>
                      <a:pt x="1437" y="420"/>
                      <a:pt x="1444" y="413"/>
                    </a:cubicBezTo>
                    <a:cubicBezTo>
                      <a:pt x="1458" y="402"/>
                      <a:pt x="1472" y="390"/>
                      <a:pt x="1486" y="378"/>
                    </a:cubicBezTo>
                    <a:cubicBezTo>
                      <a:pt x="1495" y="370"/>
                      <a:pt x="1504" y="362"/>
                      <a:pt x="1513" y="353"/>
                    </a:cubicBezTo>
                    <a:cubicBezTo>
                      <a:pt x="1521" y="345"/>
                      <a:pt x="1529" y="338"/>
                      <a:pt x="1537" y="331"/>
                    </a:cubicBezTo>
                    <a:cubicBezTo>
                      <a:pt x="1557" y="315"/>
                      <a:pt x="1576" y="302"/>
                      <a:pt x="1597" y="288"/>
                    </a:cubicBezTo>
                    <a:cubicBezTo>
                      <a:pt x="1606" y="281"/>
                      <a:pt x="1615" y="275"/>
                      <a:pt x="1625" y="268"/>
                    </a:cubicBezTo>
                    <a:cubicBezTo>
                      <a:pt x="1636" y="261"/>
                      <a:pt x="1646" y="254"/>
                      <a:pt x="1656" y="248"/>
                    </a:cubicBezTo>
                    <a:cubicBezTo>
                      <a:pt x="1666" y="242"/>
                      <a:pt x="1676" y="236"/>
                      <a:pt x="1687" y="231"/>
                    </a:cubicBezTo>
                    <a:cubicBezTo>
                      <a:pt x="1698" y="225"/>
                      <a:pt x="1709" y="219"/>
                      <a:pt x="1720" y="214"/>
                    </a:cubicBezTo>
                    <a:cubicBezTo>
                      <a:pt x="1734" y="208"/>
                      <a:pt x="1747" y="202"/>
                      <a:pt x="1761" y="195"/>
                    </a:cubicBezTo>
                    <a:cubicBezTo>
                      <a:pt x="1781" y="184"/>
                      <a:pt x="1802" y="172"/>
                      <a:pt x="1823" y="161"/>
                    </a:cubicBezTo>
                    <a:cubicBezTo>
                      <a:pt x="1844" y="148"/>
                      <a:pt x="1867" y="137"/>
                      <a:pt x="1889" y="126"/>
                    </a:cubicBezTo>
                    <a:cubicBezTo>
                      <a:pt x="1900" y="120"/>
                      <a:pt x="1910" y="116"/>
                      <a:pt x="1921" y="111"/>
                    </a:cubicBezTo>
                    <a:cubicBezTo>
                      <a:pt x="1932" y="106"/>
                      <a:pt x="1943" y="102"/>
                      <a:pt x="1954" y="99"/>
                    </a:cubicBezTo>
                    <a:cubicBezTo>
                      <a:pt x="1966" y="95"/>
                      <a:pt x="1978" y="91"/>
                      <a:pt x="1990" y="88"/>
                    </a:cubicBezTo>
                    <a:cubicBezTo>
                      <a:pt x="2002" y="85"/>
                      <a:pt x="2015" y="81"/>
                      <a:pt x="2027" y="78"/>
                    </a:cubicBezTo>
                    <a:cubicBezTo>
                      <a:pt x="2052" y="71"/>
                      <a:pt x="2076" y="65"/>
                      <a:pt x="2101" y="58"/>
                    </a:cubicBezTo>
                    <a:cubicBezTo>
                      <a:pt x="2125" y="51"/>
                      <a:pt x="2150" y="44"/>
                      <a:pt x="2175" y="38"/>
                    </a:cubicBezTo>
                    <a:cubicBezTo>
                      <a:pt x="2186" y="35"/>
                      <a:pt x="2197" y="32"/>
                      <a:pt x="2209" y="29"/>
                    </a:cubicBezTo>
                    <a:cubicBezTo>
                      <a:pt x="2221" y="27"/>
                      <a:pt x="2232" y="24"/>
                      <a:pt x="2243" y="22"/>
                    </a:cubicBezTo>
                    <a:cubicBezTo>
                      <a:pt x="2269" y="17"/>
                      <a:pt x="2293" y="12"/>
                      <a:pt x="2318" y="7"/>
                    </a:cubicBezTo>
                    <a:cubicBezTo>
                      <a:pt x="2326" y="5"/>
                      <a:pt x="2333" y="3"/>
                      <a:pt x="2341" y="2"/>
                    </a:cubicBezTo>
                    <a:cubicBezTo>
                      <a:pt x="2347" y="1"/>
                      <a:pt x="2353" y="0"/>
                      <a:pt x="2359" y="0"/>
                    </a:cubicBezTo>
                    <a:cubicBezTo>
                      <a:pt x="2363" y="0"/>
                      <a:pt x="2366" y="1"/>
                      <a:pt x="2370" y="1"/>
                    </a:cubicBezTo>
                    <a:cubicBezTo>
                      <a:pt x="2376" y="3"/>
                      <a:pt x="2379" y="9"/>
                      <a:pt x="2378" y="14"/>
                    </a:cubicBezTo>
                    <a:cubicBezTo>
                      <a:pt x="2376" y="19"/>
                      <a:pt x="2371" y="24"/>
                      <a:pt x="2365" y="22"/>
                    </a:cubicBezTo>
                    <a:cubicBezTo>
                      <a:pt x="2364" y="22"/>
                      <a:pt x="2363" y="21"/>
                      <a:pt x="2362" y="21"/>
                    </a:cubicBezTo>
                    <a:cubicBezTo>
                      <a:pt x="2361" y="21"/>
                      <a:pt x="2359" y="21"/>
                      <a:pt x="2359" y="21"/>
                    </a:cubicBezTo>
                    <a:cubicBezTo>
                      <a:pt x="2357" y="21"/>
                      <a:pt x="2356" y="21"/>
                      <a:pt x="2355" y="21"/>
                    </a:cubicBezTo>
                    <a:cubicBezTo>
                      <a:pt x="2343" y="22"/>
                      <a:pt x="2330" y="24"/>
                      <a:pt x="2319" y="27"/>
                    </a:cubicBezTo>
                    <a:cubicBezTo>
                      <a:pt x="2308" y="29"/>
                      <a:pt x="2297" y="31"/>
                      <a:pt x="2286" y="33"/>
                    </a:cubicBezTo>
                    <a:cubicBezTo>
                      <a:pt x="2265" y="38"/>
                      <a:pt x="2245" y="42"/>
                      <a:pt x="2224" y="46"/>
                    </a:cubicBezTo>
                    <a:lnTo>
                      <a:pt x="2225" y="46"/>
                    </a:lnTo>
                    <a:cubicBezTo>
                      <a:pt x="2214" y="48"/>
                      <a:pt x="2204" y="50"/>
                      <a:pt x="2193" y="53"/>
                    </a:cubicBezTo>
                    <a:cubicBezTo>
                      <a:pt x="2181" y="56"/>
                      <a:pt x="2169" y="59"/>
                      <a:pt x="2158" y="62"/>
                    </a:cubicBezTo>
                    <a:cubicBezTo>
                      <a:pt x="2135" y="68"/>
                      <a:pt x="2113" y="75"/>
                      <a:pt x="2091" y="81"/>
                    </a:cubicBezTo>
                    <a:cubicBezTo>
                      <a:pt x="2069" y="87"/>
                      <a:pt x="2047" y="93"/>
                      <a:pt x="2025" y="99"/>
                    </a:cubicBezTo>
                    <a:cubicBezTo>
                      <a:pt x="2014" y="102"/>
                      <a:pt x="2002" y="105"/>
                      <a:pt x="1991" y="108"/>
                    </a:cubicBezTo>
                    <a:cubicBezTo>
                      <a:pt x="1985" y="109"/>
                      <a:pt x="1980" y="111"/>
                      <a:pt x="1974" y="113"/>
                    </a:cubicBezTo>
                    <a:cubicBezTo>
                      <a:pt x="1968" y="114"/>
                      <a:pt x="1962" y="117"/>
                      <a:pt x="1956" y="119"/>
                    </a:cubicBezTo>
                    <a:cubicBezTo>
                      <a:pt x="1947" y="121"/>
                      <a:pt x="1938" y="125"/>
                      <a:pt x="1928" y="129"/>
                    </a:cubicBezTo>
                    <a:cubicBezTo>
                      <a:pt x="1919" y="133"/>
                      <a:pt x="1910" y="137"/>
                      <a:pt x="1901" y="141"/>
                    </a:cubicBezTo>
                    <a:cubicBezTo>
                      <a:pt x="1869" y="158"/>
                      <a:pt x="1837" y="174"/>
                      <a:pt x="1807" y="193"/>
                    </a:cubicBezTo>
                    <a:cubicBezTo>
                      <a:pt x="1799" y="197"/>
                      <a:pt x="1791" y="201"/>
                      <a:pt x="1784" y="205"/>
                    </a:cubicBezTo>
                    <a:cubicBezTo>
                      <a:pt x="1776" y="210"/>
                      <a:pt x="1767" y="214"/>
                      <a:pt x="1759" y="218"/>
                    </a:cubicBezTo>
                    <a:cubicBezTo>
                      <a:pt x="1751" y="222"/>
                      <a:pt x="1744" y="225"/>
                      <a:pt x="1735" y="229"/>
                    </a:cubicBezTo>
                    <a:cubicBezTo>
                      <a:pt x="1727" y="233"/>
                      <a:pt x="1719" y="237"/>
                      <a:pt x="1711" y="240"/>
                    </a:cubicBezTo>
                    <a:cubicBezTo>
                      <a:pt x="1699" y="247"/>
                      <a:pt x="1688" y="253"/>
                      <a:pt x="1677" y="259"/>
                    </a:cubicBezTo>
                    <a:cubicBezTo>
                      <a:pt x="1665" y="265"/>
                      <a:pt x="1653" y="273"/>
                      <a:pt x="1642" y="280"/>
                    </a:cubicBezTo>
                    <a:lnTo>
                      <a:pt x="1643" y="280"/>
                    </a:lnTo>
                    <a:cubicBezTo>
                      <a:pt x="1642" y="280"/>
                      <a:pt x="1642" y="280"/>
                      <a:pt x="1642" y="281"/>
                    </a:cubicBezTo>
                    <a:cubicBezTo>
                      <a:pt x="1625" y="292"/>
                      <a:pt x="1607" y="304"/>
                      <a:pt x="1590" y="317"/>
                    </a:cubicBezTo>
                    <a:cubicBezTo>
                      <a:pt x="1582" y="322"/>
                      <a:pt x="1573" y="329"/>
                      <a:pt x="1565" y="335"/>
                    </a:cubicBezTo>
                    <a:cubicBezTo>
                      <a:pt x="1557" y="341"/>
                      <a:pt x="1550" y="347"/>
                      <a:pt x="1543" y="353"/>
                    </a:cubicBezTo>
                    <a:cubicBezTo>
                      <a:pt x="1535" y="360"/>
                      <a:pt x="1528" y="367"/>
                      <a:pt x="1520" y="374"/>
                    </a:cubicBezTo>
                    <a:cubicBezTo>
                      <a:pt x="1511" y="383"/>
                      <a:pt x="1501" y="392"/>
                      <a:pt x="1492" y="400"/>
                    </a:cubicBezTo>
                    <a:cubicBezTo>
                      <a:pt x="1483" y="408"/>
                      <a:pt x="1474" y="415"/>
                      <a:pt x="1465" y="422"/>
                    </a:cubicBezTo>
                    <a:cubicBezTo>
                      <a:pt x="1455" y="430"/>
                      <a:pt x="1446" y="437"/>
                      <a:pt x="1437" y="445"/>
                    </a:cubicBezTo>
                    <a:cubicBezTo>
                      <a:pt x="1438" y="445"/>
                      <a:pt x="1438" y="445"/>
                      <a:pt x="1438" y="445"/>
                    </a:cubicBezTo>
                    <a:lnTo>
                      <a:pt x="1437" y="445"/>
                    </a:lnTo>
                    <a:cubicBezTo>
                      <a:pt x="1430" y="452"/>
                      <a:pt x="1422" y="459"/>
                      <a:pt x="1415" y="467"/>
                    </a:cubicBezTo>
                    <a:cubicBezTo>
                      <a:pt x="1407" y="475"/>
                      <a:pt x="1399" y="483"/>
                      <a:pt x="1392" y="491"/>
                    </a:cubicBezTo>
                    <a:cubicBezTo>
                      <a:pt x="1384" y="501"/>
                      <a:pt x="1377" y="510"/>
                      <a:pt x="1369" y="519"/>
                    </a:cubicBezTo>
                    <a:cubicBezTo>
                      <a:pt x="1361" y="529"/>
                      <a:pt x="1353" y="539"/>
                      <a:pt x="1345" y="548"/>
                    </a:cubicBezTo>
                    <a:cubicBezTo>
                      <a:pt x="1329" y="567"/>
                      <a:pt x="1312" y="583"/>
                      <a:pt x="1294" y="600"/>
                    </a:cubicBezTo>
                    <a:cubicBezTo>
                      <a:pt x="1277" y="616"/>
                      <a:pt x="1258" y="631"/>
                      <a:pt x="1240" y="647"/>
                    </a:cubicBezTo>
                    <a:cubicBezTo>
                      <a:pt x="1222" y="662"/>
                      <a:pt x="1204" y="677"/>
                      <a:pt x="1185" y="691"/>
                    </a:cubicBezTo>
                    <a:cubicBezTo>
                      <a:pt x="1175" y="700"/>
                      <a:pt x="1164" y="707"/>
                      <a:pt x="1152" y="715"/>
                    </a:cubicBezTo>
                    <a:cubicBezTo>
                      <a:pt x="1141" y="722"/>
                      <a:pt x="1129" y="729"/>
                      <a:pt x="1118" y="736"/>
                    </a:cubicBezTo>
                    <a:cubicBezTo>
                      <a:pt x="1109" y="743"/>
                      <a:pt x="1100" y="750"/>
                      <a:pt x="1091" y="758"/>
                    </a:cubicBezTo>
                    <a:cubicBezTo>
                      <a:pt x="1082" y="765"/>
                      <a:pt x="1075" y="773"/>
                      <a:pt x="1067" y="781"/>
                    </a:cubicBezTo>
                    <a:cubicBezTo>
                      <a:pt x="1059" y="789"/>
                      <a:pt x="1051" y="798"/>
                      <a:pt x="1042" y="805"/>
                    </a:cubicBezTo>
                    <a:cubicBezTo>
                      <a:pt x="1033" y="814"/>
                      <a:pt x="1023" y="822"/>
                      <a:pt x="1014" y="831"/>
                    </a:cubicBezTo>
                    <a:cubicBezTo>
                      <a:pt x="1005" y="838"/>
                      <a:pt x="995" y="846"/>
                      <a:pt x="986" y="853"/>
                    </a:cubicBezTo>
                    <a:cubicBezTo>
                      <a:pt x="966" y="868"/>
                      <a:pt x="946" y="882"/>
                      <a:pt x="926" y="896"/>
                    </a:cubicBezTo>
                    <a:cubicBezTo>
                      <a:pt x="905" y="910"/>
                      <a:pt x="885" y="924"/>
                      <a:pt x="866" y="939"/>
                    </a:cubicBezTo>
                    <a:cubicBezTo>
                      <a:pt x="846" y="953"/>
                      <a:pt x="827" y="970"/>
                      <a:pt x="808" y="985"/>
                    </a:cubicBezTo>
                    <a:cubicBezTo>
                      <a:pt x="789" y="1001"/>
                      <a:pt x="771" y="1017"/>
                      <a:pt x="751" y="1031"/>
                    </a:cubicBezTo>
                    <a:cubicBezTo>
                      <a:pt x="746" y="1034"/>
                      <a:pt x="740" y="1039"/>
                      <a:pt x="734" y="1042"/>
                    </a:cubicBezTo>
                    <a:cubicBezTo>
                      <a:pt x="734" y="1043"/>
                      <a:pt x="734" y="1043"/>
                      <a:pt x="733" y="1043"/>
                    </a:cubicBezTo>
                    <a:cubicBezTo>
                      <a:pt x="728" y="1047"/>
                      <a:pt x="724" y="1050"/>
                      <a:pt x="720" y="1052"/>
                    </a:cubicBezTo>
                    <a:cubicBezTo>
                      <a:pt x="710" y="1059"/>
                      <a:pt x="701" y="1065"/>
                      <a:pt x="691" y="1071"/>
                    </a:cubicBezTo>
                    <a:cubicBezTo>
                      <a:pt x="669" y="1084"/>
                      <a:pt x="647" y="1098"/>
                      <a:pt x="626" y="1112"/>
                    </a:cubicBezTo>
                    <a:cubicBezTo>
                      <a:pt x="602" y="1127"/>
                      <a:pt x="578" y="1142"/>
                      <a:pt x="554" y="1158"/>
                    </a:cubicBezTo>
                    <a:cubicBezTo>
                      <a:pt x="534" y="1172"/>
                      <a:pt x="515" y="1187"/>
                      <a:pt x="494" y="1200"/>
                    </a:cubicBezTo>
                    <a:cubicBezTo>
                      <a:pt x="474" y="1213"/>
                      <a:pt x="453" y="1226"/>
                      <a:pt x="432" y="1236"/>
                    </a:cubicBezTo>
                    <a:cubicBezTo>
                      <a:pt x="409" y="1248"/>
                      <a:pt x="385" y="1259"/>
                      <a:pt x="361" y="1270"/>
                    </a:cubicBezTo>
                    <a:cubicBezTo>
                      <a:pt x="338" y="1280"/>
                      <a:pt x="315" y="1290"/>
                      <a:pt x="292" y="1300"/>
                    </a:cubicBezTo>
                    <a:cubicBezTo>
                      <a:pt x="272" y="1308"/>
                      <a:pt x="252" y="1317"/>
                      <a:pt x="231" y="1323"/>
                    </a:cubicBezTo>
                    <a:cubicBezTo>
                      <a:pt x="209" y="1329"/>
                      <a:pt x="187" y="1332"/>
                      <a:pt x="165" y="1334"/>
                    </a:cubicBezTo>
                    <a:cubicBezTo>
                      <a:pt x="149" y="1336"/>
                      <a:pt x="133" y="1337"/>
                      <a:pt x="117" y="1337"/>
                    </a:cubicBezTo>
                    <a:cubicBezTo>
                      <a:pt x="110" y="1337"/>
                      <a:pt x="104" y="1337"/>
                      <a:pt x="97" y="13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1" name="Google Shape;3111;p32"/>
              <p:cNvSpPr/>
              <p:nvPr/>
            </p:nvSpPr>
            <p:spPr>
              <a:xfrm>
                <a:off x="45000" y="2976120"/>
                <a:ext cx="756720" cy="341640"/>
              </a:xfrm>
              <a:custGeom>
                <a:rect b="b" l="l" r="r" t="t"/>
                <a:pathLst>
                  <a:path extrusionOk="0" h="949" w="2102">
                    <a:moveTo>
                      <a:pt x="7" y="946"/>
                    </a:moveTo>
                    <a:cubicBezTo>
                      <a:pt x="2" y="944"/>
                      <a:pt x="0" y="937"/>
                      <a:pt x="3" y="932"/>
                    </a:cubicBezTo>
                    <a:cubicBezTo>
                      <a:pt x="6" y="927"/>
                      <a:pt x="10" y="922"/>
                      <a:pt x="14" y="917"/>
                    </a:cubicBezTo>
                    <a:cubicBezTo>
                      <a:pt x="19" y="911"/>
                      <a:pt x="24" y="905"/>
                      <a:pt x="29" y="899"/>
                    </a:cubicBezTo>
                    <a:cubicBezTo>
                      <a:pt x="39" y="889"/>
                      <a:pt x="49" y="878"/>
                      <a:pt x="58" y="867"/>
                    </a:cubicBezTo>
                    <a:cubicBezTo>
                      <a:pt x="66" y="858"/>
                      <a:pt x="74" y="849"/>
                      <a:pt x="81" y="840"/>
                    </a:cubicBezTo>
                    <a:cubicBezTo>
                      <a:pt x="88" y="832"/>
                      <a:pt x="94" y="823"/>
                      <a:pt x="100" y="814"/>
                    </a:cubicBezTo>
                    <a:cubicBezTo>
                      <a:pt x="107" y="805"/>
                      <a:pt x="114" y="797"/>
                      <a:pt x="120" y="787"/>
                    </a:cubicBezTo>
                    <a:cubicBezTo>
                      <a:pt x="127" y="779"/>
                      <a:pt x="134" y="770"/>
                      <a:pt x="141" y="761"/>
                    </a:cubicBezTo>
                    <a:cubicBezTo>
                      <a:pt x="154" y="744"/>
                      <a:pt x="169" y="728"/>
                      <a:pt x="184" y="713"/>
                    </a:cubicBezTo>
                    <a:cubicBezTo>
                      <a:pt x="199" y="697"/>
                      <a:pt x="215" y="682"/>
                      <a:pt x="231" y="667"/>
                    </a:cubicBezTo>
                    <a:cubicBezTo>
                      <a:pt x="247" y="652"/>
                      <a:pt x="261" y="636"/>
                      <a:pt x="276" y="621"/>
                    </a:cubicBezTo>
                    <a:cubicBezTo>
                      <a:pt x="292" y="605"/>
                      <a:pt x="307" y="589"/>
                      <a:pt x="323" y="574"/>
                    </a:cubicBezTo>
                    <a:cubicBezTo>
                      <a:pt x="339" y="558"/>
                      <a:pt x="355" y="542"/>
                      <a:pt x="371" y="526"/>
                    </a:cubicBezTo>
                    <a:cubicBezTo>
                      <a:pt x="387" y="511"/>
                      <a:pt x="402" y="495"/>
                      <a:pt x="418" y="480"/>
                    </a:cubicBezTo>
                    <a:cubicBezTo>
                      <a:pt x="430" y="468"/>
                      <a:pt x="442" y="456"/>
                      <a:pt x="455" y="445"/>
                    </a:cubicBezTo>
                    <a:cubicBezTo>
                      <a:pt x="469" y="434"/>
                      <a:pt x="482" y="423"/>
                      <a:pt x="495" y="411"/>
                    </a:cubicBezTo>
                    <a:cubicBezTo>
                      <a:pt x="512" y="396"/>
                      <a:pt x="528" y="381"/>
                      <a:pt x="545" y="367"/>
                    </a:cubicBezTo>
                    <a:cubicBezTo>
                      <a:pt x="561" y="353"/>
                      <a:pt x="578" y="339"/>
                      <a:pt x="595" y="325"/>
                    </a:cubicBezTo>
                    <a:cubicBezTo>
                      <a:pt x="604" y="318"/>
                      <a:pt x="612" y="312"/>
                      <a:pt x="621" y="305"/>
                    </a:cubicBezTo>
                    <a:cubicBezTo>
                      <a:pt x="629" y="298"/>
                      <a:pt x="637" y="291"/>
                      <a:pt x="645" y="285"/>
                    </a:cubicBezTo>
                    <a:cubicBezTo>
                      <a:pt x="662" y="270"/>
                      <a:pt x="678" y="256"/>
                      <a:pt x="696" y="243"/>
                    </a:cubicBezTo>
                    <a:cubicBezTo>
                      <a:pt x="712" y="230"/>
                      <a:pt x="729" y="219"/>
                      <a:pt x="746" y="208"/>
                    </a:cubicBezTo>
                    <a:cubicBezTo>
                      <a:pt x="763" y="198"/>
                      <a:pt x="782" y="188"/>
                      <a:pt x="801" y="178"/>
                    </a:cubicBezTo>
                    <a:cubicBezTo>
                      <a:pt x="819" y="169"/>
                      <a:pt x="837" y="159"/>
                      <a:pt x="856" y="149"/>
                    </a:cubicBezTo>
                    <a:cubicBezTo>
                      <a:pt x="865" y="144"/>
                      <a:pt x="875" y="139"/>
                      <a:pt x="885" y="134"/>
                    </a:cubicBezTo>
                    <a:cubicBezTo>
                      <a:pt x="894" y="128"/>
                      <a:pt x="903" y="122"/>
                      <a:pt x="912" y="116"/>
                    </a:cubicBezTo>
                    <a:cubicBezTo>
                      <a:pt x="930" y="104"/>
                      <a:pt x="947" y="91"/>
                      <a:pt x="966" y="79"/>
                    </a:cubicBezTo>
                    <a:cubicBezTo>
                      <a:pt x="974" y="73"/>
                      <a:pt x="983" y="68"/>
                      <a:pt x="993" y="64"/>
                    </a:cubicBezTo>
                    <a:cubicBezTo>
                      <a:pt x="1003" y="59"/>
                      <a:pt x="1013" y="54"/>
                      <a:pt x="1023" y="51"/>
                    </a:cubicBezTo>
                    <a:cubicBezTo>
                      <a:pt x="1043" y="43"/>
                      <a:pt x="1063" y="36"/>
                      <a:pt x="1083" y="31"/>
                    </a:cubicBezTo>
                    <a:cubicBezTo>
                      <a:pt x="1104" y="26"/>
                      <a:pt x="1124" y="22"/>
                      <a:pt x="1145" y="18"/>
                    </a:cubicBezTo>
                    <a:cubicBezTo>
                      <a:pt x="1166" y="14"/>
                      <a:pt x="1187" y="10"/>
                      <a:pt x="1207" y="7"/>
                    </a:cubicBezTo>
                    <a:cubicBezTo>
                      <a:pt x="1230" y="4"/>
                      <a:pt x="1251" y="1"/>
                      <a:pt x="1273" y="0"/>
                    </a:cubicBezTo>
                    <a:cubicBezTo>
                      <a:pt x="1295" y="0"/>
                      <a:pt x="1316" y="0"/>
                      <a:pt x="1337" y="1"/>
                    </a:cubicBezTo>
                    <a:cubicBezTo>
                      <a:pt x="1358" y="2"/>
                      <a:pt x="1379" y="6"/>
                      <a:pt x="1400" y="10"/>
                    </a:cubicBezTo>
                    <a:cubicBezTo>
                      <a:pt x="1411" y="11"/>
                      <a:pt x="1421" y="13"/>
                      <a:pt x="1431" y="14"/>
                    </a:cubicBezTo>
                    <a:cubicBezTo>
                      <a:pt x="1441" y="16"/>
                      <a:pt x="1451" y="18"/>
                      <a:pt x="1461" y="21"/>
                    </a:cubicBezTo>
                    <a:cubicBezTo>
                      <a:pt x="1482" y="25"/>
                      <a:pt x="1503" y="31"/>
                      <a:pt x="1524" y="36"/>
                    </a:cubicBezTo>
                    <a:cubicBezTo>
                      <a:pt x="1545" y="42"/>
                      <a:pt x="1565" y="47"/>
                      <a:pt x="1584" y="53"/>
                    </a:cubicBezTo>
                    <a:cubicBezTo>
                      <a:pt x="1605" y="60"/>
                      <a:pt x="1625" y="68"/>
                      <a:pt x="1643" y="79"/>
                    </a:cubicBezTo>
                    <a:cubicBezTo>
                      <a:pt x="1661" y="89"/>
                      <a:pt x="1678" y="99"/>
                      <a:pt x="1697" y="109"/>
                    </a:cubicBezTo>
                    <a:cubicBezTo>
                      <a:pt x="1716" y="118"/>
                      <a:pt x="1734" y="127"/>
                      <a:pt x="1752" y="137"/>
                    </a:cubicBezTo>
                    <a:cubicBezTo>
                      <a:pt x="1760" y="142"/>
                      <a:pt x="1769" y="147"/>
                      <a:pt x="1777" y="151"/>
                    </a:cubicBezTo>
                    <a:cubicBezTo>
                      <a:pt x="1786" y="156"/>
                      <a:pt x="1795" y="161"/>
                      <a:pt x="1805" y="166"/>
                    </a:cubicBezTo>
                    <a:cubicBezTo>
                      <a:pt x="1821" y="176"/>
                      <a:pt x="1837" y="187"/>
                      <a:pt x="1852" y="198"/>
                    </a:cubicBezTo>
                    <a:cubicBezTo>
                      <a:pt x="1869" y="209"/>
                      <a:pt x="1887" y="219"/>
                      <a:pt x="1904" y="230"/>
                    </a:cubicBezTo>
                    <a:cubicBezTo>
                      <a:pt x="1921" y="242"/>
                      <a:pt x="1937" y="255"/>
                      <a:pt x="1954" y="267"/>
                    </a:cubicBezTo>
                    <a:cubicBezTo>
                      <a:pt x="1963" y="272"/>
                      <a:pt x="1971" y="278"/>
                      <a:pt x="1979" y="285"/>
                    </a:cubicBezTo>
                    <a:cubicBezTo>
                      <a:pt x="1988" y="290"/>
                      <a:pt x="1996" y="296"/>
                      <a:pt x="2005" y="303"/>
                    </a:cubicBezTo>
                    <a:cubicBezTo>
                      <a:pt x="2012" y="310"/>
                      <a:pt x="2019" y="317"/>
                      <a:pt x="2026" y="324"/>
                    </a:cubicBezTo>
                    <a:cubicBezTo>
                      <a:pt x="2034" y="332"/>
                      <a:pt x="2041" y="339"/>
                      <a:pt x="2049" y="347"/>
                    </a:cubicBezTo>
                    <a:cubicBezTo>
                      <a:pt x="2055" y="352"/>
                      <a:pt x="2062" y="358"/>
                      <a:pt x="2068" y="363"/>
                    </a:cubicBezTo>
                    <a:cubicBezTo>
                      <a:pt x="2074" y="369"/>
                      <a:pt x="2081" y="374"/>
                      <a:pt x="2087" y="379"/>
                    </a:cubicBezTo>
                    <a:lnTo>
                      <a:pt x="2087" y="378"/>
                    </a:lnTo>
                    <a:cubicBezTo>
                      <a:pt x="2088" y="380"/>
                      <a:pt x="2090" y="381"/>
                      <a:pt x="2092" y="383"/>
                    </a:cubicBezTo>
                    <a:lnTo>
                      <a:pt x="2094" y="384"/>
                    </a:lnTo>
                    <a:cubicBezTo>
                      <a:pt x="2099" y="387"/>
                      <a:pt x="2101" y="392"/>
                      <a:pt x="2099" y="398"/>
                    </a:cubicBezTo>
                    <a:cubicBezTo>
                      <a:pt x="2097" y="403"/>
                      <a:pt x="2090" y="406"/>
                      <a:pt x="2084" y="403"/>
                    </a:cubicBezTo>
                    <a:cubicBezTo>
                      <a:pt x="2080" y="401"/>
                      <a:pt x="2076" y="399"/>
                      <a:pt x="2072" y="395"/>
                    </a:cubicBezTo>
                    <a:cubicBezTo>
                      <a:pt x="2070" y="393"/>
                      <a:pt x="2068" y="391"/>
                      <a:pt x="2066" y="389"/>
                    </a:cubicBezTo>
                    <a:cubicBezTo>
                      <a:pt x="2053" y="379"/>
                      <a:pt x="2041" y="369"/>
                      <a:pt x="2029" y="358"/>
                    </a:cubicBezTo>
                    <a:cubicBezTo>
                      <a:pt x="2023" y="352"/>
                      <a:pt x="2017" y="346"/>
                      <a:pt x="2011" y="339"/>
                    </a:cubicBezTo>
                    <a:cubicBezTo>
                      <a:pt x="2005" y="333"/>
                      <a:pt x="1999" y="327"/>
                      <a:pt x="1992" y="321"/>
                    </a:cubicBezTo>
                    <a:cubicBezTo>
                      <a:pt x="1985" y="315"/>
                      <a:pt x="1977" y="310"/>
                      <a:pt x="1969" y="304"/>
                    </a:cubicBezTo>
                    <a:cubicBezTo>
                      <a:pt x="1960" y="297"/>
                      <a:pt x="1950" y="290"/>
                      <a:pt x="1941" y="284"/>
                    </a:cubicBezTo>
                    <a:cubicBezTo>
                      <a:pt x="1924" y="272"/>
                      <a:pt x="1907" y="258"/>
                      <a:pt x="1889" y="247"/>
                    </a:cubicBezTo>
                    <a:lnTo>
                      <a:pt x="1890" y="247"/>
                    </a:lnTo>
                    <a:cubicBezTo>
                      <a:pt x="1873" y="236"/>
                      <a:pt x="1856" y="226"/>
                      <a:pt x="1840" y="216"/>
                    </a:cubicBezTo>
                    <a:cubicBezTo>
                      <a:pt x="1830" y="209"/>
                      <a:pt x="1820" y="202"/>
                      <a:pt x="1810" y="196"/>
                    </a:cubicBezTo>
                    <a:cubicBezTo>
                      <a:pt x="1804" y="191"/>
                      <a:pt x="1797" y="187"/>
                      <a:pt x="1790" y="183"/>
                    </a:cubicBezTo>
                    <a:cubicBezTo>
                      <a:pt x="1781" y="179"/>
                      <a:pt x="1773" y="174"/>
                      <a:pt x="1765" y="170"/>
                    </a:cubicBezTo>
                    <a:cubicBezTo>
                      <a:pt x="1749" y="161"/>
                      <a:pt x="1732" y="151"/>
                      <a:pt x="1716" y="143"/>
                    </a:cubicBezTo>
                    <a:cubicBezTo>
                      <a:pt x="1700" y="134"/>
                      <a:pt x="1683" y="126"/>
                      <a:pt x="1667" y="117"/>
                    </a:cubicBezTo>
                    <a:cubicBezTo>
                      <a:pt x="1650" y="108"/>
                      <a:pt x="1635" y="99"/>
                      <a:pt x="1618" y="90"/>
                    </a:cubicBezTo>
                    <a:cubicBezTo>
                      <a:pt x="1611" y="87"/>
                      <a:pt x="1604" y="84"/>
                      <a:pt x="1597" y="81"/>
                    </a:cubicBezTo>
                    <a:cubicBezTo>
                      <a:pt x="1588" y="78"/>
                      <a:pt x="1580" y="74"/>
                      <a:pt x="1572" y="71"/>
                    </a:cubicBezTo>
                    <a:cubicBezTo>
                      <a:pt x="1561" y="68"/>
                      <a:pt x="1549" y="65"/>
                      <a:pt x="1538" y="61"/>
                    </a:cubicBezTo>
                    <a:cubicBezTo>
                      <a:pt x="1527" y="59"/>
                      <a:pt x="1515" y="56"/>
                      <a:pt x="1504" y="53"/>
                    </a:cubicBezTo>
                    <a:cubicBezTo>
                      <a:pt x="1481" y="47"/>
                      <a:pt x="1457" y="41"/>
                      <a:pt x="1434" y="36"/>
                    </a:cubicBezTo>
                    <a:cubicBezTo>
                      <a:pt x="1435" y="36"/>
                      <a:pt x="1435" y="37"/>
                      <a:pt x="1435" y="37"/>
                    </a:cubicBezTo>
                    <a:cubicBezTo>
                      <a:pt x="1433" y="36"/>
                      <a:pt x="1431" y="36"/>
                      <a:pt x="1428" y="35"/>
                    </a:cubicBezTo>
                    <a:lnTo>
                      <a:pt x="1429" y="36"/>
                    </a:lnTo>
                    <a:cubicBezTo>
                      <a:pt x="1414" y="33"/>
                      <a:pt x="1398" y="31"/>
                      <a:pt x="1383" y="28"/>
                    </a:cubicBezTo>
                    <a:cubicBezTo>
                      <a:pt x="1368" y="25"/>
                      <a:pt x="1352" y="23"/>
                      <a:pt x="1336" y="22"/>
                    </a:cubicBezTo>
                    <a:cubicBezTo>
                      <a:pt x="1337" y="22"/>
                      <a:pt x="1337" y="22"/>
                      <a:pt x="1337" y="22"/>
                    </a:cubicBezTo>
                    <a:cubicBezTo>
                      <a:pt x="1312" y="21"/>
                      <a:pt x="1286" y="21"/>
                      <a:pt x="1260" y="22"/>
                    </a:cubicBezTo>
                    <a:cubicBezTo>
                      <a:pt x="1248" y="23"/>
                      <a:pt x="1235" y="24"/>
                      <a:pt x="1222" y="26"/>
                    </a:cubicBezTo>
                    <a:cubicBezTo>
                      <a:pt x="1209" y="28"/>
                      <a:pt x="1196" y="30"/>
                      <a:pt x="1184" y="32"/>
                    </a:cubicBezTo>
                    <a:cubicBezTo>
                      <a:pt x="1158" y="36"/>
                      <a:pt x="1134" y="42"/>
                      <a:pt x="1110" y="47"/>
                    </a:cubicBezTo>
                    <a:cubicBezTo>
                      <a:pt x="1099" y="49"/>
                      <a:pt x="1087" y="52"/>
                      <a:pt x="1076" y="54"/>
                    </a:cubicBezTo>
                    <a:cubicBezTo>
                      <a:pt x="1065" y="57"/>
                      <a:pt x="1055" y="61"/>
                      <a:pt x="1045" y="64"/>
                    </a:cubicBezTo>
                    <a:cubicBezTo>
                      <a:pt x="1037" y="67"/>
                      <a:pt x="1030" y="70"/>
                      <a:pt x="1022" y="73"/>
                    </a:cubicBezTo>
                    <a:cubicBezTo>
                      <a:pt x="1013" y="77"/>
                      <a:pt x="1005" y="81"/>
                      <a:pt x="997" y="85"/>
                    </a:cubicBezTo>
                    <a:cubicBezTo>
                      <a:pt x="987" y="90"/>
                      <a:pt x="977" y="96"/>
                      <a:pt x="967" y="102"/>
                    </a:cubicBezTo>
                    <a:cubicBezTo>
                      <a:pt x="950" y="114"/>
                      <a:pt x="932" y="127"/>
                      <a:pt x="914" y="140"/>
                    </a:cubicBezTo>
                    <a:cubicBezTo>
                      <a:pt x="896" y="152"/>
                      <a:pt x="876" y="162"/>
                      <a:pt x="857" y="172"/>
                    </a:cubicBezTo>
                    <a:cubicBezTo>
                      <a:pt x="838" y="181"/>
                      <a:pt x="819" y="191"/>
                      <a:pt x="800" y="201"/>
                    </a:cubicBezTo>
                    <a:cubicBezTo>
                      <a:pt x="790" y="207"/>
                      <a:pt x="780" y="212"/>
                      <a:pt x="770" y="218"/>
                    </a:cubicBezTo>
                    <a:cubicBezTo>
                      <a:pt x="761" y="223"/>
                      <a:pt x="751" y="229"/>
                      <a:pt x="742" y="235"/>
                    </a:cubicBezTo>
                    <a:cubicBezTo>
                      <a:pt x="739" y="237"/>
                      <a:pt x="736" y="239"/>
                      <a:pt x="732" y="241"/>
                    </a:cubicBezTo>
                    <a:cubicBezTo>
                      <a:pt x="717" y="252"/>
                      <a:pt x="702" y="264"/>
                      <a:pt x="687" y="275"/>
                    </a:cubicBezTo>
                    <a:cubicBezTo>
                      <a:pt x="680" y="282"/>
                      <a:pt x="671" y="289"/>
                      <a:pt x="663" y="295"/>
                    </a:cubicBezTo>
                    <a:cubicBezTo>
                      <a:pt x="656" y="302"/>
                      <a:pt x="649" y="307"/>
                      <a:pt x="642" y="313"/>
                    </a:cubicBezTo>
                    <a:cubicBezTo>
                      <a:pt x="627" y="326"/>
                      <a:pt x="611" y="338"/>
                      <a:pt x="596" y="351"/>
                    </a:cubicBezTo>
                    <a:cubicBezTo>
                      <a:pt x="580" y="363"/>
                      <a:pt x="565" y="376"/>
                      <a:pt x="550" y="389"/>
                    </a:cubicBezTo>
                    <a:cubicBezTo>
                      <a:pt x="536" y="401"/>
                      <a:pt x="523" y="413"/>
                      <a:pt x="509" y="425"/>
                    </a:cubicBezTo>
                    <a:cubicBezTo>
                      <a:pt x="495" y="438"/>
                      <a:pt x="481" y="450"/>
                      <a:pt x="467" y="461"/>
                    </a:cubicBezTo>
                    <a:lnTo>
                      <a:pt x="466" y="462"/>
                    </a:lnTo>
                    <a:cubicBezTo>
                      <a:pt x="459" y="468"/>
                      <a:pt x="451" y="475"/>
                      <a:pt x="444" y="482"/>
                    </a:cubicBezTo>
                    <a:cubicBezTo>
                      <a:pt x="435" y="490"/>
                      <a:pt x="427" y="498"/>
                      <a:pt x="419" y="507"/>
                    </a:cubicBezTo>
                    <a:cubicBezTo>
                      <a:pt x="404" y="522"/>
                      <a:pt x="389" y="536"/>
                      <a:pt x="373" y="551"/>
                    </a:cubicBezTo>
                    <a:cubicBezTo>
                      <a:pt x="357" y="568"/>
                      <a:pt x="340" y="584"/>
                      <a:pt x="324" y="600"/>
                    </a:cubicBezTo>
                    <a:cubicBezTo>
                      <a:pt x="308" y="616"/>
                      <a:pt x="293" y="632"/>
                      <a:pt x="278" y="648"/>
                    </a:cubicBezTo>
                    <a:cubicBezTo>
                      <a:pt x="270" y="655"/>
                      <a:pt x="263" y="663"/>
                      <a:pt x="255" y="670"/>
                    </a:cubicBezTo>
                    <a:cubicBezTo>
                      <a:pt x="247" y="679"/>
                      <a:pt x="237" y="688"/>
                      <a:pt x="229" y="696"/>
                    </a:cubicBezTo>
                    <a:cubicBezTo>
                      <a:pt x="212" y="712"/>
                      <a:pt x="195" y="729"/>
                      <a:pt x="180" y="745"/>
                    </a:cubicBezTo>
                    <a:cubicBezTo>
                      <a:pt x="175" y="751"/>
                      <a:pt x="170" y="756"/>
                      <a:pt x="166" y="761"/>
                    </a:cubicBezTo>
                    <a:cubicBezTo>
                      <a:pt x="160" y="768"/>
                      <a:pt x="155" y="775"/>
                      <a:pt x="149" y="782"/>
                    </a:cubicBezTo>
                    <a:cubicBezTo>
                      <a:pt x="140" y="793"/>
                      <a:pt x="131" y="805"/>
                      <a:pt x="123" y="817"/>
                    </a:cubicBezTo>
                    <a:cubicBezTo>
                      <a:pt x="114" y="829"/>
                      <a:pt x="105" y="841"/>
                      <a:pt x="96" y="852"/>
                    </a:cubicBezTo>
                    <a:cubicBezTo>
                      <a:pt x="85" y="865"/>
                      <a:pt x="74" y="879"/>
                      <a:pt x="63" y="892"/>
                    </a:cubicBezTo>
                    <a:cubicBezTo>
                      <a:pt x="59" y="896"/>
                      <a:pt x="56" y="899"/>
                      <a:pt x="53" y="903"/>
                    </a:cubicBezTo>
                    <a:lnTo>
                      <a:pt x="53" y="902"/>
                    </a:lnTo>
                    <a:cubicBezTo>
                      <a:pt x="48" y="909"/>
                      <a:pt x="42" y="915"/>
                      <a:pt x="36" y="922"/>
                    </a:cubicBezTo>
                    <a:cubicBezTo>
                      <a:pt x="32" y="928"/>
                      <a:pt x="26" y="934"/>
                      <a:pt x="22" y="941"/>
                    </a:cubicBezTo>
                    <a:lnTo>
                      <a:pt x="21" y="942"/>
                    </a:lnTo>
                    <a:cubicBezTo>
                      <a:pt x="19" y="946"/>
                      <a:pt x="15" y="948"/>
                      <a:pt x="12" y="948"/>
                    </a:cubicBezTo>
                    <a:cubicBezTo>
                      <a:pt x="10" y="948"/>
                      <a:pt x="8" y="948"/>
                      <a:pt x="7" y="9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2" name="Google Shape;3112;p32"/>
              <p:cNvSpPr/>
              <p:nvPr/>
            </p:nvSpPr>
            <p:spPr>
              <a:xfrm>
                <a:off x="520920" y="3000600"/>
                <a:ext cx="108360" cy="12600"/>
              </a:xfrm>
              <a:custGeom>
                <a:rect b="b" l="l" r="r" t="t"/>
                <a:pathLst>
                  <a:path extrusionOk="0" h="35" w="301">
                    <a:moveTo>
                      <a:pt x="18" y="34"/>
                    </a:moveTo>
                    <a:cubicBezTo>
                      <a:pt x="15" y="34"/>
                      <a:pt x="12" y="34"/>
                      <a:pt x="9" y="33"/>
                    </a:cubicBezTo>
                    <a:cubicBezTo>
                      <a:pt x="4" y="32"/>
                      <a:pt x="0" y="26"/>
                      <a:pt x="1" y="20"/>
                    </a:cubicBezTo>
                    <a:cubicBezTo>
                      <a:pt x="3" y="15"/>
                      <a:pt x="8" y="12"/>
                      <a:pt x="14" y="13"/>
                    </a:cubicBezTo>
                    <a:lnTo>
                      <a:pt x="13" y="13"/>
                    </a:lnTo>
                    <a:cubicBezTo>
                      <a:pt x="15" y="13"/>
                      <a:pt x="16" y="13"/>
                      <a:pt x="17" y="13"/>
                    </a:cubicBezTo>
                    <a:lnTo>
                      <a:pt x="16" y="13"/>
                    </a:lnTo>
                    <a:cubicBezTo>
                      <a:pt x="32" y="13"/>
                      <a:pt x="47" y="13"/>
                      <a:pt x="63" y="13"/>
                    </a:cubicBezTo>
                    <a:cubicBezTo>
                      <a:pt x="79" y="12"/>
                      <a:pt x="95" y="10"/>
                      <a:pt x="110" y="9"/>
                    </a:cubicBezTo>
                    <a:cubicBezTo>
                      <a:pt x="111" y="9"/>
                      <a:pt x="112" y="9"/>
                      <a:pt x="112" y="9"/>
                    </a:cubicBezTo>
                    <a:lnTo>
                      <a:pt x="111" y="9"/>
                    </a:lnTo>
                    <a:cubicBezTo>
                      <a:pt x="112" y="9"/>
                      <a:pt x="113" y="9"/>
                      <a:pt x="114" y="9"/>
                    </a:cubicBezTo>
                    <a:lnTo>
                      <a:pt x="113" y="9"/>
                    </a:lnTo>
                    <a:cubicBezTo>
                      <a:pt x="114" y="9"/>
                      <a:pt x="115" y="9"/>
                      <a:pt x="116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9"/>
                      <a:pt x="120" y="9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8"/>
                      <a:pt x="124" y="8"/>
                    </a:cubicBezTo>
                    <a:cubicBezTo>
                      <a:pt x="125" y="8"/>
                      <a:pt x="125" y="8"/>
                      <a:pt x="126" y="8"/>
                    </a:cubicBezTo>
                    <a:cubicBezTo>
                      <a:pt x="127" y="8"/>
                      <a:pt x="127" y="7"/>
                      <a:pt x="128" y="7"/>
                    </a:cubicBezTo>
                    <a:lnTo>
                      <a:pt x="128" y="8"/>
                    </a:lnTo>
                    <a:cubicBezTo>
                      <a:pt x="149" y="6"/>
                      <a:pt x="171" y="5"/>
                      <a:pt x="192" y="5"/>
                    </a:cubicBezTo>
                    <a:cubicBezTo>
                      <a:pt x="204" y="5"/>
                      <a:pt x="214" y="5"/>
                      <a:pt x="225" y="5"/>
                    </a:cubicBezTo>
                    <a:cubicBezTo>
                      <a:pt x="236" y="4"/>
                      <a:pt x="248" y="3"/>
                      <a:pt x="259" y="3"/>
                    </a:cubicBezTo>
                    <a:cubicBezTo>
                      <a:pt x="260" y="3"/>
                      <a:pt x="260" y="3"/>
                      <a:pt x="260" y="3"/>
                    </a:cubicBezTo>
                    <a:cubicBezTo>
                      <a:pt x="270" y="2"/>
                      <a:pt x="279" y="1"/>
                      <a:pt x="289" y="0"/>
                    </a:cubicBezTo>
                    <a:cubicBezTo>
                      <a:pt x="295" y="0"/>
                      <a:pt x="300" y="5"/>
                      <a:pt x="300" y="10"/>
                    </a:cubicBezTo>
                    <a:cubicBezTo>
                      <a:pt x="300" y="16"/>
                      <a:pt x="295" y="21"/>
                      <a:pt x="289" y="21"/>
                    </a:cubicBezTo>
                    <a:cubicBezTo>
                      <a:pt x="278" y="21"/>
                      <a:pt x="267" y="22"/>
                      <a:pt x="255" y="23"/>
                    </a:cubicBezTo>
                    <a:cubicBezTo>
                      <a:pt x="244" y="24"/>
                      <a:pt x="234" y="24"/>
                      <a:pt x="223" y="24"/>
                    </a:cubicBezTo>
                    <a:cubicBezTo>
                      <a:pt x="212" y="24"/>
                      <a:pt x="201" y="24"/>
                      <a:pt x="189" y="24"/>
                    </a:cubicBezTo>
                    <a:cubicBezTo>
                      <a:pt x="179" y="25"/>
                      <a:pt x="169" y="25"/>
                      <a:pt x="158" y="26"/>
                    </a:cubicBezTo>
                    <a:cubicBezTo>
                      <a:pt x="148" y="26"/>
                      <a:pt x="138" y="27"/>
                      <a:pt x="128" y="27"/>
                    </a:cubicBezTo>
                    <a:cubicBezTo>
                      <a:pt x="129" y="27"/>
                      <a:pt x="130" y="27"/>
                      <a:pt x="130" y="27"/>
                    </a:cubicBezTo>
                    <a:cubicBezTo>
                      <a:pt x="124" y="28"/>
                      <a:pt x="117" y="28"/>
                      <a:pt x="111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30"/>
                      <a:pt x="100" y="30"/>
                      <a:pt x="94" y="31"/>
                    </a:cubicBezTo>
                    <a:cubicBezTo>
                      <a:pt x="94" y="31"/>
                      <a:pt x="95" y="31"/>
                      <a:pt x="95" y="30"/>
                    </a:cubicBezTo>
                    <a:cubicBezTo>
                      <a:pt x="94" y="31"/>
                      <a:pt x="93" y="31"/>
                      <a:pt x="92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1" y="31"/>
                      <a:pt x="89" y="31"/>
                    </a:cubicBezTo>
                    <a:cubicBezTo>
                      <a:pt x="88" y="31"/>
                      <a:pt x="87" y="31"/>
                      <a:pt x="86" y="31"/>
                    </a:cubicBezTo>
                    <a:cubicBezTo>
                      <a:pt x="85" y="31"/>
                      <a:pt x="83" y="31"/>
                      <a:pt x="81" y="31"/>
                    </a:cubicBezTo>
                    <a:cubicBezTo>
                      <a:pt x="82" y="31"/>
                      <a:pt x="82" y="31"/>
                      <a:pt x="83" y="31"/>
                    </a:cubicBezTo>
                    <a:cubicBezTo>
                      <a:pt x="82" y="31"/>
                      <a:pt x="81" y="31"/>
                      <a:pt x="81" y="31"/>
                    </a:cubicBezTo>
                    <a:cubicBezTo>
                      <a:pt x="68" y="32"/>
                      <a:pt x="57" y="33"/>
                      <a:pt x="44" y="33"/>
                    </a:cubicBezTo>
                    <a:cubicBezTo>
                      <a:pt x="39" y="34"/>
                      <a:pt x="33" y="34"/>
                      <a:pt x="27" y="34"/>
                    </a:cubicBezTo>
                    <a:cubicBezTo>
                      <a:pt x="24" y="34"/>
                      <a:pt x="21" y="34"/>
                      <a:pt x="1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32"/>
              <p:cNvSpPr/>
              <p:nvPr/>
            </p:nvSpPr>
            <p:spPr>
              <a:xfrm>
                <a:off x="568800" y="2983680"/>
                <a:ext cx="59400" cy="36720"/>
              </a:xfrm>
              <a:custGeom>
                <a:rect b="b" l="l" r="r" t="t"/>
                <a:pathLst>
                  <a:path extrusionOk="0" h="102" w="165">
                    <a:moveTo>
                      <a:pt x="67" y="96"/>
                    </a:moveTo>
                    <a:cubicBezTo>
                      <a:pt x="65" y="90"/>
                      <a:pt x="67" y="84"/>
                      <a:pt x="72" y="82"/>
                    </a:cubicBezTo>
                    <a:cubicBezTo>
                      <a:pt x="84" y="78"/>
                      <a:pt x="96" y="73"/>
                      <a:pt x="107" y="68"/>
                    </a:cubicBezTo>
                    <a:cubicBezTo>
                      <a:pt x="113" y="66"/>
                      <a:pt x="118" y="64"/>
                      <a:pt x="124" y="62"/>
                    </a:cubicBezTo>
                    <a:cubicBezTo>
                      <a:pt x="126" y="61"/>
                      <a:pt x="128" y="60"/>
                      <a:pt x="130" y="60"/>
                    </a:cubicBezTo>
                    <a:cubicBezTo>
                      <a:pt x="125" y="58"/>
                      <a:pt x="120" y="56"/>
                      <a:pt x="115" y="54"/>
                    </a:cubicBezTo>
                    <a:cubicBezTo>
                      <a:pt x="97" y="48"/>
                      <a:pt x="78" y="43"/>
                      <a:pt x="60" y="37"/>
                    </a:cubicBezTo>
                    <a:cubicBezTo>
                      <a:pt x="51" y="34"/>
                      <a:pt x="42" y="32"/>
                      <a:pt x="33" y="29"/>
                    </a:cubicBezTo>
                    <a:cubicBezTo>
                      <a:pt x="25" y="27"/>
                      <a:pt x="16" y="25"/>
                      <a:pt x="8" y="21"/>
                    </a:cubicBezTo>
                    <a:cubicBezTo>
                      <a:pt x="2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22" y="4"/>
                      <a:pt x="25" y="6"/>
                      <a:pt x="29" y="7"/>
                    </a:cubicBezTo>
                    <a:cubicBezTo>
                      <a:pt x="50" y="13"/>
                      <a:pt x="71" y="20"/>
                      <a:pt x="92" y="26"/>
                    </a:cubicBezTo>
                    <a:cubicBezTo>
                      <a:pt x="103" y="29"/>
                      <a:pt x="113" y="33"/>
                      <a:pt x="124" y="36"/>
                    </a:cubicBezTo>
                    <a:cubicBezTo>
                      <a:pt x="129" y="38"/>
                      <a:pt x="135" y="40"/>
                      <a:pt x="140" y="41"/>
                    </a:cubicBezTo>
                    <a:cubicBezTo>
                      <a:pt x="145" y="43"/>
                      <a:pt x="150" y="45"/>
                      <a:pt x="155" y="48"/>
                    </a:cubicBezTo>
                    <a:cubicBezTo>
                      <a:pt x="158" y="49"/>
                      <a:pt x="160" y="51"/>
                      <a:pt x="162" y="54"/>
                    </a:cubicBezTo>
                    <a:cubicBezTo>
                      <a:pt x="164" y="57"/>
                      <a:pt x="164" y="62"/>
                      <a:pt x="162" y="65"/>
                    </a:cubicBezTo>
                    <a:cubicBezTo>
                      <a:pt x="159" y="71"/>
                      <a:pt x="152" y="73"/>
                      <a:pt x="146" y="75"/>
                    </a:cubicBezTo>
                    <a:cubicBezTo>
                      <a:pt x="138" y="78"/>
                      <a:pt x="131" y="81"/>
                      <a:pt x="123" y="83"/>
                    </a:cubicBezTo>
                    <a:cubicBezTo>
                      <a:pt x="109" y="89"/>
                      <a:pt x="94" y="95"/>
                      <a:pt x="80" y="101"/>
                    </a:cubicBezTo>
                    <a:cubicBezTo>
                      <a:pt x="79" y="101"/>
                      <a:pt x="78" y="101"/>
                      <a:pt x="77" y="101"/>
                    </a:cubicBezTo>
                    <a:cubicBezTo>
                      <a:pt x="73" y="101"/>
                      <a:pt x="69" y="99"/>
                      <a:pt x="67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32"/>
              <p:cNvSpPr/>
              <p:nvPr/>
            </p:nvSpPr>
            <p:spPr>
              <a:xfrm>
                <a:off x="518400" y="3039120"/>
                <a:ext cx="162000" cy="12960"/>
              </a:xfrm>
              <a:custGeom>
                <a:rect b="b" l="l" r="r" t="t"/>
                <a:pathLst>
                  <a:path extrusionOk="0" h="36" w="450">
                    <a:moveTo>
                      <a:pt x="2" y="29"/>
                    </a:moveTo>
                    <a:cubicBezTo>
                      <a:pt x="0" y="23"/>
                      <a:pt x="3" y="16"/>
                      <a:pt x="9" y="14"/>
                    </a:cubicBezTo>
                    <a:cubicBezTo>
                      <a:pt x="12" y="13"/>
                      <a:pt x="15" y="13"/>
                      <a:pt x="19" y="13"/>
                    </a:cubicBezTo>
                    <a:cubicBezTo>
                      <a:pt x="22" y="13"/>
                      <a:pt x="26" y="12"/>
                      <a:pt x="30" y="12"/>
                    </a:cubicBezTo>
                    <a:cubicBezTo>
                      <a:pt x="38" y="12"/>
                      <a:pt x="46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lnTo>
                      <a:pt x="54" y="11"/>
                    </a:lnTo>
                    <a:lnTo>
                      <a:pt x="55" y="11"/>
                    </a:lnTo>
                    <a:lnTo>
                      <a:pt x="54" y="11"/>
                    </a:lnTo>
                    <a:cubicBezTo>
                      <a:pt x="56" y="11"/>
                      <a:pt x="57" y="10"/>
                      <a:pt x="57" y="10"/>
                    </a:cubicBezTo>
                    <a:cubicBezTo>
                      <a:pt x="58" y="10"/>
                      <a:pt x="58" y="10"/>
                      <a:pt x="59" y="10"/>
                    </a:cubicBezTo>
                    <a:lnTo>
                      <a:pt x="60" y="10"/>
                    </a:lnTo>
                    <a:cubicBezTo>
                      <a:pt x="61" y="10"/>
                      <a:pt x="62" y="10"/>
                      <a:pt x="63" y="10"/>
                    </a:cubicBezTo>
                    <a:cubicBezTo>
                      <a:pt x="63" y="10"/>
                      <a:pt x="64" y="9"/>
                      <a:pt x="65" y="9"/>
                    </a:cubicBezTo>
                    <a:lnTo>
                      <a:pt x="64" y="9"/>
                    </a:lnTo>
                    <a:cubicBezTo>
                      <a:pt x="65" y="9"/>
                      <a:pt x="65" y="9"/>
                      <a:pt x="65" y="9"/>
                    </a:cubicBezTo>
                    <a:lnTo>
                      <a:pt x="66" y="9"/>
                    </a:ln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70" y="9"/>
                      <a:pt x="70" y="9"/>
                    </a:cubicBezTo>
                    <a:lnTo>
                      <a:pt x="71" y="9"/>
                    </a:lnTo>
                    <a:cubicBezTo>
                      <a:pt x="92" y="7"/>
                      <a:pt x="114" y="6"/>
                      <a:pt x="135" y="6"/>
                    </a:cubicBezTo>
                    <a:cubicBezTo>
                      <a:pt x="157" y="5"/>
                      <a:pt x="178" y="4"/>
                      <a:pt x="199" y="3"/>
                    </a:cubicBezTo>
                    <a:cubicBezTo>
                      <a:pt x="243" y="1"/>
                      <a:pt x="286" y="0"/>
                      <a:pt x="329" y="1"/>
                    </a:cubicBezTo>
                    <a:cubicBezTo>
                      <a:pt x="344" y="1"/>
                      <a:pt x="359" y="1"/>
                      <a:pt x="373" y="2"/>
                    </a:cubicBezTo>
                    <a:lnTo>
                      <a:pt x="372" y="2"/>
                    </a:lnTo>
                    <a:cubicBezTo>
                      <a:pt x="373" y="2"/>
                      <a:pt x="374" y="2"/>
                      <a:pt x="374" y="2"/>
                    </a:cubicBezTo>
                    <a:lnTo>
                      <a:pt x="373" y="2"/>
                    </a:lnTo>
                    <a:cubicBezTo>
                      <a:pt x="377" y="2"/>
                      <a:pt x="382" y="2"/>
                      <a:pt x="386" y="2"/>
                    </a:cubicBezTo>
                    <a:cubicBezTo>
                      <a:pt x="387" y="2"/>
                      <a:pt x="387" y="3"/>
                      <a:pt x="387" y="3"/>
                    </a:cubicBezTo>
                    <a:cubicBezTo>
                      <a:pt x="394" y="3"/>
                      <a:pt x="402" y="4"/>
                      <a:pt x="410" y="4"/>
                    </a:cubicBezTo>
                    <a:lnTo>
                      <a:pt x="411" y="4"/>
                    </a:lnTo>
                    <a:lnTo>
                      <a:pt x="410" y="4"/>
                    </a:lnTo>
                    <a:cubicBezTo>
                      <a:pt x="413" y="4"/>
                      <a:pt x="416" y="4"/>
                      <a:pt x="419" y="5"/>
                    </a:cubicBezTo>
                    <a:lnTo>
                      <a:pt x="420" y="5"/>
                    </a:lnTo>
                    <a:cubicBezTo>
                      <a:pt x="426" y="5"/>
                      <a:pt x="432" y="5"/>
                      <a:pt x="438" y="5"/>
                    </a:cubicBezTo>
                    <a:cubicBezTo>
                      <a:pt x="444" y="5"/>
                      <a:pt x="448" y="9"/>
                      <a:pt x="448" y="15"/>
                    </a:cubicBezTo>
                    <a:cubicBezTo>
                      <a:pt x="449" y="20"/>
                      <a:pt x="444" y="25"/>
                      <a:pt x="438" y="25"/>
                    </a:cubicBezTo>
                    <a:cubicBezTo>
                      <a:pt x="421" y="24"/>
                      <a:pt x="404" y="23"/>
                      <a:pt x="387" y="22"/>
                    </a:cubicBezTo>
                    <a:cubicBezTo>
                      <a:pt x="381" y="22"/>
                      <a:pt x="375" y="21"/>
                      <a:pt x="370" y="20"/>
                    </a:cubicBezTo>
                    <a:cubicBezTo>
                      <a:pt x="349" y="20"/>
                      <a:pt x="328" y="19"/>
                      <a:pt x="306" y="19"/>
                    </a:cubicBezTo>
                    <a:cubicBezTo>
                      <a:pt x="283" y="19"/>
                      <a:pt x="261" y="19"/>
                      <a:pt x="239" y="20"/>
                    </a:cubicBezTo>
                    <a:cubicBezTo>
                      <a:pt x="217" y="21"/>
                      <a:pt x="195" y="22"/>
                      <a:pt x="174" y="23"/>
                    </a:cubicBezTo>
                    <a:cubicBezTo>
                      <a:pt x="153" y="25"/>
                      <a:pt x="133" y="25"/>
                      <a:pt x="112" y="26"/>
                    </a:cubicBezTo>
                    <a:cubicBezTo>
                      <a:pt x="106" y="27"/>
                      <a:pt x="100" y="27"/>
                      <a:pt x="94" y="27"/>
                    </a:cubicBezTo>
                    <a:cubicBezTo>
                      <a:pt x="86" y="28"/>
                      <a:pt x="79" y="29"/>
                      <a:pt x="72" y="29"/>
                    </a:cubicBezTo>
                    <a:cubicBezTo>
                      <a:pt x="63" y="30"/>
                      <a:pt x="52" y="31"/>
                      <a:pt x="42" y="32"/>
                    </a:cubicBezTo>
                    <a:cubicBezTo>
                      <a:pt x="38" y="32"/>
                      <a:pt x="33" y="33"/>
                      <a:pt x="29" y="33"/>
                    </a:cubicBezTo>
                    <a:cubicBezTo>
                      <a:pt x="24" y="33"/>
                      <a:pt x="19" y="34"/>
                      <a:pt x="15" y="34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8" y="35"/>
                      <a:pt x="4" y="33"/>
                      <a:pt x="2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32"/>
              <p:cNvSpPr/>
              <p:nvPr/>
            </p:nvSpPr>
            <p:spPr>
              <a:xfrm>
                <a:off x="618120" y="3027240"/>
                <a:ext cx="83520" cy="37800"/>
              </a:xfrm>
              <a:custGeom>
                <a:rect b="b" l="l" r="r" t="t"/>
                <a:pathLst>
                  <a:path extrusionOk="0" h="105" w="232">
                    <a:moveTo>
                      <a:pt x="104" y="98"/>
                    </a:moveTo>
                    <a:cubicBezTo>
                      <a:pt x="103" y="93"/>
                      <a:pt x="105" y="86"/>
                      <a:pt x="110" y="84"/>
                    </a:cubicBezTo>
                    <a:cubicBezTo>
                      <a:pt x="125" y="79"/>
                      <a:pt x="139" y="71"/>
                      <a:pt x="153" y="65"/>
                    </a:cubicBezTo>
                    <a:cubicBezTo>
                      <a:pt x="165" y="58"/>
                      <a:pt x="178" y="52"/>
                      <a:pt x="191" y="46"/>
                    </a:cubicBezTo>
                    <a:cubicBezTo>
                      <a:pt x="180" y="46"/>
                      <a:pt x="170" y="45"/>
                      <a:pt x="160" y="45"/>
                    </a:cubicBezTo>
                    <a:cubicBezTo>
                      <a:pt x="148" y="44"/>
                      <a:pt x="137" y="44"/>
                      <a:pt x="125" y="42"/>
                    </a:cubicBezTo>
                    <a:cubicBezTo>
                      <a:pt x="115" y="42"/>
                      <a:pt x="104" y="40"/>
                      <a:pt x="93" y="38"/>
                    </a:cubicBezTo>
                    <a:cubicBezTo>
                      <a:pt x="82" y="37"/>
                      <a:pt x="71" y="34"/>
                      <a:pt x="60" y="32"/>
                    </a:cubicBezTo>
                    <a:cubicBezTo>
                      <a:pt x="48" y="30"/>
                      <a:pt x="36" y="27"/>
                      <a:pt x="23" y="24"/>
                    </a:cubicBezTo>
                    <a:cubicBezTo>
                      <a:pt x="22" y="24"/>
                      <a:pt x="20" y="23"/>
                      <a:pt x="19" y="23"/>
                    </a:cubicBezTo>
                    <a:cubicBezTo>
                      <a:pt x="14" y="27"/>
                      <a:pt x="7" y="26"/>
                      <a:pt x="4" y="21"/>
                    </a:cubicBezTo>
                    <a:cubicBezTo>
                      <a:pt x="1" y="17"/>
                      <a:pt x="0" y="12"/>
                      <a:pt x="2" y="7"/>
                    </a:cubicBezTo>
                    <a:cubicBezTo>
                      <a:pt x="6" y="0"/>
                      <a:pt x="15" y="2"/>
                      <a:pt x="22" y="3"/>
                    </a:cubicBezTo>
                    <a:cubicBezTo>
                      <a:pt x="30" y="4"/>
                      <a:pt x="37" y="6"/>
                      <a:pt x="44" y="8"/>
                    </a:cubicBezTo>
                    <a:cubicBezTo>
                      <a:pt x="58" y="11"/>
                      <a:pt x="71" y="14"/>
                      <a:pt x="84" y="17"/>
                    </a:cubicBezTo>
                    <a:cubicBezTo>
                      <a:pt x="96" y="19"/>
                      <a:pt x="108" y="21"/>
                      <a:pt x="119" y="22"/>
                    </a:cubicBezTo>
                    <a:cubicBezTo>
                      <a:pt x="132" y="24"/>
                      <a:pt x="143" y="24"/>
                      <a:pt x="156" y="25"/>
                    </a:cubicBezTo>
                    <a:lnTo>
                      <a:pt x="155" y="25"/>
                    </a:lnTo>
                    <a:cubicBezTo>
                      <a:pt x="156" y="25"/>
                      <a:pt x="156" y="25"/>
                      <a:pt x="156" y="25"/>
                    </a:cubicBezTo>
                    <a:cubicBezTo>
                      <a:pt x="173" y="26"/>
                      <a:pt x="189" y="26"/>
                      <a:pt x="206" y="27"/>
                    </a:cubicBezTo>
                    <a:cubicBezTo>
                      <a:pt x="210" y="27"/>
                      <a:pt x="213" y="27"/>
                      <a:pt x="217" y="27"/>
                    </a:cubicBezTo>
                    <a:cubicBezTo>
                      <a:pt x="220" y="28"/>
                      <a:pt x="224" y="29"/>
                      <a:pt x="227" y="31"/>
                    </a:cubicBezTo>
                    <a:cubicBezTo>
                      <a:pt x="228" y="32"/>
                      <a:pt x="229" y="34"/>
                      <a:pt x="230" y="35"/>
                    </a:cubicBezTo>
                    <a:cubicBezTo>
                      <a:pt x="230" y="37"/>
                      <a:pt x="231" y="39"/>
                      <a:pt x="230" y="42"/>
                    </a:cubicBezTo>
                    <a:cubicBezTo>
                      <a:pt x="230" y="49"/>
                      <a:pt x="223" y="53"/>
                      <a:pt x="217" y="56"/>
                    </a:cubicBezTo>
                    <a:cubicBezTo>
                      <a:pt x="213" y="58"/>
                      <a:pt x="209" y="60"/>
                      <a:pt x="205" y="62"/>
                    </a:cubicBezTo>
                    <a:cubicBezTo>
                      <a:pt x="206" y="62"/>
                      <a:pt x="206" y="62"/>
                      <a:pt x="206" y="61"/>
                    </a:cubicBezTo>
                    <a:cubicBezTo>
                      <a:pt x="187" y="71"/>
                      <a:pt x="167" y="80"/>
                      <a:pt x="147" y="90"/>
                    </a:cubicBezTo>
                    <a:cubicBezTo>
                      <a:pt x="146" y="91"/>
                      <a:pt x="144" y="91"/>
                      <a:pt x="142" y="93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35" y="96"/>
                      <a:pt x="127" y="100"/>
                      <a:pt x="118" y="104"/>
                    </a:cubicBezTo>
                    <a:cubicBezTo>
                      <a:pt x="117" y="104"/>
                      <a:pt x="116" y="104"/>
                      <a:pt x="114" y="104"/>
                    </a:cubicBezTo>
                    <a:cubicBezTo>
                      <a:pt x="110" y="104"/>
                      <a:pt x="106" y="102"/>
                      <a:pt x="104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6" name="Google Shape;3116;p32"/>
              <p:cNvSpPr/>
              <p:nvPr/>
            </p:nvSpPr>
            <p:spPr>
              <a:xfrm>
                <a:off x="522720" y="3080160"/>
                <a:ext cx="158760" cy="11880"/>
              </a:xfrm>
              <a:custGeom>
                <a:rect b="b" l="l" r="r" t="t"/>
                <a:pathLst>
                  <a:path extrusionOk="0" h="33" w="441">
                    <a:moveTo>
                      <a:pt x="145" y="32"/>
                    </a:moveTo>
                    <a:cubicBezTo>
                      <a:pt x="136" y="32"/>
                      <a:pt x="126" y="32"/>
                      <a:pt x="117" y="31"/>
                    </a:cubicBezTo>
                    <a:cubicBezTo>
                      <a:pt x="108" y="31"/>
                      <a:pt x="100" y="31"/>
                      <a:pt x="91" y="31"/>
                    </a:cubicBezTo>
                    <a:cubicBezTo>
                      <a:pt x="82" y="30"/>
                      <a:pt x="73" y="29"/>
                      <a:pt x="65" y="29"/>
                    </a:cubicBezTo>
                    <a:lnTo>
                      <a:pt x="66" y="29"/>
                    </a:lnTo>
                    <a:cubicBezTo>
                      <a:pt x="56" y="28"/>
                      <a:pt x="46" y="28"/>
                      <a:pt x="37" y="27"/>
                    </a:cubicBezTo>
                    <a:cubicBezTo>
                      <a:pt x="28" y="26"/>
                      <a:pt x="19" y="26"/>
                      <a:pt x="9" y="24"/>
                    </a:cubicBezTo>
                    <a:cubicBezTo>
                      <a:pt x="3" y="22"/>
                      <a:pt x="0" y="17"/>
                      <a:pt x="2" y="11"/>
                    </a:cubicBezTo>
                    <a:cubicBezTo>
                      <a:pt x="3" y="6"/>
                      <a:pt x="9" y="2"/>
                      <a:pt x="14" y="4"/>
                    </a:cubicBezTo>
                    <a:cubicBezTo>
                      <a:pt x="16" y="4"/>
                      <a:pt x="17" y="4"/>
                      <a:pt x="19" y="4"/>
                    </a:cubicBezTo>
                    <a:cubicBezTo>
                      <a:pt x="31" y="7"/>
                      <a:pt x="42" y="7"/>
                      <a:pt x="53" y="8"/>
                    </a:cubicBezTo>
                    <a:cubicBezTo>
                      <a:pt x="66" y="9"/>
                      <a:pt x="78" y="10"/>
                      <a:pt x="90" y="11"/>
                    </a:cubicBezTo>
                    <a:lnTo>
                      <a:pt x="91" y="11"/>
                    </a:lnTo>
                    <a:cubicBezTo>
                      <a:pt x="92" y="11"/>
                      <a:pt x="93" y="11"/>
                      <a:pt x="93" y="11"/>
                    </a:cubicBezTo>
                    <a:lnTo>
                      <a:pt x="92" y="11"/>
                    </a:lnTo>
                    <a:cubicBezTo>
                      <a:pt x="98" y="11"/>
                      <a:pt x="105" y="11"/>
                      <a:pt x="112" y="12"/>
                    </a:cubicBezTo>
                    <a:cubicBezTo>
                      <a:pt x="113" y="12"/>
                      <a:pt x="114" y="12"/>
                      <a:pt x="115" y="12"/>
                    </a:cubicBezTo>
                    <a:lnTo>
                      <a:pt x="116" y="12"/>
                    </a:lnTo>
                    <a:lnTo>
                      <a:pt x="117" y="12"/>
                    </a:lnTo>
                    <a:lnTo>
                      <a:pt x="116" y="12"/>
                    </a:lnTo>
                    <a:cubicBezTo>
                      <a:pt x="122" y="13"/>
                      <a:pt x="127" y="13"/>
                      <a:pt x="133" y="13"/>
                    </a:cubicBezTo>
                    <a:cubicBezTo>
                      <a:pt x="137" y="13"/>
                      <a:pt x="141" y="13"/>
                      <a:pt x="146" y="13"/>
                    </a:cubicBezTo>
                    <a:cubicBezTo>
                      <a:pt x="157" y="13"/>
                      <a:pt x="167" y="13"/>
                      <a:pt x="178" y="13"/>
                    </a:cubicBezTo>
                    <a:cubicBezTo>
                      <a:pt x="189" y="12"/>
                      <a:pt x="200" y="12"/>
                      <a:pt x="212" y="11"/>
                    </a:cubicBezTo>
                    <a:cubicBezTo>
                      <a:pt x="223" y="10"/>
                      <a:pt x="235" y="10"/>
                      <a:pt x="246" y="9"/>
                    </a:cubicBezTo>
                    <a:cubicBezTo>
                      <a:pt x="267" y="7"/>
                      <a:pt x="288" y="6"/>
                      <a:pt x="309" y="4"/>
                    </a:cubicBezTo>
                    <a:cubicBezTo>
                      <a:pt x="330" y="3"/>
                      <a:pt x="351" y="2"/>
                      <a:pt x="373" y="1"/>
                    </a:cubicBezTo>
                    <a:cubicBezTo>
                      <a:pt x="391" y="1"/>
                      <a:pt x="411" y="1"/>
                      <a:pt x="429" y="0"/>
                    </a:cubicBezTo>
                    <a:cubicBezTo>
                      <a:pt x="435" y="0"/>
                      <a:pt x="440" y="4"/>
                      <a:pt x="440" y="10"/>
                    </a:cubicBezTo>
                    <a:cubicBezTo>
                      <a:pt x="440" y="15"/>
                      <a:pt x="435" y="20"/>
                      <a:pt x="430" y="20"/>
                    </a:cubicBezTo>
                    <a:cubicBezTo>
                      <a:pt x="408" y="20"/>
                      <a:pt x="385" y="20"/>
                      <a:pt x="363" y="20"/>
                    </a:cubicBezTo>
                    <a:cubicBezTo>
                      <a:pt x="342" y="21"/>
                      <a:pt x="320" y="22"/>
                      <a:pt x="299" y="24"/>
                    </a:cubicBezTo>
                    <a:cubicBezTo>
                      <a:pt x="277" y="25"/>
                      <a:pt x="254" y="26"/>
                      <a:pt x="231" y="28"/>
                    </a:cubicBezTo>
                    <a:cubicBezTo>
                      <a:pt x="211" y="30"/>
                      <a:pt x="192" y="31"/>
                      <a:pt x="172" y="31"/>
                    </a:cubicBezTo>
                    <a:cubicBezTo>
                      <a:pt x="164" y="32"/>
                      <a:pt x="156" y="32"/>
                      <a:pt x="148" y="32"/>
                    </a:cubicBezTo>
                    <a:cubicBezTo>
                      <a:pt x="147" y="32"/>
                      <a:pt x="146" y="32"/>
                      <a:pt x="14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7" name="Google Shape;3117;p32"/>
              <p:cNvSpPr/>
              <p:nvPr/>
            </p:nvSpPr>
            <p:spPr>
              <a:xfrm>
                <a:off x="631800" y="3065400"/>
                <a:ext cx="66240" cy="37080"/>
              </a:xfrm>
              <a:custGeom>
                <a:rect b="b" l="l" r="r" t="t"/>
                <a:pathLst>
                  <a:path extrusionOk="0" h="103" w="184">
                    <a:moveTo>
                      <a:pt x="73" y="98"/>
                    </a:moveTo>
                    <a:cubicBezTo>
                      <a:pt x="69" y="94"/>
                      <a:pt x="70" y="87"/>
                      <a:pt x="74" y="84"/>
                    </a:cubicBezTo>
                    <a:cubicBezTo>
                      <a:pt x="81" y="79"/>
                      <a:pt x="89" y="74"/>
                      <a:pt x="97" y="71"/>
                    </a:cubicBezTo>
                    <a:cubicBezTo>
                      <a:pt x="104" y="67"/>
                      <a:pt x="111" y="65"/>
                      <a:pt x="118" y="61"/>
                    </a:cubicBezTo>
                    <a:cubicBezTo>
                      <a:pt x="127" y="56"/>
                      <a:pt x="137" y="52"/>
                      <a:pt x="147" y="48"/>
                    </a:cubicBezTo>
                    <a:cubicBezTo>
                      <a:pt x="141" y="47"/>
                      <a:pt x="135" y="45"/>
                      <a:pt x="129" y="44"/>
                    </a:cubicBezTo>
                    <a:cubicBezTo>
                      <a:pt x="117" y="41"/>
                      <a:pt x="105" y="39"/>
                      <a:pt x="93" y="36"/>
                    </a:cubicBezTo>
                    <a:lnTo>
                      <a:pt x="93" y="37"/>
                    </a:lnTo>
                    <a:cubicBezTo>
                      <a:pt x="92" y="36"/>
                      <a:pt x="92" y="36"/>
                      <a:pt x="91" y="36"/>
                    </a:cubicBezTo>
                    <a:cubicBezTo>
                      <a:pt x="86" y="35"/>
                      <a:pt x="80" y="34"/>
                      <a:pt x="74" y="33"/>
                    </a:cubicBezTo>
                    <a:cubicBezTo>
                      <a:pt x="74" y="33"/>
                      <a:pt x="75" y="33"/>
                      <a:pt x="76" y="33"/>
                    </a:cubicBezTo>
                    <a:cubicBezTo>
                      <a:pt x="70" y="32"/>
                      <a:pt x="65" y="31"/>
                      <a:pt x="60" y="30"/>
                    </a:cubicBezTo>
                    <a:lnTo>
                      <a:pt x="59" y="30"/>
                    </a:lnTo>
                    <a:cubicBezTo>
                      <a:pt x="44" y="27"/>
                      <a:pt x="28" y="24"/>
                      <a:pt x="12" y="21"/>
                    </a:cubicBezTo>
                    <a:lnTo>
                      <a:pt x="13" y="21"/>
                    </a:ln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4" y="3"/>
                      <a:pt x="8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7" y="3"/>
                      <a:pt x="32" y="4"/>
                      <a:pt x="37" y="5"/>
                    </a:cubicBezTo>
                    <a:cubicBezTo>
                      <a:pt x="48" y="7"/>
                      <a:pt x="59" y="10"/>
                      <a:pt x="71" y="12"/>
                    </a:cubicBezTo>
                    <a:cubicBezTo>
                      <a:pt x="93" y="16"/>
                      <a:pt x="114" y="20"/>
                      <a:pt x="135" y="25"/>
                    </a:cubicBezTo>
                    <a:cubicBezTo>
                      <a:pt x="146" y="27"/>
                      <a:pt x="155" y="29"/>
                      <a:pt x="166" y="31"/>
                    </a:cubicBezTo>
                    <a:cubicBezTo>
                      <a:pt x="169" y="33"/>
                      <a:pt x="172" y="33"/>
                      <a:pt x="176" y="35"/>
                    </a:cubicBezTo>
                    <a:cubicBezTo>
                      <a:pt x="181" y="38"/>
                      <a:pt x="183" y="45"/>
                      <a:pt x="181" y="50"/>
                    </a:cubicBezTo>
                    <a:cubicBezTo>
                      <a:pt x="179" y="55"/>
                      <a:pt x="174" y="58"/>
                      <a:pt x="169" y="61"/>
                    </a:cubicBezTo>
                    <a:cubicBezTo>
                      <a:pt x="167" y="62"/>
                      <a:pt x="164" y="63"/>
                      <a:pt x="161" y="64"/>
                    </a:cubicBezTo>
                    <a:cubicBezTo>
                      <a:pt x="142" y="73"/>
                      <a:pt x="123" y="81"/>
                      <a:pt x="104" y="91"/>
                    </a:cubicBezTo>
                    <a:lnTo>
                      <a:pt x="104" y="90"/>
                    </a:lnTo>
                    <a:cubicBezTo>
                      <a:pt x="103" y="91"/>
                      <a:pt x="102" y="91"/>
                      <a:pt x="102" y="91"/>
                    </a:cubicBezTo>
                    <a:cubicBezTo>
                      <a:pt x="102" y="91"/>
                      <a:pt x="101" y="91"/>
                      <a:pt x="101" y="92"/>
                    </a:cubicBezTo>
                    <a:lnTo>
                      <a:pt x="101" y="91"/>
                    </a:lnTo>
                    <a:cubicBezTo>
                      <a:pt x="101" y="92"/>
                      <a:pt x="101" y="92"/>
                      <a:pt x="101" y="92"/>
                    </a:cubicBezTo>
                    <a:cubicBezTo>
                      <a:pt x="97" y="94"/>
                      <a:pt x="93" y="96"/>
                      <a:pt x="89" y="99"/>
                    </a:cubicBezTo>
                    <a:cubicBezTo>
                      <a:pt x="88" y="100"/>
                      <a:pt x="88" y="100"/>
                      <a:pt x="87" y="100"/>
                    </a:cubicBezTo>
                    <a:cubicBezTo>
                      <a:pt x="86" y="102"/>
                      <a:pt x="83" y="102"/>
                      <a:pt x="81" y="102"/>
                    </a:cubicBezTo>
                    <a:cubicBezTo>
                      <a:pt x="78" y="102"/>
                      <a:pt x="74" y="101"/>
                      <a:pt x="73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8" name="Google Shape;3118;p32"/>
              <p:cNvSpPr/>
              <p:nvPr/>
            </p:nvSpPr>
            <p:spPr>
              <a:xfrm>
                <a:off x="521640" y="3119400"/>
                <a:ext cx="127080" cy="10800"/>
              </a:xfrm>
              <a:custGeom>
                <a:rect b="b" l="l" r="r" t="t"/>
                <a:pathLst>
                  <a:path extrusionOk="0" h="30" w="353">
                    <a:moveTo>
                      <a:pt x="43" y="27"/>
                    </a:moveTo>
                    <a:cubicBezTo>
                      <a:pt x="34" y="26"/>
                      <a:pt x="24" y="25"/>
                      <a:pt x="16" y="23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3" y="19"/>
                      <a:pt x="0" y="15"/>
                      <a:pt x="0" y="11"/>
                    </a:cubicBezTo>
                    <a:cubicBezTo>
                      <a:pt x="0" y="5"/>
                      <a:pt x="3" y="1"/>
                      <a:pt x="9" y="0"/>
                    </a:cubicBezTo>
                    <a:cubicBezTo>
                      <a:pt x="11" y="0"/>
                      <a:pt x="13" y="0"/>
                      <a:pt x="16" y="1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40" y="7"/>
                      <a:pt x="53" y="8"/>
                      <a:pt x="66" y="9"/>
                    </a:cubicBezTo>
                    <a:lnTo>
                      <a:pt x="65" y="9"/>
                    </a:lnTo>
                    <a:cubicBezTo>
                      <a:pt x="86" y="10"/>
                      <a:pt x="107" y="10"/>
                      <a:pt x="128" y="9"/>
                    </a:cubicBezTo>
                    <a:cubicBezTo>
                      <a:pt x="150" y="8"/>
                      <a:pt x="173" y="8"/>
                      <a:pt x="196" y="7"/>
                    </a:cubicBezTo>
                    <a:cubicBezTo>
                      <a:pt x="217" y="6"/>
                      <a:pt x="237" y="6"/>
                      <a:pt x="258" y="5"/>
                    </a:cubicBezTo>
                    <a:cubicBezTo>
                      <a:pt x="279" y="5"/>
                      <a:pt x="301" y="5"/>
                      <a:pt x="323" y="7"/>
                    </a:cubicBezTo>
                    <a:lnTo>
                      <a:pt x="325" y="7"/>
                    </a:lnTo>
                    <a:cubicBezTo>
                      <a:pt x="330" y="7"/>
                      <a:pt x="336" y="7"/>
                      <a:pt x="341" y="7"/>
                    </a:cubicBezTo>
                    <a:cubicBezTo>
                      <a:pt x="347" y="6"/>
                      <a:pt x="352" y="11"/>
                      <a:pt x="352" y="17"/>
                    </a:cubicBezTo>
                    <a:cubicBezTo>
                      <a:pt x="352" y="22"/>
                      <a:pt x="347" y="27"/>
                      <a:pt x="341" y="27"/>
                    </a:cubicBezTo>
                    <a:cubicBezTo>
                      <a:pt x="334" y="28"/>
                      <a:pt x="328" y="28"/>
                      <a:pt x="321" y="27"/>
                    </a:cubicBezTo>
                    <a:cubicBezTo>
                      <a:pt x="314" y="26"/>
                      <a:pt x="308" y="26"/>
                      <a:pt x="301" y="25"/>
                    </a:cubicBezTo>
                    <a:cubicBezTo>
                      <a:pt x="260" y="23"/>
                      <a:pt x="218" y="25"/>
                      <a:pt x="176" y="26"/>
                    </a:cubicBezTo>
                    <a:cubicBezTo>
                      <a:pt x="153" y="28"/>
                      <a:pt x="129" y="28"/>
                      <a:pt x="106" y="29"/>
                    </a:cubicBezTo>
                    <a:cubicBezTo>
                      <a:pt x="100" y="29"/>
                      <a:pt x="95" y="29"/>
                      <a:pt x="89" y="29"/>
                    </a:cubicBezTo>
                    <a:cubicBezTo>
                      <a:pt x="74" y="29"/>
                      <a:pt x="58" y="29"/>
                      <a:pt x="43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9" name="Google Shape;3119;p32"/>
              <p:cNvSpPr/>
              <p:nvPr/>
            </p:nvSpPr>
            <p:spPr>
              <a:xfrm>
                <a:off x="595800" y="3106800"/>
                <a:ext cx="49320" cy="46080"/>
              </a:xfrm>
              <a:custGeom>
                <a:rect b="b" l="l" r="r" t="t"/>
                <a:pathLst>
                  <a:path extrusionOk="0" h="128" w="137">
                    <a:moveTo>
                      <a:pt x="39" y="120"/>
                    </a:moveTo>
                    <a:cubicBezTo>
                      <a:pt x="37" y="115"/>
                      <a:pt x="39" y="109"/>
                      <a:pt x="45" y="106"/>
                    </a:cubicBezTo>
                    <a:cubicBezTo>
                      <a:pt x="49" y="105"/>
                      <a:pt x="53" y="102"/>
                      <a:pt x="58" y="100"/>
                    </a:cubicBezTo>
                    <a:cubicBezTo>
                      <a:pt x="72" y="93"/>
                      <a:pt x="85" y="85"/>
                      <a:pt x="99" y="76"/>
                    </a:cubicBezTo>
                    <a:cubicBezTo>
                      <a:pt x="102" y="74"/>
                      <a:pt x="106" y="71"/>
                      <a:pt x="109" y="68"/>
                    </a:cubicBezTo>
                    <a:lnTo>
                      <a:pt x="108" y="69"/>
                    </a:lnTo>
                    <a:cubicBezTo>
                      <a:pt x="109" y="68"/>
                      <a:pt x="110" y="67"/>
                      <a:pt x="111" y="66"/>
                    </a:cubicBezTo>
                    <a:cubicBezTo>
                      <a:pt x="112" y="65"/>
                      <a:pt x="113" y="64"/>
                      <a:pt x="114" y="63"/>
                    </a:cubicBezTo>
                    <a:cubicBezTo>
                      <a:pt x="114" y="62"/>
                      <a:pt x="113" y="62"/>
                      <a:pt x="113" y="62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2" y="61"/>
                      <a:pt x="110" y="60"/>
                      <a:pt x="110" y="60"/>
                    </a:cubicBezTo>
                    <a:cubicBezTo>
                      <a:pt x="108" y="59"/>
                      <a:pt x="107" y="59"/>
                      <a:pt x="105" y="58"/>
                    </a:cubicBezTo>
                    <a:cubicBezTo>
                      <a:pt x="97" y="55"/>
                      <a:pt x="88" y="53"/>
                      <a:pt x="79" y="51"/>
                    </a:cubicBezTo>
                    <a:cubicBezTo>
                      <a:pt x="70" y="49"/>
                      <a:pt x="60" y="46"/>
                      <a:pt x="51" y="43"/>
                    </a:cubicBezTo>
                    <a:cubicBezTo>
                      <a:pt x="42" y="40"/>
                      <a:pt x="33" y="38"/>
                      <a:pt x="25" y="34"/>
                    </a:cubicBezTo>
                    <a:cubicBezTo>
                      <a:pt x="19" y="32"/>
                      <a:pt x="15" y="29"/>
                      <a:pt x="10" y="26"/>
                    </a:cubicBezTo>
                    <a:cubicBezTo>
                      <a:pt x="6" y="24"/>
                      <a:pt x="3" y="20"/>
                      <a:pt x="1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8" y="1"/>
                      <a:pt x="11" y="0"/>
                      <a:pt x="15" y="1"/>
                    </a:cubicBezTo>
                    <a:cubicBezTo>
                      <a:pt x="20" y="2"/>
                      <a:pt x="23" y="6"/>
                      <a:pt x="24" y="10"/>
                    </a:cubicBezTo>
                    <a:lnTo>
                      <a:pt x="24" y="11"/>
                    </a:lnTo>
                    <a:cubicBezTo>
                      <a:pt x="25" y="11"/>
                      <a:pt x="27" y="13"/>
                      <a:pt x="29" y="14"/>
                    </a:cubicBezTo>
                    <a:cubicBezTo>
                      <a:pt x="33" y="16"/>
                      <a:pt x="39" y="18"/>
                      <a:pt x="44" y="20"/>
                    </a:cubicBezTo>
                    <a:lnTo>
                      <a:pt x="43" y="20"/>
                    </a:lnTo>
                    <a:cubicBezTo>
                      <a:pt x="47" y="21"/>
                      <a:pt x="51" y="22"/>
                      <a:pt x="54" y="24"/>
                    </a:cubicBezTo>
                    <a:cubicBezTo>
                      <a:pt x="59" y="25"/>
                      <a:pt x="64" y="26"/>
                      <a:pt x="69" y="28"/>
                    </a:cubicBezTo>
                    <a:cubicBezTo>
                      <a:pt x="75" y="29"/>
                      <a:pt x="81" y="31"/>
                      <a:pt x="86" y="32"/>
                    </a:cubicBezTo>
                    <a:cubicBezTo>
                      <a:pt x="92" y="33"/>
                      <a:pt x="97" y="35"/>
                      <a:pt x="102" y="36"/>
                    </a:cubicBezTo>
                    <a:cubicBezTo>
                      <a:pt x="110" y="38"/>
                      <a:pt x="120" y="40"/>
                      <a:pt x="127" y="46"/>
                    </a:cubicBezTo>
                    <a:cubicBezTo>
                      <a:pt x="131" y="49"/>
                      <a:pt x="134" y="54"/>
                      <a:pt x="135" y="59"/>
                    </a:cubicBezTo>
                    <a:cubicBezTo>
                      <a:pt x="136" y="66"/>
                      <a:pt x="134" y="71"/>
                      <a:pt x="130" y="75"/>
                    </a:cubicBezTo>
                    <a:cubicBezTo>
                      <a:pt x="127" y="80"/>
                      <a:pt x="122" y="84"/>
                      <a:pt x="118" y="87"/>
                    </a:cubicBezTo>
                    <a:cubicBezTo>
                      <a:pt x="115" y="89"/>
                      <a:pt x="112" y="91"/>
                      <a:pt x="110" y="93"/>
                    </a:cubicBezTo>
                    <a:cubicBezTo>
                      <a:pt x="100" y="99"/>
                      <a:pt x="91" y="105"/>
                      <a:pt x="81" y="110"/>
                    </a:cubicBezTo>
                    <a:cubicBezTo>
                      <a:pt x="72" y="116"/>
                      <a:pt x="63" y="121"/>
                      <a:pt x="53" y="126"/>
                    </a:cubicBezTo>
                    <a:cubicBezTo>
                      <a:pt x="52" y="126"/>
                      <a:pt x="50" y="127"/>
                      <a:pt x="49" y="127"/>
                    </a:cubicBezTo>
                    <a:cubicBezTo>
                      <a:pt x="45" y="127"/>
                      <a:pt x="40" y="124"/>
                      <a:pt x="39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0" name="Google Shape;3120;p32"/>
              <p:cNvSpPr/>
              <p:nvPr/>
            </p:nvSpPr>
            <p:spPr>
              <a:xfrm>
                <a:off x="512640" y="3159720"/>
                <a:ext cx="93600" cy="10080"/>
              </a:xfrm>
              <a:custGeom>
                <a:rect b="b" l="l" r="r" t="t"/>
                <a:pathLst>
                  <a:path extrusionOk="0" h="28" w="260">
                    <a:moveTo>
                      <a:pt x="10" y="27"/>
                    </a:moveTo>
                    <a:cubicBezTo>
                      <a:pt x="7" y="27"/>
                      <a:pt x="5" y="26"/>
                      <a:pt x="3" y="23"/>
                    </a:cubicBezTo>
                    <a:cubicBezTo>
                      <a:pt x="1" y="21"/>
                      <a:pt x="0" y="18"/>
                      <a:pt x="1" y="15"/>
                    </a:cubicBezTo>
                    <a:cubicBezTo>
                      <a:pt x="2" y="12"/>
                      <a:pt x="3" y="9"/>
                      <a:pt x="6" y="8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34" y="4"/>
                      <a:pt x="55" y="5"/>
                      <a:pt x="77" y="5"/>
                    </a:cubicBezTo>
                    <a:cubicBezTo>
                      <a:pt x="99" y="6"/>
                      <a:pt x="121" y="7"/>
                      <a:pt x="142" y="7"/>
                    </a:cubicBezTo>
                    <a:cubicBezTo>
                      <a:pt x="178" y="7"/>
                      <a:pt x="213" y="3"/>
                      <a:pt x="248" y="1"/>
                    </a:cubicBezTo>
                    <a:cubicBezTo>
                      <a:pt x="254" y="0"/>
                      <a:pt x="259" y="5"/>
                      <a:pt x="259" y="11"/>
                    </a:cubicBezTo>
                    <a:cubicBezTo>
                      <a:pt x="259" y="16"/>
                      <a:pt x="254" y="20"/>
                      <a:pt x="249" y="21"/>
                    </a:cubicBezTo>
                    <a:cubicBezTo>
                      <a:pt x="226" y="21"/>
                      <a:pt x="203" y="23"/>
                      <a:pt x="181" y="25"/>
                    </a:cubicBezTo>
                    <a:cubicBezTo>
                      <a:pt x="159" y="25"/>
                      <a:pt x="136" y="26"/>
                      <a:pt x="114" y="26"/>
                    </a:cubicBezTo>
                    <a:cubicBezTo>
                      <a:pt x="100" y="25"/>
                      <a:pt x="84" y="25"/>
                      <a:pt x="69" y="25"/>
                    </a:cubicBezTo>
                    <a:cubicBezTo>
                      <a:pt x="55" y="25"/>
                      <a:pt x="41" y="25"/>
                      <a:pt x="26" y="26"/>
                    </a:cubicBezTo>
                    <a:cubicBezTo>
                      <a:pt x="24" y="26"/>
                      <a:pt x="21" y="26"/>
                      <a:pt x="19" y="26"/>
                    </a:cubicBezTo>
                    <a:cubicBezTo>
                      <a:pt x="17" y="27"/>
                      <a:pt x="14" y="27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1" name="Google Shape;3121;p32"/>
              <p:cNvSpPr/>
              <p:nvPr/>
            </p:nvSpPr>
            <p:spPr>
              <a:xfrm>
                <a:off x="567000" y="3142440"/>
                <a:ext cx="43920" cy="48600"/>
              </a:xfrm>
              <a:custGeom>
                <a:rect b="b" l="l" r="r" t="t"/>
                <a:pathLst>
                  <a:path extrusionOk="0" h="135" w="122">
                    <a:moveTo>
                      <a:pt x="7" y="129"/>
                    </a:moveTo>
                    <a:cubicBezTo>
                      <a:pt x="4" y="124"/>
                      <a:pt x="6" y="118"/>
                      <a:pt x="10" y="115"/>
                    </a:cubicBezTo>
                    <a:cubicBezTo>
                      <a:pt x="38" y="98"/>
                      <a:pt x="66" y="81"/>
                      <a:pt x="92" y="64"/>
                    </a:cubicBezTo>
                    <a:cubicBezTo>
                      <a:pt x="94" y="63"/>
                      <a:pt x="95" y="62"/>
                      <a:pt x="97" y="61"/>
                    </a:cubicBezTo>
                    <a:cubicBezTo>
                      <a:pt x="83" y="55"/>
                      <a:pt x="69" y="50"/>
                      <a:pt x="56" y="45"/>
                    </a:cubicBezTo>
                    <a:cubicBezTo>
                      <a:pt x="48" y="42"/>
                      <a:pt x="41" y="39"/>
                      <a:pt x="34" y="36"/>
                    </a:cubicBezTo>
                    <a:cubicBezTo>
                      <a:pt x="27" y="33"/>
                      <a:pt x="21" y="30"/>
                      <a:pt x="15" y="26"/>
                    </a:cubicBezTo>
                    <a:cubicBezTo>
                      <a:pt x="9" y="22"/>
                      <a:pt x="0" y="15"/>
                      <a:pt x="4" y="7"/>
                    </a:cubicBezTo>
                    <a:cubicBezTo>
                      <a:pt x="7" y="3"/>
                      <a:pt x="11" y="0"/>
                      <a:pt x="16" y="1"/>
                    </a:cubicBezTo>
                    <a:lnTo>
                      <a:pt x="17" y="1"/>
                    </a:lnTo>
                    <a:cubicBezTo>
                      <a:pt x="21" y="1"/>
                      <a:pt x="23" y="4"/>
                      <a:pt x="24" y="7"/>
                    </a:cubicBezTo>
                    <a:cubicBezTo>
                      <a:pt x="25" y="8"/>
                      <a:pt x="27" y="9"/>
                      <a:pt x="28" y="10"/>
                    </a:cubicBezTo>
                    <a:cubicBezTo>
                      <a:pt x="30" y="11"/>
                      <a:pt x="33" y="13"/>
                      <a:pt x="36" y="14"/>
                    </a:cubicBezTo>
                    <a:cubicBezTo>
                      <a:pt x="45" y="19"/>
                      <a:pt x="55" y="23"/>
                      <a:pt x="64" y="27"/>
                    </a:cubicBezTo>
                    <a:cubicBezTo>
                      <a:pt x="75" y="31"/>
                      <a:pt x="85" y="34"/>
                      <a:pt x="95" y="38"/>
                    </a:cubicBezTo>
                    <a:cubicBezTo>
                      <a:pt x="102" y="41"/>
                      <a:pt x="108" y="43"/>
                      <a:pt x="113" y="47"/>
                    </a:cubicBezTo>
                    <a:cubicBezTo>
                      <a:pt x="118" y="50"/>
                      <a:pt x="121" y="56"/>
                      <a:pt x="120" y="61"/>
                    </a:cubicBezTo>
                    <a:cubicBezTo>
                      <a:pt x="120" y="67"/>
                      <a:pt x="116" y="71"/>
                      <a:pt x="112" y="75"/>
                    </a:cubicBezTo>
                    <a:cubicBezTo>
                      <a:pt x="106" y="80"/>
                      <a:pt x="99" y="84"/>
                      <a:pt x="94" y="88"/>
                    </a:cubicBezTo>
                    <a:cubicBezTo>
                      <a:pt x="88" y="91"/>
                      <a:pt x="83" y="93"/>
                      <a:pt x="78" y="97"/>
                    </a:cubicBezTo>
                    <a:cubicBezTo>
                      <a:pt x="69" y="102"/>
                      <a:pt x="60" y="108"/>
                      <a:pt x="51" y="114"/>
                    </a:cubicBezTo>
                    <a:cubicBezTo>
                      <a:pt x="41" y="120"/>
                      <a:pt x="31" y="126"/>
                      <a:pt x="21" y="133"/>
                    </a:cubicBezTo>
                    <a:cubicBezTo>
                      <a:pt x="19" y="134"/>
                      <a:pt x="18" y="134"/>
                      <a:pt x="16" y="134"/>
                    </a:cubicBezTo>
                    <a:cubicBezTo>
                      <a:pt x="12" y="134"/>
                      <a:pt x="9" y="132"/>
                      <a:pt x="7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2" name="Google Shape;3122;p32"/>
              <p:cNvSpPr/>
              <p:nvPr/>
            </p:nvSpPr>
            <p:spPr>
              <a:xfrm>
                <a:off x="511920" y="3199680"/>
                <a:ext cx="49320" cy="18720"/>
              </a:xfrm>
              <a:custGeom>
                <a:rect b="b" l="l" r="r" t="t"/>
                <a:pathLst>
                  <a:path extrusionOk="0" h="52" w="137">
                    <a:moveTo>
                      <a:pt x="93" y="48"/>
                    </a:moveTo>
                    <a:cubicBezTo>
                      <a:pt x="83" y="45"/>
                      <a:pt x="74" y="43"/>
                      <a:pt x="64" y="41"/>
                    </a:cubicBezTo>
                    <a:cubicBezTo>
                      <a:pt x="54" y="38"/>
                      <a:pt x="45" y="35"/>
                      <a:pt x="36" y="32"/>
                    </a:cubicBezTo>
                    <a:cubicBezTo>
                      <a:pt x="30" y="31"/>
                      <a:pt x="26" y="29"/>
                      <a:pt x="21" y="28"/>
                    </a:cubicBezTo>
                    <a:cubicBezTo>
                      <a:pt x="16" y="26"/>
                      <a:pt x="11" y="24"/>
                      <a:pt x="6" y="22"/>
                    </a:cubicBezTo>
                    <a:cubicBezTo>
                      <a:pt x="1" y="18"/>
                      <a:pt x="0" y="13"/>
                      <a:pt x="2" y="7"/>
                    </a:cubicBezTo>
                    <a:cubicBezTo>
                      <a:pt x="5" y="3"/>
                      <a:pt x="12" y="0"/>
                      <a:pt x="16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23" y="7"/>
                      <a:pt x="28" y="8"/>
                      <a:pt x="33" y="10"/>
                    </a:cubicBezTo>
                    <a:cubicBezTo>
                      <a:pt x="55" y="17"/>
                      <a:pt x="77" y="24"/>
                      <a:pt x="100" y="28"/>
                    </a:cubicBezTo>
                    <a:cubicBezTo>
                      <a:pt x="106" y="29"/>
                      <a:pt x="111" y="30"/>
                      <a:pt x="117" y="31"/>
                    </a:cubicBezTo>
                    <a:cubicBezTo>
                      <a:pt x="120" y="31"/>
                      <a:pt x="123" y="31"/>
                      <a:pt x="125" y="31"/>
                    </a:cubicBezTo>
                    <a:cubicBezTo>
                      <a:pt x="131" y="31"/>
                      <a:pt x="136" y="35"/>
                      <a:pt x="136" y="41"/>
                    </a:cubicBezTo>
                    <a:cubicBezTo>
                      <a:pt x="136" y="46"/>
                      <a:pt x="131" y="51"/>
                      <a:pt x="125" y="51"/>
                    </a:cubicBezTo>
                    <a:cubicBezTo>
                      <a:pt x="125" y="51"/>
                      <a:pt x="124" y="51"/>
                      <a:pt x="123" y="51"/>
                    </a:cubicBezTo>
                    <a:cubicBezTo>
                      <a:pt x="113" y="51"/>
                      <a:pt x="103" y="50"/>
                      <a:pt x="93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3" name="Google Shape;3123;p32"/>
              <p:cNvSpPr/>
              <p:nvPr/>
            </p:nvSpPr>
            <p:spPr>
              <a:xfrm>
                <a:off x="529920" y="3200760"/>
                <a:ext cx="37800" cy="29520"/>
              </a:xfrm>
              <a:custGeom>
                <a:rect b="b" l="l" r="r" t="t"/>
                <a:pathLst>
                  <a:path extrusionOk="0" h="82" w="105">
                    <a:moveTo>
                      <a:pt x="45" y="78"/>
                    </a:moveTo>
                    <a:cubicBezTo>
                      <a:pt x="41" y="74"/>
                      <a:pt x="40" y="67"/>
                      <a:pt x="45" y="63"/>
                    </a:cubicBezTo>
                    <a:cubicBezTo>
                      <a:pt x="53" y="56"/>
                      <a:pt x="62" y="49"/>
                      <a:pt x="70" y="42"/>
                    </a:cubicBezTo>
                    <a:cubicBezTo>
                      <a:pt x="73" y="39"/>
                      <a:pt x="75" y="36"/>
                      <a:pt x="78" y="34"/>
                    </a:cubicBezTo>
                    <a:cubicBezTo>
                      <a:pt x="79" y="33"/>
                      <a:pt x="80" y="32"/>
                      <a:pt x="81" y="31"/>
                    </a:cubicBezTo>
                    <a:cubicBezTo>
                      <a:pt x="81" y="30"/>
                      <a:pt x="82" y="29"/>
                      <a:pt x="82" y="28"/>
                    </a:cubicBezTo>
                    <a:cubicBezTo>
                      <a:pt x="81" y="27"/>
                      <a:pt x="81" y="27"/>
                      <a:pt x="80" y="26"/>
                    </a:cubicBezTo>
                    <a:cubicBezTo>
                      <a:pt x="77" y="26"/>
                      <a:pt x="74" y="25"/>
                      <a:pt x="71" y="25"/>
                    </a:cubicBezTo>
                    <a:cubicBezTo>
                      <a:pt x="62" y="23"/>
                      <a:pt x="53" y="22"/>
                      <a:pt x="44" y="21"/>
                    </a:cubicBezTo>
                    <a:lnTo>
                      <a:pt x="45" y="21"/>
                    </a:lnTo>
                    <a:cubicBezTo>
                      <a:pt x="44" y="21"/>
                      <a:pt x="43" y="21"/>
                      <a:pt x="43" y="21"/>
                    </a:cubicBezTo>
                    <a:lnTo>
                      <a:pt x="42" y="21"/>
                    </a:lnTo>
                    <a:cubicBezTo>
                      <a:pt x="40" y="21"/>
                      <a:pt x="38" y="21"/>
                      <a:pt x="36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1"/>
                      <a:pt x="21" y="21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5" y="24"/>
                      <a:pt x="12" y="24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4" y="5"/>
                      <a:pt x="8" y="3"/>
                      <a:pt x="12" y="1"/>
                    </a:cubicBezTo>
                    <a:cubicBezTo>
                      <a:pt x="14" y="1"/>
                      <a:pt x="17" y="1"/>
                      <a:pt x="19" y="0"/>
                    </a:cubicBezTo>
                    <a:cubicBezTo>
                      <a:pt x="23" y="0"/>
                      <a:pt x="26" y="0"/>
                      <a:pt x="30" y="0"/>
                    </a:cubicBezTo>
                    <a:cubicBezTo>
                      <a:pt x="36" y="0"/>
                      <a:pt x="42" y="0"/>
                      <a:pt x="48" y="1"/>
                    </a:cubicBezTo>
                    <a:cubicBezTo>
                      <a:pt x="59" y="2"/>
                      <a:pt x="69" y="3"/>
                      <a:pt x="79" y="5"/>
                    </a:cubicBezTo>
                    <a:cubicBezTo>
                      <a:pt x="89" y="7"/>
                      <a:pt x="100" y="11"/>
                      <a:pt x="103" y="22"/>
                    </a:cubicBezTo>
                    <a:cubicBezTo>
                      <a:pt x="104" y="26"/>
                      <a:pt x="103" y="32"/>
                      <a:pt x="100" y="37"/>
                    </a:cubicBezTo>
                    <a:cubicBezTo>
                      <a:pt x="98" y="43"/>
                      <a:pt x="93" y="48"/>
                      <a:pt x="88" y="53"/>
                    </a:cubicBezTo>
                    <a:cubicBezTo>
                      <a:pt x="80" y="60"/>
                      <a:pt x="71" y="67"/>
                      <a:pt x="63" y="74"/>
                    </a:cubicBezTo>
                    <a:cubicBezTo>
                      <a:pt x="61" y="75"/>
                      <a:pt x="60" y="77"/>
                      <a:pt x="59" y="78"/>
                    </a:cubicBezTo>
                    <a:cubicBezTo>
                      <a:pt x="57" y="79"/>
                      <a:pt x="54" y="81"/>
                      <a:pt x="52" y="81"/>
                    </a:cubicBezTo>
                    <a:cubicBezTo>
                      <a:pt x="49" y="81"/>
                      <a:pt x="47" y="79"/>
                      <a:pt x="45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4" name="Google Shape;3124;p32"/>
              <p:cNvSpPr/>
              <p:nvPr/>
            </p:nvSpPr>
            <p:spPr>
              <a:xfrm>
                <a:off x="100800" y="2974320"/>
                <a:ext cx="878400" cy="495000"/>
              </a:xfrm>
              <a:custGeom>
                <a:rect b="b" l="l" r="r" t="t"/>
                <a:pathLst>
                  <a:path extrusionOk="0" h="1375" w="2440">
                    <a:moveTo>
                      <a:pt x="101" y="1373"/>
                    </a:moveTo>
                    <a:cubicBezTo>
                      <a:pt x="86" y="1372"/>
                      <a:pt x="72" y="1370"/>
                      <a:pt x="58" y="1368"/>
                    </a:cubicBezTo>
                    <a:cubicBezTo>
                      <a:pt x="43" y="1366"/>
                      <a:pt x="29" y="1363"/>
                      <a:pt x="15" y="1360"/>
                    </a:cubicBezTo>
                    <a:cubicBezTo>
                      <a:pt x="5" y="1357"/>
                      <a:pt x="0" y="1345"/>
                      <a:pt x="3" y="1336"/>
                    </a:cubicBezTo>
                    <a:cubicBezTo>
                      <a:pt x="4" y="1331"/>
                      <a:pt x="7" y="1327"/>
                      <a:pt x="12" y="1325"/>
                    </a:cubicBezTo>
                    <a:cubicBezTo>
                      <a:pt x="17" y="1322"/>
                      <a:pt x="21" y="1322"/>
                      <a:pt x="26" y="1323"/>
                    </a:cubicBezTo>
                    <a:cubicBezTo>
                      <a:pt x="31" y="1324"/>
                      <a:pt x="36" y="1325"/>
                      <a:pt x="42" y="1327"/>
                    </a:cubicBezTo>
                    <a:cubicBezTo>
                      <a:pt x="59" y="1331"/>
                      <a:pt x="77" y="1333"/>
                      <a:pt x="95" y="1335"/>
                    </a:cubicBezTo>
                    <a:cubicBezTo>
                      <a:pt x="103" y="1335"/>
                      <a:pt x="111" y="1336"/>
                      <a:pt x="120" y="1336"/>
                    </a:cubicBezTo>
                    <a:cubicBezTo>
                      <a:pt x="137" y="1335"/>
                      <a:pt x="153" y="1333"/>
                      <a:pt x="170" y="1330"/>
                    </a:cubicBezTo>
                    <a:cubicBezTo>
                      <a:pt x="194" y="1326"/>
                      <a:pt x="218" y="1321"/>
                      <a:pt x="242" y="1315"/>
                    </a:cubicBezTo>
                    <a:cubicBezTo>
                      <a:pt x="268" y="1310"/>
                      <a:pt x="293" y="1304"/>
                      <a:pt x="319" y="1297"/>
                    </a:cubicBezTo>
                    <a:cubicBezTo>
                      <a:pt x="342" y="1290"/>
                      <a:pt x="365" y="1280"/>
                      <a:pt x="388" y="1272"/>
                    </a:cubicBezTo>
                    <a:cubicBezTo>
                      <a:pt x="412" y="1263"/>
                      <a:pt x="435" y="1253"/>
                      <a:pt x="459" y="1243"/>
                    </a:cubicBezTo>
                    <a:cubicBezTo>
                      <a:pt x="472" y="1236"/>
                      <a:pt x="484" y="1230"/>
                      <a:pt x="497" y="1223"/>
                    </a:cubicBezTo>
                    <a:cubicBezTo>
                      <a:pt x="511" y="1216"/>
                      <a:pt x="525" y="1208"/>
                      <a:pt x="539" y="1200"/>
                    </a:cubicBezTo>
                    <a:cubicBezTo>
                      <a:pt x="538" y="1201"/>
                      <a:pt x="537" y="1201"/>
                      <a:pt x="537" y="1201"/>
                    </a:cubicBezTo>
                    <a:cubicBezTo>
                      <a:pt x="557" y="1189"/>
                      <a:pt x="575" y="1176"/>
                      <a:pt x="594" y="1164"/>
                    </a:cubicBezTo>
                    <a:cubicBezTo>
                      <a:pt x="615" y="1151"/>
                      <a:pt x="636" y="1138"/>
                      <a:pt x="657" y="1126"/>
                    </a:cubicBezTo>
                    <a:cubicBezTo>
                      <a:pt x="676" y="1114"/>
                      <a:pt x="695" y="1102"/>
                      <a:pt x="713" y="1089"/>
                    </a:cubicBezTo>
                    <a:cubicBezTo>
                      <a:pt x="733" y="1075"/>
                      <a:pt x="753" y="1061"/>
                      <a:pt x="773" y="1047"/>
                    </a:cubicBezTo>
                    <a:cubicBezTo>
                      <a:pt x="783" y="1041"/>
                      <a:pt x="793" y="1035"/>
                      <a:pt x="803" y="1029"/>
                    </a:cubicBezTo>
                    <a:cubicBezTo>
                      <a:pt x="813" y="1022"/>
                      <a:pt x="823" y="1015"/>
                      <a:pt x="833" y="1008"/>
                    </a:cubicBezTo>
                    <a:cubicBezTo>
                      <a:pt x="852" y="995"/>
                      <a:pt x="870" y="982"/>
                      <a:pt x="888" y="967"/>
                    </a:cubicBezTo>
                    <a:cubicBezTo>
                      <a:pt x="888" y="968"/>
                      <a:pt x="887" y="968"/>
                      <a:pt x="886" y="968"/>
                    </a:cubicBezTo>
                    <a:cubicBezTo>
                      <a:pt x="925" y="937"/>
                      <a:pt x="962" y="904"/>
                      <a:pt x="998" y="869"/>
                    </a:cubicBezTo>
                    <a:cubicBezTo>
                      <a:pt x="1017" y="851"/>
                      <a:pt x="1036" y="834"/>
                      <a:pt x="1054" y="816"/>
                    </a:cubicBezTo>
                    <a:cubicBezTo>
                      <a:pt x="1072" y="799"/>
                      <a:pt x="1089" y="782"/>
                      <a:pt x="1106" y="765"/>
                    </a:cubicBezTo>
                    <a:cubicBezTo>
                      <a:pt x="1122" y="749"/>
                      <a:pt x="1139" y="733"/>
                      <a:pt x="1157" y="718"/>
                    </a:cubicBezTo>
                    <a:cubicBezTo>
                      <a:pt x="1175" y="702"/>
                      <a:pt x="1193" y="686"/>
                      <a:pt x="1211" y="670"/>
                    </a:cubicBezTo>
                    <a:cubicBezTo>
                      <a:pt x="1220" y="662"/>
                      <a:pt x="1229" y="655"/>
                      <a:pt x="1238" y="647"/>
                    </a:cubicBezTo>
                    <a:cubicBezTo>
                      <a:pt x="1248" y="639"/>
                      <a:pt x="1258" y="631"/>
                      <a:pt x="1269" y="623"/>
                    </a:cubicBezTo>
                    <a:cubicBezTo>
                      <a:pt x="1287" y="609"/>
                      <a:pt x="1306" y="594"/>
                      <a:pt x="1325" y="580"/>
                    </a:cubicBezTo>
                    <a:cubicBezTo>
                      <a:pt x="1324" y="580"/>
                      <a:pt x="1323" y="580"/>
                      <a:pt x="1323" y="581"/>
                    </a:cubicBezTo>
                    <a:cubicBezTo>
                      <a:pt x="1341" y="566"/>
                      <a:pt x="1359" y="549"/>
                      <a:pt x="1377" y="532"/>
                    </a:cubicBezTo>
                    <a:cubicBezTo>
                      <a:pt x="1394" y="516"/>
                      <a:pt x="1411" y="497"/>
                      <a:pt x="1428" y="481"/>
                    </a:cubicBezTo>
                    <a:cubicBezTo>
                      <a:pt x="1463" y="446"/>
                      <a:pt x="1498" y="411"/>
                      <a:pt x="1534" y="377"/>
                    </a:cubicBezTo>
                    <a:cubicBezTo>
                      <a:pt x="1552" y="360"/>
                      <a:pt x="1570" y="343"/>
                      <a:pt x="1588" y="327"/>
                    </a:cubicBezTo>
                    <a:cubicBezTo>
                      <a:pt x="1606" y="310"/>
                      <a:pt x="1623" y="294"/>
                      <a:pt x="1640" y="277"/>
                    </a:cubicBezTo>
                    <a:cubicBezTo>
                      <a:pt x="1657" y="260"/>
                      <a:pt x="1674" y="243"/>
                      <a:pt x="1692" y="228"/>
                    </a:cubicBezTo>
                    <a:cubicBezTo>
                      <a:pt x="1710" y="212"/>
                      <a:pt x="1729" y="199"/>
                      <a:pt x="1750" y="187"/>
                    </a:cubicBezTo>
                    <a:cubicBezTo>
                      <a:pt x="1772" y="176"/>
                      <a:pt x="1794" y="165"/>
                      <a:pt x="1816" y="154"/>
                    </a:cubicBezTo>
                    <a:cubicBezTo>
                      <a:pt x="1838" y="143"/>
                      <a:pt x="1861" y="134"/>
                      <a:pt x="1884" y="125"/>
                    </a:cubicBezTo>
                    <a:cubicBezTo>
                      <a:pt x="1908" y="115"/>
                      <a:pt x="1932" y="105"/>
                      <a:pt x="1956" y="95"/>
                    </a:cubicBezTo>
                    <a:cubicBezTo>
                      <a:pt x="1978" y="86"/>
                      <a:pt x="2001" y="77"/>
                      <a:pt x="2024" y="69"/>
                    </a:cubicBezTo>
                    <a:cubicBezTo>
                      <a:pt x="2050" y="59"/>
                      <a:pt x="2077" y="51"/>
                      <a:pt x="2104" y="42"/>
                    </a:cubicBezTo>
                    <a:cubicBezTo>
                      <a:pt x="2104" y="42"/>
                      <a:pt x="2103" y="43"/>
                      <a:pt x="2102" y="43"/>
                    </a:cubicBezTo>
                    <a:cubicBezTo>
                      <a:pt x="2126" y="36"/>
                      <a:pt x="2150" y="32"/>
                      <a:pt x="2175" y="28"/>
                    </a:cubicBezTo>
                    <a:cubicBezTo>
                      <a:pt x="2198" y="24"/>
                      <a:pt x="2223" y="21"/>
                      <a:pt x="2247" y="19"/>
                    </a:cubicBezTo>
                    <a:cubicBezTo>
                      <a:pt x="2296" y="13"/>
                      <a:pt x="2346" y="5"/>
                      <a:pt x="2395" y="2"/>
                    </a:cubicBezTo>
                    <a:cubicBezTo>
                      <a:pt x="2405" y="2"/>
                      <a:pt x="2414" y="0"/>
                      <a:pt x="2423" y="2"/>
                    </a:cubicBezTo>
                    <a:cubicBezTo>
                      <a:pt x="2433" y="3"/>
                      <a:pt x="2439" y="13"/>
                      <a:pt x="2438" y="22"/>
                    </a:cubicBezTo>
                    <a:cubicBezTo>
                      <a:pt x="2436" y="31"/>
                      <a:pt x="2427" y="38"/>
                      <a:pt x="2418" y="37"/>
                    </a:cubicBezTo>
                    <a:cubicBezTo>
                      <a:pt x="2416" y="37"/>
                      <a:pt x="2416" y="37"/>
                      <a:pt x="2415" y="36"/>
                    </a:cubicBezTo>
                    <a:cubicBezTo>
                      <a:pt x="2410" y="36"/>
                      <a:pt x="2406" y="36"/>
                      <a:pt x="2401" y="36"/>
                    </a:cubicBezTo>
                    <a:cubicBezTo>
                      <a:pt x="2361" y="38"/>
                      <a:pt x="2321" y="43"/>
                      <a:pt x="2281" y="48"/>
                    </a:cubicBezTo>
                    <a:cubicBezTo>
                      <a:pt x="2242" y="54"/>
                      <a:pt x="2202" y="59"/>
                      <a:pt x="2162" y="65"/>
                    </a:cubicBezTo>
                    <a:cubicBezTo>
                      <a:pt x="2147" y="68"/>
                      <a:pt x="2131" y="72"/>
                      <a:pt x="2115" y="76"/>
                    </a:cubicBezTo>
                    <a:cubicBezTo>
                      <a:pt x="2070" y="90"/>
                      <a:pt x="2025" y="106"/>
                      <a:pt x="1981" y="124"/>
                    </a:cubicBezTo>
                    <a:cubicBezTo>
                      <a:pt x="1935" y="142"/>
                      <a:pt x="1890" y="161"/>
                      <a:pt x="1845" y="180"/>
                    </a:cubicBezTo>
                    <a:cubicBezTo>
                      <a:pt x="1844" y="180"/>
                      <a:pt x="1844" y="180"/>
                      <a:pt x="1844" y="181"/>
                    </a:cubicBezTo>
                    <a:cubicBezTo>
                      <a:pt x="1844" y="180"/>
                      <a:pt x="1844" y="180"/>
                      <a:pt x="1845" y="180"/>
                    </a:cubicBezTo>
                    <a:cubicBezTo>
                      <a:pt x="1815" y="194"/>
                      <a:pt x="1786" y="208"/>
                      <a:pt x="1758" y="225"/>
                    </a:cubicBezTo>
                    <a:cubicBezTo>
                      <a:pt x="1747" y="232"/>
                      <a:pt x="1736" y="239"/>
                      <a:pt x="1727" y="247"/>
                    </a:cubicBezTo>
                    <a:cubicBezTo>
                      <a:pt x="1727" y="247"/>
                      <a:pt x="1727" y="246"/>
                      <a:pt x="1728" y="246"/>
                    </a:cubicBezTo>
                    <a:cubicBezTo>
                      <a:pt x="1726" y="247"/>
                      <a:pt x="1724" y="249"/>
                      <a:pt x="1723" y="250"/>
                    </a:cubicBezTo>
                    <a:lnTo>
                      <a:pt x="1724" y="249"/>
                    </a:lnTo>
                    <a:cubicBezTo>
                      <a:pt x="1705" y="264"/>
                      <a:pt x="1688" y="281"/>
                      <a:pt x="1671" y="298"/>
                    </a:cubicBezTo>
                    <a:cubicBezTo>
                      <a:pt x="1662" y="307"/>
                      <a:pt x="1654" y="315"/>
                      <a:pt x="1646" y="323"/>
                    </a:cubicBezTo>
                    <a:cubicBezTo>
                      <a:pt x="1637" y="331"/>
                      <a:pt x="1629" y="340"/>
                      <a:pt x="1620" y="348"/>
                    </a:cubicBezTo>
                    <a:cubicBezTo>
                      <a:pt x="1584" y="382"/>
                      <a:pt x="1548" y="415"/>
                      <a:pt x="1513" y="449"/>
                    </a:cubicBezTo>
                    <a:cubicBezTo>
                      <a:pt x="1488" y="474"/>
                      <a:pt x="1463" y="497"/>
                      <a:pt x="1439" y="523"/>
                    </a:cubicBezTo>
                    <a:cubicBezTo>
                      <a:pt x="1427" y="536"/>
                      <a:pt x="1414" y="549"/>
                      <a:pt x="1401" y="562"/>
                    </a:cubicBezTo>
                    <a:cubicBezTo>
                      <a:pt x="1388" y="575"/>
                      <a:pt x="1374" y="587"/>
                      <a:pt x="1359" y="599"/>
                    </a:cubicBezTo>
                    <a:cubicBezTo>
                      <a:pt x="1330" y="623"/>
                      <a:pt x="1299" y="647"/>
                      <a:pt x="1269" y="670"/>
                    </a:cubicBezTo>
                    <a:cubicBezTo>
                      <a:pt x="1250" y="686"/>
                      <a:pt x="1231" y="703"/>
                      <a:pt x="1212" y="719"/>
                    </a:cubicBezTo>
                    <a:cubicBezTo>
                      <a:pt x="1193" y="737"/>
                      <a:pt x="1173" y="754"/>
                      <a:pt x="1154" y="771"/>
                    </a:cubicBezTo>
                    <a:cubicBezTo>
                      <a:pt x="1136" y="787"/>
                      <a:pt x="1119" y="804"/>
                      <a:pt x="1102" y="821"/>
                    </a:cubicBezTo>
                    <a:cubicBezTo>
                      <a:pt x="1094" y="830"/>
                      <a:pt x="1086" y="838"/>
                      <a:pt x="1077" y="846"/>
                    </a:cubicBezTo>
                    <a:cubicBezTo>
                      <a:pt x="1068" y="855"/>
                      <a:pt x="1058" y="864"/>
                      <a:pt x="1048" y="873"/>
                    </a:cubicBezTo>
                    <a:cubicBezTo>
                      <a:pt x="1030" y="891"/>
                      <a:pt x="1011" y="908"/>
                      <a:pt x="992" y="925"/>
                    </a:cubicBezTo>
                    <a:cubicBezTo>
                      <a:pt x="975" y="942"/>
                      <a:pt x="958" y="959"/>
                      <a:pt x="939" y="974"/>
                    </a:cubicBezTo>
                    <a:cubicBezTo>
                      <a:pt x="900" y="1007"/>
                      <a:pt x="859" y="1036"/>
                      <a:pt x="817" y="1064"/>
                    </a:cubicBezTo>
                    <a:cubicBezTo>
                      <a:pt x="791" y="1081"/>
                      <a:pt x="766" y="1099"/>
                      <a:pt x="740" y="1116"/>
                    </a:cubicBezTo>
                    <a:cubicBezTo>
                      <a:pt x="715" y="1133"/>
                      <a:pt x="689" y="1149"/>
                      <a:pt x="663" y="1165"/>
                    </a:cubicBezTo>
                    <a:cubicBezTo>
                      <a:pt x="662" y="1166"/>
                      <a:pt x="662" y="1166"/>
                      <a:pt x="661" y="1166"/>
                    </a:cubicBezTo>
                    <a:lnTo>
                      <a:pt x="662" y="1166"/>
                    </a:lnTo>
                    <a:cubicBezTo>
                      <a:pt x="660" y="1167"/>
                      <a:pt x="659" y="1168"/>
                      <a:pt x="657" y="1169"/>
                    </a:cubicBezTo>
                    <a:lnTo>
                      <a:pt x="658" y="1168"/>
                    </a:lnTo>
                    <a:cubicBezTo>
                      <a:pt x="638" y="1181"/>
                      <a:pt x="617" y="1194"/>
                      <a:pt x="597" y="1208"/>
                    </a:cubicBezTo>
                    <a:cubicBezTo>
                      <a:pt x="588" y="1214"/>
                      <a:pt x="578" y="1221"/>
                      <a:pt x="567" y="1227"/>
                    </a:cubicBezTo>
                    <a:cubicBezTo>
                      <a:pt x="556" y="1234"/>
                      <a:pt x="544" y="1240"/>
                      <a:pt x="533" y="1247"/>
                    </a:cubicBezTo>
                    <a:cubicBezTo>
                      <a:pt x="487" y="1271"/>
                      <a:pt x="440" y="1290"/>
                      <a:pt x="392" y="1310"/>
                    </a:cubicBezTo>
                    <a:cubicBezTo>
                      <a:pt x="381" y="1314"/>
                      <a:pt x="369" y="1319"/>
                      <a:pt x="357" y="1324"/>
                    </a:cubicBezTo>
                    <a:cubicBezTo>
                      <a:pt x="353" y="1325"/>
                      <a:pt x="348" y="1328"/>
                      <a:pt x="343" y="1329"/>
                    </a:cubicBezTo>
                    <a:cubicBezTo>
                      <a:pt x="336" y="1332"/>
                      <a:pt x="330" y="1334"/>
                      <a:pt x="323" y="1336"/>
                    </a:cubicBezTo>
                    <a:cubicBezTo>
                      <a:pt x="311" y="1339"/>
                      <a:pt x="298" y="1341"/>
                      <a:pt x="286" y="1344"/>
                    </a:cubicBezTo>
                    <a:cubicBezTo>
                      <a:pt x="273" y="1346"/>
                      <a:pt x="260" y="1349"/>
                      <a:pt x="247" y="1352"/>
                    </a:cubicBezTo>
                    <a:cubicBezTo>
                      <a:pt x="223" y="1357"/>
                      <a:pt x="199" y="1361"/>
                      <a:pt x="176" y="1366"/>
                    </a:cubicBezTo>
                    <a:cubicBezTo>
                      <a:pt x="163" y="1368"/>
                      <a:pt x="151" y="1371"/>
                      <a:pt x="138" y="1373"/>
                    </a:cubicBezTo>
                    <a:cubicBezTo>
                      <a:pt x="131" y="1374"/>
                      <a:pt x="125" y="1374"/>
                      <a:pt x="119" y="1374"/>
                    </a:cubicBezTo>
                    <a:cubicBezTo>
                      <a:pt x="118" y="1374"/>
                      <a:pt x="118" y="1374"/>
                      <a:pt x="118" y="1374"/>
                    </a:cubicBezTo>
                    <a:cubicBezTo>
                      <a:pt x="112" y="1374"/>
                      <a:pt x="107" y="1374"/>
                      <a:pt x="101" y="1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5" name="Google Shape;3125;p32"/>
              <p:cNvSpPr/>
              <p:nvPr/>
            </p:nvSpPr>
            <p:spPr>
              <a:xfrm>
                <a:off x="50400" y="2966040"/>
                <a:ext cx="754920" cy="353160"/>
              </a:xfrm>
              <a:custGeom>
                <a:rect b="b" l="l" r="r" t="t"/>
                <a:pathLst>
                  <a:path extrusionOk="0" h="981" w="2097">
                    <a:moveTo>
                      <a:pt x="9" y="976"/>
                    </a:moveTo>
                    <a:cubicBezTo>
                      <a:pt x="0" y="969"/>
                      <a:pt x="0" y="958"/>
                      <a:pt x="6" y="949"/>
                    </a:cubicBezTo>
                    <a:cubicBezTo>
                      <a:pt x="20" y="931"/>
                      <a:pt x="34" y="913"/>
                      <a:pt x="48" y="896"/>
                    </a:cubicBezTo>
                    <a:cubicBezTo>
                      <a:pt x="62" y="878"/>
                      <a:pt x="77" y="861"/>
                      <a:pt x="91" y="843"/>
                    </a:cubicBezTo>
                    <a:cubicBezTo>
                      <a:pt x="105" y="826"/>
                      <a:pt x="118" y="808"/>
                      <a:pt x="132" y="791"/>
                    </a:cubicBezTo>
                    <a:cubicBezTo>
                      <a:pt x="145" y="774"/>
                      <a:pt x="159" y="757"/>
                      <a:pt x="173" y="740"/>
                    </a:cubicBezTo>
                    <a:cubicBezTo>
                      <a:pt x="186" y="725"/>
                      <a:pt x="198" y="709"/>
                      <a:pt x="211" y="693"/>
                    </a:cubicBezTo>
                    <a:cubicBezTo>
                      <a:pt x="223" y="676"/>
                      <a:pt x="235" y="658"/>
                      <a:pt x="249" y="641"/>
                    </a:cubicBezTo>
                    <a:cubicBezTo>
                      <a:pt x="256" y="632"/>
                      <a:pt x="263" y="623"/>
                      <a:pt x="270" y="614"/>
                    </a:cubicBezTo>
                    <a:cubicBezTo>
                      <a:pt x="278" y="606"/>
                      <a:pt x="286" y="597"/>
                      <a:pt x="293" y="589"/>
                    </a:cubicBezTo>
                    <a:cubicBezTo>
                      <a:pt x="308" y="573"/>
                      <a:pt x="323" y="557"/>
                      <a:pt x="337" y="540"/>
                    </a:cubicBezTo>
                    <a:cubicBezTo>
                      <a:pt x="351" y="524"/>
                      <a:pt x="365" y="508"/>
                      <a:pt x="379" y="491"/>
                    </a:cubicBezTo>
                    <a:cubicBezTo>
                      <a:pt x="409" y="458"/>
                      <a:pt x="439" y="425"/>
                      <a:pt x="472" y="395"/>
                    </a:cubicBezTo>
                    <a:cubicBezTo>
                      <a:pt x="504" y="366"/>
                      <a:pt x="541" y="342"/>
                      <a:pt x="578" y="319"/>
                    </a:cubicBezTo>
                    <a:cubicBezTo>
                      <a:pt x="618" y="295"/>
                      <a:pt x="658" y="272"/>
                      <a:pt x="698" y="248"/>
                    </a:cubicBezTo>
                    <a:cubicBezTo>
                      <a:pt x="698" y="248"/>
                      <a:pt x="697" y="249"/>
                      <a:pt x="696" y="249"/>
                    </a:cubicBezTo>
                    <a:cubicBezTo>
                      <a:pt x="719" y="235"/>
                      <a:pt x="742" y="221"/>
                      <a:pt x="764" y="205"/>
                    </a:cubicBezTo>
                    <a:cubicBezTo>
                      <a:pt x="787" y="189"/>
                      <a:pt x="810" y="171"/>
                      <a:pt x="832" y="154"/>
                    </a:cubicBezTo>
                    <a:lnTo>
                      <a:pt x="831" y="154"/>
                    </a:lnTo>
                    <a:cubicBezTo>
                      <a:pt x="848" y="140"/>
                      <a:pt x="866" y="126"/>
                      <a:pt x="883" y="113"/>
                    </a:cubicBezTo>
                    <a:cubicBezTo>
                      <a:pt x="887" y="110"/>
                      <a:pt x="891" y="108"/>
                      <a:pt x="895" y="105"/>
                    </a:cubicBezTo>
                    <a:cubicBezTo>
                      <a:pt x="900" y="102"/>
                      <a:pt x="905" y="99"/>
                      <a:pt x="910" y="96"/>
                    </a:cubicBezTo>
                    <a:cubicBezTo>
                      <a:pt x="921" y="91"/>
                      <a:pt x="931" y="86"/>
                      <a:pt x="942" y="81"/>
                    </a:cubicBezTo>
                    <a:cubicBezTo>
                      <a:pt x="963" y="73"/>
                      <a:pt x="984" y="65"/>
                      <a:pt x="1005" y="58"/>
                    </a:cubicBezTo>
                    <a:cubicBezTo>
                      <a:pt x="1025" y="51"/>
                      <a:pt x="1044" y="45"/>
                      <a:pt x="1065" y="42"/>
                    </a:cubicBezTo>
                    <a:cubicBezTo>
                      <a:pt x="1079" y="39"/>
                      <a:pt x="1094" y="37"/>
                      <a:pt x="1109" y="35"/>
                    </a:cubicBezTo>
                    <a:cubicBezTo>
                      <a:pt x="1123" y="34"/>
                      <a:pt x="1137" y="32"/>
                      <a:pt x="1151" y="30"/>
                    </a:cubicBezTo>
                    <a:cubicBezTo>
                      <a:pt x="1151" y="30"/>
                      <a:pt x="1150" y="30"/>
                      <a:pt x="1149" y="31"/>
                    </a:cubicBezTo>
                    <a:cubicBezTo>
                      <a:pt x="1170" y="27"/>
                      <a:pt x="1191" y="22"/>
                      <a:pt x="1212" y="18"/>
                    </a:cubicBezTo>
                    <a:cubicBezTo>
                      <a:pt x="1233" y="13"/>
                      <a:pt x="1255" y="6"/>
                      <a:pt x="1277" y="3"/>
                    </a:cubicBezTo>
                    <a:cubicBezTo>
                      <a:pt x="1298" y="0"/>
                      <a:pt x="1321" y="0"/>
                      <a:pt x="1342" y="4"/>
                    </a:cubicBezTo>
                    <a:cubicBezTo>
                      <a:pt x="1364" y="7"/>
                      <a:pt x="1386" y="11"/>
                      <a:pt x="1407" y="17"/>
                    </a:cubicBezTo>
                    <a:cubicBezTo>
                      <a:pt x="1429" y="21"/>
                      <a:pt x="1451" y="27"/>
                      <a:pt x="1472" y="33"/>
                    </a:cubicBezTo>
                    <a:cubicBezTo>
                      <a:pt x="1494" y="39"/>
                      <a:pt x="1515" y="48"/>
                      <a:pt x="1536" y="57"/>
                    </a:cubicBezTo>
                    <a:cubicBezTo>
                      <a:pt x="1575" y="74"/>
                      <a:pt x="1614" y="93"/>
                      <a:pt x="1653" y="111"/>
                    </a:cubicBezTo>
                    <a:cubicBezTo>
                      <a:pt x="1692" y="129"/>
                      <a:pt x="1731" y="147"/>
                      <a:pt x="1770" y="165"/>
                    </a:cubicBezTo>
                    <a:cubicBezTo>
                      <a:pt x="1790" y="175"/>
                      <a:pt x="1809" y="186"/>
                      <a:pt x="1829" y="198"/>
                    </a:cubicBezTo>
                    <a:cubicBezTo>
                      <a:pt x="1837" y="203"/>
                      <a:pt x="1846" y="209"/>
                      <a:pt x="1855" y="216"/>
                    </a:cubicBezTo>
                    <a:cubicBezTo>
                      <a:pt x="1863" y="222"/>
                      <a:pt x="1871" y="228"/>
                      <a:pt x="1879" y="235"/>
                    </a:cubicBezTo>
                    <a:cubicBezTo>
                      <a:pt x="1881" y="236"/>
                      <a:pt x="1884" y="238"/>
                      <a:pt x="1886" y="240"/>
                    </a:cubicBezTo>
                    <a:cubicBezTo>
                      <a:pt x="1903" y="252"/>
                      <a:pt x="1920" y="264"/>
                      <a:pt x="1937" y="276"/>
                    </a:cubicBezTo>
                    <a:cubicBezTo>
                      <a:pt x="1955" y="289"/>
                      <a:pt x="1971" y="302"/>
                      <a:pt x="1989" y="315"/>
                    </a:cubicBezTo>
                    <a:cubicBezTo>
                      <a:pt x="1988" y="314"/>
                      <a:pt x="1988" y="314"/>
                      <a:pt x="1987" y="313"/>
                    </a:cubicBezTo>
                    <a:cubicBezTo>
                      <a:pt x="1998" y="321"/>
                      <a:pt x="2008" y="328"/>
                      <a:pt x="2019" y="336"/>
                    </a:cubicBezTo>
                    <a:cubicBezTo>
                      <a:pt x="2031" y="343"/>
                      <a:pt x="2042" y="352"/>
                      <a:pt x="2053" y="361"/>
                    </a:cubicBezTo>
                    <a:cubicBezTo>
                      <a:pt x="2062" y="370"/>
                      <a:pt x="2072" y="379"/>
                      <a:pt x="2080" y="388"/>
                    </a:cubicBezTo>
                    <a:cubicBezTo>
                      <a:pt x="2086" y="394"/>
                      <a:pt x="2091" y="400"/>
                      <a:pt x="2094" y="408"/>
                    </a:cubicBezTo>
                    <a:cubicBezTo>
                      <a:pt x="2096" y="414"/>
                      <a:pt x="2096" y="422"/>
                      <a:pt x="2093" y="428"/>
                    </a:cubicBezTo>
                    <a:cubicBezTo>
                      <a:pt x="2089" y="437"/>
                      <a:pt x="2078" y="441"/>
                      <a:pt x="2069" y="437"/>
                    </a:cubicBezTo>
                    <a:cubicBezTo>
                      <a:pt x="2062" y="434"/>
                      <a:pt x="2058" y="426"/>
                      <a:pt x="2059" y="419"/>
                    </a:cubicBezTo>
                    <a:cubicBezTo>
                      <a:pt x="2052" y="411"/>
                      <a:pt x="2044" y="403"/>
                      <a:pt x="2037" y="396"/>
                    </a:cubicBezTo>
                    <a:cubicBezTo>
                      <a:pt x="2030" y="389"/>
                      <a:pt x="2023" y="383"/>
                      <a:pt x="2015" y="377"/>
                    </a:cubicBezTo>
                    <a:cubicBezTo>
                      <a:pt x="1999" y="366"/>
                      <a:pt x="1982" y="355"/>
                      <a:pt x="1966" y="343"/>
                    </a:cubicBezTo>
                    <a:cubicBezTo>
                      <a:pt x="1949" y="331"/>
                      <a:pt x="1933" y="318"/>
                      <a:pt x="1917" y="306"/>
                    </a:cubicBezTo>
                    <a:cubicBezTo>
                      <a:pt x="1901" y="295"/>
                      <a:pt x="1885" y="285"/>
                      <a:pt x="1870" y="274"/>
                    </a:cubicBezTo>
                    <a:cubicBezTo>
                      <a:pt x="1854" y="263"/>
                      <a:pt x="1839" y="250"/>
                      <a:pt x="1822" y="238"/>
                    </a:cubicBezTo>
                    <a:cubicBezTo>
                      <a:pt x="1809" y="229"/>
                      <a:pt x="1795" y="220"/>
                      <a:pt x="1781" y="212"/>
                    </a:cubicBezTo>
                    <a:cubicBezTo>
                      <a:pt x="1762" y="202"/>
                      <a:pt x="1743" y="193"/>
                      <a:pt x="1723" y="183"/>
                    </a:cubicBezTo>
                    <a:cubicBezTo>
                      <a:pt x="1704" y="174"/>
                      <a:pt x="1684" y="165"/>
                      <a:pt x="1665" y="156"/>
                    </a:cubicBezTo>
                    <a:cubicBezTo>
                      <a:pt x="1625" y="138"/>
                      <a:pt x="1586" y="120"/>
                      <a:pt x="1547" y="102"/>
                    </a:cubicBezTo>
                    <a:cubicBezTo>
                      <a:pt x="1530" y="94"/>
                      <a:pt x="1512" y="87"/>
                      <a:pt x="1495" y="80"/>
                    </a:cubicBezTo>
                    <a:cubicBezTo>
                      <a:pt x="1495" y="79"/>
                      <a:pt x="1494" y="79"/>
                      <a:pt x="1494" y="79"/>
                    </a:cubicBezTo>
                    <a:lnTo>
                      <a:pt x="1494" y="78"/>
                    </a:lnTo>
                    <a:lnTo>
                      <a:pt x="1494" y="79"/>
                    </a:lnTo>
                    <a:cubicBezTo>
                      <a:pt x="1491" y="78"/>
                      <a:pt x="1488" y="77"/>
                      <a:pt x="1485" y="75"/>
                    </a:cubicBezTo>
                    <a:cubicBezTo>
                      <a:pt x="1486" y="75"/>
                      <a:pt x="1486" y="75"/>
                      <a:pt x="1486" y="76"/>
                    </a:cubicBezTo>
                    <a:cubicBezTo>
                      <a:pt x="1486" y="75"/>
                      <a:pt x="1484" y="75"/>
                      <a:pt x="1484" y="75"/>
                    </a:cubicBezTo>
                    <a:cubicBezTo>
                      <a:pt x="1470" y="70"/>
                      <a:pt x="1456" y="66"/>
                      <a:pt x="1441" y="62"/>
                    </a:cubicBezTo>
                    <a:cubicBezTo>
                      <a:pt x="1427" y="58"/>
                      <a:pt x="1413" y="54"/>
                      <a:pt x="1399" y="52"/>
                    </a:cubicBezTo>
                    <a:cubicBezTo>
                      <a:pt x="1376" y="46"/>
                      <a:pt x="1353" y="42"/>
                      <a:pt x="1329" y="39"/>
                    </a:cubicBezTo>
                    <a:cubicBezTo>
                      <a:pt x="1320" y="38"/>
                      <a:pt x="1312" y="38"/>
                      <a:pt x="1303" y="38"/>
                    </a:cubicBezTo>
                    <a:cubicBezTo>
                      <a:pt x="1295" y="38"/>
                      <a:pt x="1287" y="39"/>
                      <a:pt x="1279" y="40"/>
                    </a:cubicBezTo>
                    <a:cubicBezTo>
                      <a:pt x="1263" y="43"/>
                      <a:pt x="1247" y="47"/>
                      <a:pt x="1230" y="50"/>
                    </a:cubicBezTo>
                    <a:cubicBezTo>
                      <a:pt x="1213" y="54"/>
                      <a:pt x="1195" y="59"/>
                      <a:pt x="1177" y="62"/>
                    </a:cubicBezTo>
                    <a:cubicBezTo>
                      <a:pt x="1144" y="68"/>
                      <a:pt x="1111" y="71"/>
                      <a:pt x="1078" y="77"/>
                    </a:cubicBezTo>
                    <a:cubicBezTo>
                      <a:pt x="1066" y="79"/>
                      <a:pt x="1053" y="82"/>
                      <a:pt x="1041" y="85"/>
                    </a:cubicBezTo>
                    <a:cubicBezTo>
                      <a:pt x="1010" y="94"/>
                      <a:pt x="979" y="105"/>
                      <a:pt x="950" y="118"/>
                    </a:cubicBezTo>
                    <a:cubicBezTo>
                      <a:pt x="940" y="123"/>
                      <a:pt x="930" y="127"/>
                      <a:pt x="920" y="133"/>
                    </a:cubicBezTo>
                    <a:cubicBezTo>
                      <a:pt x="901" y="146"/>
                      <a:pt x="882" y="160"/>
                      <a:pt x="863" y="175"/>
                    </a:cubicBezTo>
                    <a:cubicBezTo>
                      <a:pt x="862" y="176"/>
                      <a:pt x="861" y="177"/>
                      <a:pt x="860" y="178"/>
                    </a:cubicBezTo>
                    <a:cubicBezTo>
                      <a:pt x="860" y="177"/>
                      <a:pt x="861" y="177"/>
                      <a:pt x="862" y="176"/>
                    </a:cubicBezTo>
                    <a:cubicBezTo>
                      <a:pt x="859" y="178"/>
                      <a:pt x="857" y="180"/>
                      <a:pt x="856" y="182"/>
                    </a:cubicBezTo>
                    <a:lnTo>
                      <a:pt x="856" y="181"/>
                    </a:lnTo>
                    <a:cubicBezTo>
                      <a:pt x="855" y="182"/>
                      <a:pt x="855" y="182"/>
                      <a:pt x="854" y="182"/>
                    </a:cubicBezTo>
                    <a:lnTo>
                      <a:pt x="854" y="183"/>
                    </a:lnTo>
                    <a:lnTo>
                      <a:pt x="854" y="182"/>
                    </a:lnTo>
                    <a:cubicBezTo>
                      <a:pt x="852" y="184"/>
                      <a:pt x="849" y="187"/>
                      <a:pt x="846" y="189"/>
                    </a:cubicBezTo>
                    <a:cubicBezTo>
                      <a:pt x="830" y="202"/>
                      <a:pt x="813" y="215"/>
                      <a:pt x="796" y="227"/>
                    </a:cubicBezTo>
                    <a:cubicBezTo>
                      <a:pt x="778" y="240"/>
                      <a:pt x="760" y="252"/>
                      <a:pt x="741" y="264"/>
                    </a:cubicBezTo>
                    <a:cubicBezTo>
                      <a:pt x="722" y="276"/>
                      <a:pt x="704" y="288"/>
                      <a:pt x="685" y="298"/>
                    </a:cubicBezTo>
                    <a:cubicBezTo>
                      <a:pt x="665" y="310"/>
                      <a:pt x="645" y="321"/>
                      <a:pt x="626" y="332"/>
                    </a:cubicBezTo>
                    <a:cubicBezTo>
                      <a:pt x="618" y="337"/>
                      <a:pt x="610" y="341"/>
                      <a:pt x="603" y="346"/>
                    </a:cubicBezTo>
                    <a:cubicBezTo>
                      <a:pt x="597" y="349"/>
                      <a:pt x="591" y="353"/>
                      <a:pt x="585" y="356"/>
                    </a:cubicBezTo>
                    <a:cubicBezTo>
                      <a:pt x="586" y="356"/>
                      <a:pt x="587" y="356"/>
                      <a:pt x="588" y="355"/>
                    </a:cubicBezTo>
                    <a:cubicBezTo>
                      <a:pt x="564" y="370"/>
                      <a:pt x="542" y="385"/>
                      <a:pt x="519" y="402"/>
                    </a:cubicBezTo>
                    <a:cubicBezTo>
                      <a:pt x="508" y="412"/>
                      <a:pt x="496" y="423"/>
                      <a:pt x="485" y="433"/>
                    </a:cubicBezTo>
                    <a:cubicBezTo>
                      <a:pt x="472" y="445"/>
                      <a:pt x="461" y="457"/>
                      <a:pt x="449" y="469"/>
                    </a:cubicBezTo>
                    <a:cubicBezTo>
                      <a:pt x="420" y="500"/>
                      <a:pt x="392" y="533"/>
                      <a:pt x="364" y="565"/>
                    </a:cubicBezTo>
                    <a:cubicBezTo>
                      <a:pt x="350" y="582"/>
                      <a:pt x="335" y="597"/>
                      <a:pt x="320" y="614"/>
                    </a:cubicBezTo>
                    <a:cubicBezTo>
                      <a:pt x="305" y="631"/>
                      <a:pt x="291" y="648"/>
                      <a:pt x="276" y="666"/>
                    </a:cubicBezTo>
                    <a:cubicBezTo>
                      <a:pt x="270" y="673"/>
                      <a:pt x="265" y="681"/>
                      <a:pt x="259" y="688"/>
                    </a:cubicBezTo>
                    <a:cubicBezTo>
                      <a:pt x="246" y="706"/>
                      <a:pt x="233" y="724"/>
                      <a:pt x="219" y="741"/>
                    </a:cubicBezTo>
                    <a:cubicBezTo>
                      <a:pt x="205" y="759"/>
                      <a:pt x="192" y="776"/>
                      <a:pt x="178" y="793"/>
                    </a:cubicBezTo>
                    <a:cubicBezTo>
                      <a:pt x="164" y="810"/>
                      <a:pt x="151" y="827"/>
                      <a:pt x="137" y="844"/>
                    </a:cubicBezTo>
                    <a:cubicBezTo>
                      <a:pt x="123" y="862"/>
                      <a:pt x="109" y="880"/>
                      <a:pt x="94" y="898"/>
                    </a:cubicBezTo>
                    <a:cubicBezTo>
                      <a:pt x="74" y="923"/>
                      <a:pt x="55" y="948"/>
                      <a:pt x="35" y="973"/>
                    </a:cubicBezTo>
                    <a:cubicBezTo>
                      <a:pt x="32" y="978"/>
                      <a:pt x="27" y="980"/>
                      <a:pt x="21" y="980"/>
                    </a:cubicBezTo>
                    <a:cubicBezTo>
                      <a:pt x="17" y="980"/>
                      <a:pt x="12" y="979"/>
                      <a:pt x="9" y="9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6" name="Google Shape;3126;p32"/>
              <p:cNvSpPr/>
              <p:nvPr/>
            </p:nvSpPr>
            <p:spPr>
              <a:xfrm>
                <a:off x="713520" y="3533760"/>
                <a:ext cx="34560" cy="126000"/>
              </a:xfrm>
              <a:custGeom>
                <a:rect b="b" l="l" r="r" t="t"/>
                <a:pathLst>
                  <a:path extrusionOk="0" h="350" w="96">
                    <a:moveTo>
                      <a:pt x="11" y="349"/>
                    </a:moveTo>
                    <a:cubicBezTo>
                      <a:pt x="10" y="349"/>
                      <a:pt x="9" y="348"/>
                      <a:pt x="8" y="348"/>
                    </a:cubicBezTo>
                    <a:cubicBezTo>
                      <a:pt x="2" y="347"/>
                      <a:pt x="0" y="341"/>
                      <a:pt x="1" y="335"/>
                    </a:cubicBezTo>
                    <a:cubicBezTo>
                      <a:pt x="38" y="231"/>
                      <a:pt x="62" y="121"/>
                      <a:pt x="74" y="10"/>
                    </a:cubicBezTo>
                    <a:cubicBezTo>
                      <a:pt x="75" y="5"/>
                      <a:pt x="79" y="0"/>
                      <a:pt x="85" y="1"/>
                    </a:cubicBezTo>
                    <a:cubicBezTo>
                      <a:pt x="90" y="2"/>
                      <a:pt x="95" y="7"/>
                      <a:pt x="94" y="12"/>
                    </a:cubicBezTo>
                    <a:cubicBezTo>
                      <a:pt x="82" y="125"/>
                      <a:pt x="57" y="236"/>
                      <a:pt x="21" y="342"/>
                    </a:cubicBezTo>
                    <a:cubicBezTo>
                      <a:pt x="19" y="346"/>
                      <a:pt x="15" y="349"/>
                      <a:pt x="11" y="3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7" name="Google Shape;3127;p32"/>
              <p:cNvSpPr/>
              <p:nvPr/>
            </p:nvSpPr>
            <p:spPr>
              <a:xfrm>
                <a:off x="754200" y="3541680"/>
                <a:ext cx="39240" cy="103680"/>
              </a:xfrm>
              <a:custGeom>
                <a:rect b="b" l="l" r="r" t="t"/>
                <a:pathLst>
                  <a:path extrusionOk="0" h="288" w="109">
                    <a:moveTo>
                      <a:pt x="11" y="287"/>
                    </a:moveTo>
                    <a:cubicBezTo>
                      <a:pt x="8" y="287"/>
                      <a:pt x="5" y="286"/>
                      <a:pt x="4" y="284"/>
                    </a:cubicBezTo>
                    <a:cubicBezTo>
                      <a:pt x="1" y="281"/>
                      <a:pt x="0" y="278"/>
                      <a:pt x="1" y="274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4"/>
                      <a:pt x="52" y="0"/>
                      <a:pt x="57" y="1"/>
                    </a:cubicBezTo>
                    <a:cubicBezTo>
                      <a:pt x="62" y="2"/>
                      <a:pt x="67" y="7"/>
                      <a:pt x="65" y="1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51" y="252"/>
                      <a:pt x="75" y="230"/>
                      <a:pt x="87" y="201"/>
                    </a:cubicBezTo>
                    <a:cubicBezTo>
                      <a:pt x="90" y="196"/>
                      <a:pt x="96" y="193"/>
                      <a:pt x="101" y="195"/>
                    </a:cubicBezTo>
                    <a:cubicBezTo>
                      <a:pt x="106" y="198"/>
                      <a:pt x="108" y="203"/>
                      <a:pt x="106" y="209"/>
                    </a:cubicBezTo>
                    <a:cubicBezTo>
                      <a:pt x="89" y="249"/>
                      <a:pt x="53" y="279"/>
                      <a:pt x="12" y="286"/>
                    </a:cubicBezTo>
                    <a:lnTo>
                      <a:pt x="11" y="28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8" name="Google Shape;3128;p32"/>
              <p:cNvSpPr/>
              <p:nvPr/>
            </p:nvSpPr>
            <p:spPr>
              <a:xfrm>
                <a:off x="696240" y="3519360"/>
                <a:ext cx="141840" cy="47160"/>
              </a:xfrm>
              <a:custGeom>
                <a:rect b="b" l="l" r="r" t="t"/>
                <a:pathLst>
                  <a:path extrusionOk="0" h="131" w="394">
                    <a:moveTo>
                      <a:pt x="21" y="130"/>
                    </a:moveTo>
                    <a:cubicBezTo>
                      <a:pt x="18" y="130"/>
                      <a:pt x="16" y="129"/>
                      <a:pt x="14" y="127"/>
                    </a:cubicBezTo>
                    <a:cubicBezTo>
                      <a:pt x="4" y="117"/>
                      <a:pt x="0" y="104"/>
                      <a:pt x="0" y="88"/>
                    </a:cubicBezTo>
                    <a:cubicBezTo>
                      <a:pt x="1" y="69"/>
                      <a:pt x="11" y="49"/>
                      <a:pt x="25" y="36"/>
                    </a:cubicBezTo>
                    <a:cubicBezTo>
                      <a:pt x="49" y="17"/>
                      <a:pt x="79" y="12"/>
                      <a:pt x="108" y="10"/>
                    </a:cubicBezTo>
                    <a:cubicBezTo>
                      <a:pt x="199" y="2"/>
                      <a:pt x="292" y="0"/>
                      <a:pt x="383" y="4"/>
                    </a:cubicBezTo>
                    <a:cubicBezTo>
                      <a:pt x="389" y="4"/>
                      <a:pt x="393" y="9"/>
                      <a:pt x="393" y="14"/>
                    </a:cubicBezTo>
                    <a:cubicBezTo>
                      <a:pt x="392" y="20"/>
                      <a:pt x="388" y="24"/>
                      <a:pt x="383" y="24"/>
                    </a:cubicBezTo>
                    <a:cubicBezTo>
                      <a:pt x="292" y="20"/>
                      <a:pt x="200" y="22"/>
                      <a:pt x="110" y="30"/>
                    </a:cubicBezTo>
                    <a:cubicBezTo>
                      <a:pt x="83" y="32"/>
                      <a:pt x="57" y="36"/>
                      <a:pt x="38" y="52"/>
                    </a:cubicBezTo>
                    <a:cubicBezTo>
                      <a:pt x="28" y="61"/>
                      <a:pt x="21" y="75"/>
                      <a:pt x="20" y="89"/>
                    </a:cubicBezTo>
                    <a:cubicBezTo>
                      <a:pt x="20" y="96"/>
                      <a:pt x="21" y="106"/>
                      <a:pt x="28" y="113"/>
                    </a:cubicBezTo>
                    <a:cubicBezTo>
                      <a:pt x="32" y="117"/>
                      <a:pt x="32" y="123"/>
                      <a:pt x="28" y="127"/>
                    </a:cubicBezTo>
                    <a:cubicBezTo>
                      <a:pt x="26" y="129"/>
                      <a:pt x="24" y="130"/>
                      <a:pt x="21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9" name="Google Shape;3129;p32"/>
              <p:cNvSpPr/>
              <p:nvPr/>
            </p:nvSpPr>
            <p:spPr>
              <a:xfrm>
                <a:off x="815040" y="3573720"/>
                <a:ext cx="60120" cy="18000"/>
              </a:xfrm>
              <a:custGeom>
                <a:rect b="b" l="l" r="r" t="t"/>
                <a:pathLst>
                  <a:path extrusionOk="0" h="50" w="167">
                    <a:moveTo>
                      <a:pt x="11" y="49"/>
                    </a:moveTo>
                    <a:cubicBezTo>
                      <a:pt x="6" y="49"/>
                      <a:pt x="2" y="46"/>
                      <a:pt x="1" y="41"/>
                    </a:cubicBezTo>
                    <a:cubicBezTo>
                      <a:pt x="0" y="35"/>
                      <a:pt x="4" y="30"/>
                      <a:pt x="9" y="29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8" y="0"/>
                      <a:pt x="163" y="3"/>
                      <a:pt x="164" y="9"/>
                    </a:cubicBezTo>
                    <a:cubicBezTo>
                      <a:pt x="166" y="14"/>
                      <a:pt x="162" y="19"/>
                      <a:pt x="156" y="2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1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0" name="Google Shape;3130;p32"/>
              <p:cNvSpPr/>
              <p:nvPr/>
            </p:nvSpPr>
            <p:spPr>
              <a:xfrm>
                <a:off x="819720" y="3591720"/>
                <a:ext cx="61920" cy="10440"/>
              </a:xfrm>
              <a:custGeom>
                <a:rect b="b" l="l" r="r" t="t"/>
                <a:pathLst>
                  <a:path extrusionOk="0" h="29" w="172">
                    <a:moveTo>
                      <a:pt x="11" y="28"/>
                    </a:moveTo>
                    <a:cubicBezTo>
                      <a:pt x="5" y="28"/>
                      <a:pt x="1" y="24"/>
                      <a:pt x="0" y="19"/>
                    </a:cubicBezTo>
                    <a:cubicBezTo>
                      <a:pt x="0" y="13"/>
                      <a:pt x="5" y="8"/>
                      <a:pt x="10" y="8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5" y="0"/>
                      <a:pt x="170" y="4"/>
                      <a:pt x="171" y="9"/>
                    </a:cubicBezTo>
                    <a:cubicBezTo>
                      <a:pt x="171" y="15"/>
                      <a:pt x="167" y="19"/>
                      <a:pt x="161" y="20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1" name="Google Shape;3131;p32"/>
              <p:cNvSpPr/>
              <p:nvPr/>
            </p:nvSpPr>
            <p:spPr>
              <a:xfrm>
                <a:off x="899280" y="3545280"/>
                <a:ext cx="45360" cy="99000"/>
              </a:xfrm>
              <a:custGeom>
                <a:rect b="b" l="l" r="r" t="t"/>
                <a:pathLst>
                  <a:path extrusionOk="0" h="275" w="126">
                    <a:moveTo>
                      <a:pt x="20" y="274"/>
                    </a:moveTo>
                    <a:cubicBezTo>
                      <a:pt x="16" y="274"/>
                      <a:pt x="12" y="272"/>
                      <a:pt x="10" y="269"/>
                    </a:cubicBezTo>
                    <a:cubicBezTo>
                      <a:pt x="8" y="263"/>
                      <a:pt x="10" y="257"/>
                      <a:pt x="15" y="255"/>
                    </a:cubicBezTo>
                    <a:cubicBezTo>
                      <a:pt x="37" y="243"/>
                      <a:pt x="63" y="231"/>
                      <a:pt x="79" y="210"/>
                    </a:cubicBezTo>
                    <a:cubicBezTo>
                      <a:pt x="94" y="192"/>
                      <a:pt x="102" y="162"/>
                      <a:pt x="89" y="142"/>
                    </a:cubicBezTo>
                    <a:cubicBezTo>
                      <a:pt x="84" y="133"/>
                      <a:pt x="73" y="128"/>
                      <a:pt x="61" y="128"/>
                    </a:cubicBezTo>
                    <a:cubicBezTo>
                      <a:pt x="60" y="129"/>
                      <a:pt x="58" y="129"/>
                      <a:pt x="56" y="129"/>
                    </a:cubicBezTo>
                    <a:cubicBezTo>
                      <a:pt x="50" y="135"/>
                      <a:pt x="45" y="140"/>
                      <a:pt x="38" y="146"/>
                    </a:cubicBezTo>
                    <a:cubicBezTo>
                      <a:pt x="35" y="148"/>
                      <a:pt x="29" y="148"/>
                      <a:pt x="26" y="146"/>
                    </a:cubicBezTo>
                    <a:cubicBezTo>
                      <a:pt x="22" y="143"/>
                      <a:pt x="21" y="138"/>
                      <a:pt x="22" y="134"/>
                    </a:cubicBezTo>
                    <a:cubicBezTo>
                      <a:pt x="27" y="123"/>
                      <a:pt x="35" y="116"/>
                      <a:pt x="45" y="112"/>
                    </a:cubicBezTo>
                    <a:cubicBezTo>
                      <a:pt x="66" y="88"/>
                      <a:pt x="81" y="57"/>
                      <a:pt x="86" y="24"/>
                    </a:cubicBezTo>
                    <a:cubicBezTo>
                      <a:pt x="60" y="33"/>
                      <a:pt x="37" y="49"/>
                      <a:pt x="19" y="70"/>
                    </a:cubicBezTo>
                    <a:cubicBezTo>
                      <a:pt x="15" y="74"/>
                      <a:pt x="9" y="74"/>
                      <a:pt x="4" y="71"/>
                    </a:cubicBezTo>
                    <a:cubicBezTo>
                      <a:pt x="0" y="67"/>
                      <a:pt x="0" y="61"/>
                      <a:pt x="4" y="56"/>
                    </a:cubicBezTo>
                    <a:cubicBezTo>
                      <a:pt x="28" y="29"/>
                      <a:pt x="60" y="9"/>
                      <a:pt x="95" y="1"/>
                    </a:cubicBezTo>
                    <a:cubicBezTo>
                      <a:pt x="98" y="0"/>
                      <a:pt x="102" y="1"/>
                      <a:pt x="104" y="3"/>
                    </a:cubicBezTo>
                    <a:cubicBezTo>
                      <a:pt x="106" y="5"/>
                      <a:pt x="108" y="8"/>
                      <a:pt x="108" y="12"/>
                    </a:cubicBezTo>
                    <a:cubicBezTo>
                      <a:pt x="105" y="47"/>
                      <a:pt x="92" y="81"/>
                      <a:pt x="73" y="109"/>
                    </a:cubicBezTo>
                    <a:cubicBezTo>
                      <a:pt x="87" y="111"/>
                      <a:pt x="99" y="119"/>
                      <a:pt x="106" y="131"/>
                    </a:cubicBezTo>
                    <a:cubicBezTo>
                      <a:pt x="125" y="161"/>
                      <a:pt x="113" y="200"/>
                      <a:pt x="95" y="223"/>
                    </a:cubicBezTo>
                    <a:cubicBezTo>
                      <a:pt x="75" y="247"/>
                      <a:pt x="48" y="261"/>
                      <a:pt x="24" y="273"/>
                    </a:cubicBezTo>
                    <a:cubicBezTo>
                      <a:pt x="22" y="274"/>
                      <a:pt x="21" y="274"/>
                      <a:pt x="20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2" name="Google Shape;3132;p32"/>
              <p:cNvSpPr/>
              <p:nvPr/>
            </p:nvSpPr>
            <p:spPr>
              <a:xfrm>
                <a:off x="922320" y="3636360"/>
                <a:ext cx="35640" cy="44640"/>
              </a:xfrm>
              <a:custGeom>
                <a:rect b="b" l="l" r="r" t="t"/>
                <a:pathLst>
                  <a:path extrusionOk="0" h="124" w="99">
                    <a:moveTo>
                      <a:pt x="11" y="123"/>
                    </a:moveTo>
                    <a:cubicBezTo>
                      <a:pt x="9" y="123"/>
                      <a:pt x="7" y="123"/>
                      <a:pt x="5" y="121"/>
                    </a:cubicBezTo>
                    <a:cubicBezTo>
                      <a:pt x="1" y="118"/>
                      <a:pt x="0" y="111"/>
                      <a:pt x="3" y="107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1"/>
                      <a:pt x="88" y="0"/>
                      <a:pt x="93" y="4"/>
                    </a:cubicBezTo>
                    <a:cubicBezTo>
                      <a:pt x="98" y="7"/>
                      <a:pt x="98" y="13"/>
                      <a:pt x="95" y="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22"/>
                      <a:pt x="14" y="123"/>
                      <a:pt x="11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3" name="Google Shape;3133;p32"/>
              <p:cNvSpPr/>
              <p:nvPr/>
            </p:nvSpPr>
            <p:spPr>
              <a:xfrm>
                <a:off x="978840" y="3534120"/>
                <a:ext cx="41040" cy="87120"/>
              </a:xfrm>
              <a:custGeom>
                <a:rect b="b" l="l" r="r" t="t"/>
                <a:pathLst>
                  <a:path extrusionOk="0" h="242" w="114">
                    <a:moveTo>
                      <a:pt x="14" y="241"/>
                    </a:moveTo>
                    <a:cubicBezTo>
                      <a:pt x="14" y="241"/>
                      <a:pt x="13" y="241"/>
                      <a:pt x="12" y="241"/>
                    </a:cubicBezTo>
                    <a:cubicBezTo>
                      <a:pt x="7" y="240"/>
                      <a:pt x="3" y="235"/>
                      <a:pt x="4" y="229"/>
                    </a:cubicBezTo>
                    <a:cubicBezTo>
                      <a:pt x="8" y="202"/>
                      <a:pt x="14" y="174"/>
                      <a:pt x="22" y="148"/>
                    </a:cubicBezTo>
                    <a:cubicBezTo>
                      <a:pt x="21" y="150"/>
                      <a:pt x="19" y="151"/>
                      <a:pt x="18" y="153"/>
                    </a:cubicBezTo>
                    <a:cubicBezTo>
                      <a:pt x="14" y="157"/>
                      <a:pt x="7" y="157"/>
                      <a:pt x="4" y="153"/>
                    </a:cubicBezTo>
                    <a:cubicBezTo>
                      <a:pt x="0" y="149"/>
                      <a:pt x="0" y="142"/>
                      <a:pt x="4" y="138"/>
                    </a:cubicBezTo>
                    <a:cubicBezTo>
                      <a:pt x="18" y="124"/>
                      <a:pt x="31" y="109"/>
                      <a:pt x="43" y="93"/>
                    </a:cubicBezTo>
                    <a:cubicBezTo>
                      <a:pt x="57" y="62"/>
                      <a:pt x="74" y="33"/>
                      <a:pt x="93" y="5"/>
                    </a:cubicBezTo>
                    <a:cubicBezTo>
                      <a:pt x="96" y="1"/>
                      <a:pt x="102" y="0"/>
                      <a:pt x="106" y="2"/>
                    </a:cubicBezTo>
                    <a:cubicBezTo>
                      <a:pt x="111" y="5"/>
                      <a:pt x="113" y="11"/>
                      <a:pt x="110" y="15"/>
                    </a:cubicBezTo>
                    <a:cubicBezTo>
                      <a:pt x="97" y="46"/>
                      <a:pt x="81" y="76"/>
                      <a:pt x="60" y="103"/>
                    </a:cubicBezTo>
                    <a:cubicBezTo>
                      <a:pt x="43" y="144"/>
                      <a:pt x="30" y="188"/>
                      <a:pt x="24" y="232"/>
                    </a:cubicBezTo>
                    <a:cubicBezTo>
                      <a:pt x="23" y="237"/>
                      <a:pt x="19" y="241"/>
                      <a:pt x="14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4" name="Google Shape;3134;p32"/>
              <p:cNvSpPr/>
              <p:nvPr/>
            </p:nvSpPr>
            <p:spPr>
              <a:xfrm>
                <a:off x="1025280" y="3535200"/>
                <a:ext cx="43200" cy="83880"/>
              </a:xfrm>
              <a:custGeom>
                <a:rect b="b" l="l" r="r" t="t"/>
                <a:pathLst>
                  <a:path extrusionOk="0" h="233" w="120">
                    <a:moveTo>
                      <a:pt x="28" y="232"/>
                    </a:moveTo>
                    <a:cubicBezTo>
                      <a:pt x="26" y="232"/>
                      <a:pt x="24" y="231"/>
                      <a:pt x="23" y="231"/>
                    </a:cubicBezTo>
                    <a:cubicBezTo>
                      <a:pt x="18" y="228"/>
                      <a:pt x="16" y="223"/>
                      <a:pt x="19" y="21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45" y="142"/>
                      <a:pt x="29" y="146"/>
                      <a:pt x="13" y="146"/>
                    </a:cubicBezTo>
                    <a:cubicBezTo>
                      <a:pt x="7" y="147"/>
                      <a:pt x="3" y="142"/>
                      <a:pt x="2" y="137"/>
                    </a:cubicBezTo>
                    <a:cubicBezTo>
                      <a:pt x="0" y="87"/>
                      <a:pt x="19" y="37"/>
                      <a:pt x="54" y="3"/>
                    </a:cubicBezTo>
                    <a:cubicBezTo>
                      <a:pt x="58" y="0"/>
                      <a:pt x="64" y="0"/>
                      <a:pt x="68" y="4"/>
                    </a:cubicBezTo>
                    <a:cubicBezTo>
                      <a:pt x="72" y="8"/>
                      <a:pt x="72" y="15"/>
                      <a:pt x="68" y="18"/>
                    </a:cubicBezTo>
                    <a:cubicBezTo>
                      <a:pt x="40" y="45"/>
                      <a:pt x="23" y="86"/>
                      <a:pt x="22" y="125"/>
                    </a:cubicBezTo>
                    <a:cubicBezTo>
                      <a:pt x="45" y="122"/>
                      <a:pt x="65" y="109"/>
                      <a:pt x="80" y="90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2" y="45"/>
                      <a:pt x="107" y="43"/>
                      <a:pt x="112" y="45"/>
                    </a:cubicBezTo>
                    <a:cubicBezTo>
                      <a:pt x="117" y="47"/>
                      <a:pt x="119" y="52"/>
                      <a:pt x="118" y="57"/>
                    </a:cubicBezTo>
                    <a:cubicBezTo>
                      <a:pt x="115" y="73"/>
                      <a:pt x="107" y="87"/>
                      <a:pt x="98" y="100"/>
                    </a:cubicBezTo>
                    <a:cubicBezTo>
                      <a:pt x="37" y="226"/>
                      <a:pt x="37" y="226"/>
                      <a:pt x="37" y="226"/>
                    </a:cubicBezTo>
                    <a:cubicBezTo>
                      <a:pt x="35" y="230"/>
                      <a:pt x="31" y="232"/>
                      <a:pt x="28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5" name="Google Shape;3135;p32"/>
              <p:cNvSpPr/>
              <p:nvPr/>
            </p:nvSpPr>
            <p:spPr>
              <a:xfrm>
                <a:off x="1081080" y="3540960"/>
                <a:ext cx="42120" cy="84240"/>
              </a:xfrm>
              <a:custGeom>
                <a:rect b="b" l="l" r="r" t="t"/>
                <a:pathLst>
                  <a:path extrusionOk="0" h="234" w="117">
                    <a:moveTo>
                      <a:pt x="11" y="233"/>
                    </a:move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32"/>
                      <a:pt x="0" y="227"/>
                      <a:pt x="1" y="221"/>
                    </a:cubicBezTo>
                    <a:cubicBezTo>
                      <a:pt x="6" y="182"/>
                      <a:pt x="16" y="145"/>
                      <a:pt x="31" y="109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0" y="122"/>
                      <a:pt x="13" y="123"/>
                      <a:pt x="9" y="120"/>
                    </a:cubicBezTo>
                    <a:cubicBezTo>
                      <a:pt x="5" y="115"/>
                      <a:pt x="5" y="109"/>
                      <a:pt x="8" y="10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101" y="1"/>
                      <a:pt x="107" y="0"/>
                      <a:pt x="111" y="4"/>
                    </a:cubicBezTo>
                    <a:cubicBezTo>
                      <a:pt x="115" y="8"/>
                      <a:pt x="116" y="14"/>
                      <a:pt x="112" y="18"/>
                    </a:cubicBezTo>
                    <a:cubicBezTo>
                      <a:pt x="63" y="75"/>
                      <a:pt x="31" y="148"/>
                      <a:pt x="21" y="224"/>
                    </a:cubicBezTo>
                    <a:cubicBezTo>
                      <a:pt x="20" y="229"/>
                      <a:pt x="16" y="233"/>
                      <a:pt x="11" y="2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6" name="Google Shape;3136;p32"/>
              <p:cNvSpPr/>
              <p:nvPr/>
            </p:nvSpPr>
            <p:spPr>
              <a:xfrm>
                <a:off x="1105200" y="3552120"/>
                <a:ext cx="40680" cy="77040"/>
              </a:xfrm>
              <a:custGeom>
                <a:rect b="b" l="l" r="r" t="t"/>
                <a:pathLst>
                  <a:path extrusionOk="0" h="214" w="113">
                    <a:moveTo>
                      <a:pt x="24" y="213"/>
                    </a:moveTo>
                    <a:cubicBezTo>
                      <a:pt x="19" y="213"/>
                      <a:pt x="13" y="212"/>
                      <a:pt x="9" y="211"/>
                    </a:cubicBezTo>
                    <a:cubicBezTo>
                      <a:pt x="3" y="210"/>
                      <a:pt x="0" y="205"/>
                      <a:pt x="1" y="199"/>
                    </a:cubicBezTo>
                    <a:cubicBezTo>
                      <a:pt x="2" y="194"/>
                      <a:pt x="7" y="190"/>
                      <a:pt x="13" y="191"/>
                    </a:cubicBezTo>
                    <a:cubicBezTo>
                      <a:pt x="37" y="197"/>
                      <a:pt x="64" y="184"/>
                      <a:pt x="77" y="161"/>
                    </a:cubicBezTo>
                    <a:cubicBezTo>
                      <a:pt x="90" y="140"/>
                      <a:pt x="89" y="111"/>
                      <a:pt x="77" y="90"/>
                    </a:cubicBezTo>
                    <a:cubicBezTo>
                      <a:pt x="66" y="93"/>
                      <a:pt x="56" y="100"/>
                      <a:pt x="50" y="109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5"/>
                      <a:pt x="34" y="127"/>
                      <a:pt x="30" y="125"/>
                    </a:cubicBezTo>
                    <a:cubicBezTo>
                      <a:pt x="24" y="123"/>
                      <a:pt x="23" y="117"/>
                      <a:pt x="24" y="112"/>
                    </a:cubicBezTo>
                    <a:cubicBezTo>
                      <a:pt x="27" y="107"/>
                      <a:pt x="30" y="102"/>
                      <a:pt x="33" y="9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8" y="1"/>
                      <a:pt x="95" y="0"/>
                      <a:pt x="99" y="2"/>
                    </a:cubicBezTo>
                    <a:cubicBezTo>
                      <a:pt x="105" y="5"/>
                      <a:pt x="106" y="11"/>
                      <a:pt x="104" y="16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4" y="70"/>
                      <a:pt x="77" y="69"/>
                      <a:pt x="80" y="69"/>
                    </a:cubicBezTo>
                    <a:cubicBezTo>
                      <a:pt x="84" y="68"/>
                      <a:pt x="87" y="70"/>
                      <a:pt x="90" y="73"/>
                    </a:cubicBezTo>
                    <a:cubicBezTo>
                      <a:pt x="110" y="100"/>
                      <a:pt x="112" y="141"/>
                      <a:pt x="95" y="171"/>
                    </a:cubicBezTo>
                    <a:cubicBezTo>
                      <a:pt x="80" y="197"/>
                      <a:pt x="52" y="213"/>
                      <a:pt x="24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7" name="Google Shape;3137;p32"/>
              <p:cNvSpPr/>
              <p:nvPr/>
            </p:nvSpPr>
            <p:spPr>
              <a:xfrm>
                <a:off x="1138680" y="3542400"/>
                <a:ext cx="43560" cy="14040"/>
              </a:xfrm>
              <a:custGeom>
                <a:rect b="b" l="l" r="r" t="t"/>
                <a:pathLst>
                  <a:path extrusionOk="0" h="39" w="121">
                    <a:moveTo>
                      <a:pt x="11" y="38"/>
                    </a:moveTo>
                    <a:cubicBezTo>
                      <a:pt x="6" y="38"/>
                      <a:pt x="2" y="34"/>
                      <a:pt x="1" y="29"/>
                    </a:cubicBezTo>
                    <a:cubicBezTo>
                      <a:pt x="0" y="24"/>
                      <a:pt x="4" y="18"/>
                      <a:pt x="9" y="17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13" y="0"/>
                      <a:pt x="118" y="4"/>
                      <a:pt x="119" y="10"/>
                    </a:cubicBezTo>
                    <a:cubicBezTo>
                      <a:pt x="120" y="15"/>
                      <a:pt x="116" y="20"/>
                      <a:pt x="111" y="21"/>
                    </a:cubicBezTo>
                    <a:cubicBezTo>
                      <a:pt x="12" y="38"/>
                      <a:pt x="12" y="38"/>
                      <a:pt x="12" y="38"/>
                    </a:cubicBezTo>
                    <a:lnTo>
                      <a:pt x="11" y="3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8" name="Google Shape;3138;p32"/>
              <p:cNvSpPr/>
              <p:nvPr/>
            </p:nvSpPr>
            <p:spPr>
              <a:xfrm>
                <a:off x="1162800" y="3545640"/>
                <a:ext cx="59040" cy="89280"/>
              </a:xfrm>
              <a:custGeom>
                <a:rect b="b" l="l" r="r" t="t"/>
                <a:pathLst>
                  <a:path extrusionOk="0" h="248" w="164">
                    <a:moveTo>
                      <a:pt x="40" y="247"/>
                    </a:moveTo>
                    <a:cubicBezTo>
                      <a:pt x="38" y="247"/>
                      <a:pt x="36" y="246"/>
                      <a:pt x="35" y="246"/>
                    </a:cubicBezTo>
                    <a:cubicBezTo>
                      <a:pt x="20" y="245"/>
                      <a:pt x="9" y="238"/>
                      <a:pt x="2" y="226"/>
                    </a:cubicBezTo>
                    <a:cubicBezTo>
                      <a:pt x="0" y="221"/>
                      <a:pt x="1" y="216"/>
                      <a:pt x="6" y="213"/>
                    </a:cubicBezTo>
                    <a:cubicBezTo>
                      <a:pt x="11" y="210"/>
                      <a:pt x="16" y="211"/>
                      <a:pt x="19" y="216"/>
                    </a:cubicBezTo>
                    <a:cubicBezTo>
                      <a:pt x="24" y="223"/>
                      <a:pt x="32" y="226"/>
                      <a:pt x="37" y="226"/>
                    </a:cubicBezTo>
                    <a:cubicBezTo>
                      <a:pt x="48" y="227"/>
                      <a:pt x="61" y="221"/>
                      <a:pt x="69" y="213"/>
                    </a:cubicBezTo>
                    <a:cubicBezTo>
                      <a:pt x="85" y="195"/>
                      <a:pt x="89" y="170"/>
                      <a:pt x="94" y="145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7" y="131"/>
                      <a:pt x="100" y="119"/>
                      <a:pt x="104" y="107"/>
                    </a:cubicBezTo>
                    <a:cubicBezTo>
                      <a:pt x="79" y="116"/>
                      <a:pt x="50" y="115"/>
                      <a:pt x="26" y="101"/>
                    </a:cubicBezTo>
                    <a:cubicBezTo>
                      <a:pt x="22" y="99"/>
                      <a:pt x="20" y="94"/>
                      <a:pt x="22" y="89"/>
                    </a:cubicBezTo>
                    <a:cubicBezTo>
                      <a:pt x="40" y="34"/>
                      <a:pt x="103" y="0"/>
                      <a:pt x="155" y="17"/>
                    </a:cubicBezTo>
                    <a:cubicBezTo>
                      <a:pt x="160" y="18"/>
                      <a:pt x="163" y="22"/>
                      <a:pt x="162" y="27"/>
                    </a:cubicBezTo>
                    <a:cubicBezTo>
                      <a:pt x="161" y="43"/>
                      <a:pt x="156" y="57"/>
                      <a:pt x="146" y="69"/>
                    </a:cubicBezTo>
                    <a:cubicBezTo>
                      <a:pt x="148" y="72"/>
                      <a:pt x="147" y="76"/>
                      <a:pt x="145" y="79"/>
                    </a:cubicBezTo>
                    <a:cubicBezTo>
                      <a:pt x="142" y="82"/>
                      <a:pt x="139" y="85"/>
                      <a:pt x="136" y="87"/>
                    </a:cubicBezTo>
                    <a:cubicBezTo>
                      <a:pt x="124" y="103"/>
                      <a:pt x="118" y="125"/>
                      <a:pt x="114" y="146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09" y="175"/>
                      <a:pt x="103" y="205"/>
                      <a:pt x="85" y="226"/>
                    </a:cubicBezTo>
                    <a:cubicBezTo>
                      <a:pt x="73" y="238"/>
                      <a:pt x="56" y="247"/>
                      <a:pt x="40" y="247"/>
                    </a:cubicBezTo>
                    <a:moveTo>
                      <a:pt x="44" y="87"/>
                    </a:moveTo>
                    <a:cubicBezTo>
                      <a:pt x="65" y="96"/>
                      <a:pt x="91" y="93"/>
                      <a:pt x="111" y="81"/>
                    </a:cubicBezTo>
                    <a:cubicBezTo>
                      <a:pt x="109" y="76"/>
                      <a:pt x="111" y="71"/>
                      <a:pt x="116" y="68"/>
                    </a:cubicBezTo>
                    <a:cubicBezTo>
                      <a:pt x="128" y="62"/>
                      <a:pt x="138" y="48"/>
                      <a:pt x="141" y="34"/>
                    </a:cubicBezTo>
                    <a:cubicBezTo>
                      <a:pt x="103" y="27"/>
                      <a:pt x="61" y="50"/>
                      <a:pt x="44" y="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9" name="Google Shape;3139;p32"/>
              <p:cNvSpPr/>
              <p:nvPr/>
            </p:nvSpPr>
            <p:spPr>
              <a:xfrm>
                <a:off x="1214640" y="3568680"/>
                <a:ext cx="52920" cy="76680"/>
              </a:xfrm>
              <a:custGeom>
                <a:rect b="b" l="l" r="r" t="t"/>
                <a:pathLst>
                  <a:path extrusionOk="0" h="213" w="147">
                    <a:moveTo>
                      <a:pt x="113" y="212"/>
                    </a:move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" y="205"/>
                      <a:pt x="11" y="205"/>
                      <a:pt x="11" y="205"/>
                    </a:cubicBezTo>
                    <a:cubicBezTo>
                      <a:pt x="6" y="205"/>
                      <a:pt x="2" y="202"/>
                      <a:pt x="1" y="198"/>
                    </a:cubicBezTo>
                    <a:cubicBezTo>
                      <a:pt x="0" y="193"/>
                      <a:pt x="2" y="189"/>
                      <a:pt x="6" y="187"/>
                    </a:cubicBezTo>
                    <a:cubicBezTo>
                      <a:pt x="48" y="163"/>
                      <a:pt x="82" y="125"/>
                      <a:pt x="104" y="81"/>
                    </a:cubicBezTo>
                    <a:cubicBezTo>
                      <a:pt x="89" y="70"/>
                      <a:pt x="82" y="47"/>
                      <a:pt x="90" y="29"/>
                    </a:cubicBezTo>
                    <a:cubicBezTo>
                      <a:pt x="98" y="10"/>
                      <a:pt x="121" y="0"/>
                      <a:pt x="139" y="7"/>
                    </a:cubicBezTo>
                    <a:cubicBezTo>
                      <a:pt x="144" y="8"/>
                      <a:pt x="146" y="13"/>
                      <a:pt x="146" y="18"/>
                    </a:cubicBezTo>
                    <a:cubicBezTo>
                      <a:pt x="134" y="85"/>
                      <a:pt x="95" y="148"/>
                      <a:pt x="42" y="187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9" y="192"/>
                      <a:pt x="124" y="197"/>
                      <a:pt x="123" y="202"/>
                    </a:cubicBezTo>
                    <a:cubicBezTo>
                      <a:pt x="122" y="208"/>
                      <a:pt x="118" y="212"/>
                      <a:pt x="113" y="212"/>
                    </a:cubicBezTo>
                    <a:moveTo>
                      <a:pt x="124" y="25"/>
                    </a:moveTo>
                    <a:cubicBezTo>
                      <a:pt x="117" y="26"/>
                      <a:pt x="111" y="30"/>
                      <a:pt x="108" y="37"/>
                    </a:cubicBezTo>
                    <a:cubicBezTo>
                      <a:pt x="105" y="44"/>
                      <a:pt x="107" y="55"/>
                      <a:pt x="112" y="61"/>
                    </a:cubicBezTo>
                    <a:cubicBezTo>
                      <a:pt x="117" y="49"/>
                      <a:pt x="121" y="37"/>
                      <a:pt x="12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72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5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474" name="Google Shape;474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475" name="Google Shape;475;p5"/>
          <p:cNvSpPr txBox="1"/>
          <p:nvPr>
            <p:ph idx="1" type="subTitle"/>
          </p:nvPr>
        </p:nvSpPr>
        <p:spPr>
          <a:xfrm>
            <a:off x="4938836" y="3704709"/>
            <a:ext cx="2505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76" name="Google Shape;476;p5"/>
          <p:cNvSpPr txBox="1"/>
          <p:nvPr>
            <p:ph idx="2" type="subTitle"/>
          </p:nvPr>
        </p:nvSpPr>
        <p:spPr>
          <a:xfrm>
            <a:off x="1699564" y="3704709"/>
            <a:ext cx="2505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77" name="Google Shape;477;p5"/>
          <p:cNvSpPr txBox="1"/>
          <p:nvPr>
            <p:ph idx="3" type="subTitle"/>
          </p:nvPr>
        </p:nvSpPr>
        <p:spPr>
          <a:xfrm>
            <a:off x="4938836" y="3370566"/>
            <a:ext cx="2505600" cy="46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478" name="Google Shape;478;p5"/>
          <p:cNvSpPr txBox="1"/>
          <p:nvPr>
            <p:ph idx="4" type="subTitle"/>
          </p:nvPr>
        </p:nvSpPr>
        <p:spPr>
          <a:xfrm>
            <a:off x="1699564" y="3370566"/>
            <a:ext cx="2505600" cy="46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b="1" sz="2400"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grpSp>
        <p:nvGrpSpPr>
          <p:cNvPr id="479" name="Google Shape;479;p5"/>
          <p:cNvGrpSpPr/>
          <p:nvPr/>
        </p:nvGrpSpPr>
        <p:grpSpPr>
          <a:xfrm>
            <a:off x="-1327435" y="-186938"/>
            <a:ext cx="11361223" cy="5505196"/>
            <a:chOff x="-1327435" y="-186938"/>
            <a:chExt cx="11361223" cy="5505196"/>
          </a:xfrm>
        </p:grpSpPr>
        <p:grpSp>
          <p:nvGrpSpPr>
            <p:cNvPr id="480" name="Google Shape;480;p5"/>
            <p:cNvGrpSpPr/>
            <p:nvPr/>
          </p:nvGrpSpPr>
          <p:grpSpPr>
            <a:xfrm>
              <a:off x="7532255" y="-186938"/>
              <a:ext cx="2501532" cy="631966"/>
              <a:chOff x="720" y="669960"/>
              <a:chExt cx="1162800" cy="293760"/>
            </a:xfrm>
          </p:grpSpPr>
          <p:sp>
            <p:nvSpPr>
              <p:cNvPr id="481" name="Google Shape;481;p5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5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5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5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5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5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5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5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5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5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5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" name="Google Shape;520;p5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" name="Google Shape;523;p5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" name="Google Shape;524;p5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5" name="Google Shape;525;p5"/>
            <p:cNvGrpSpPr/>
            <p:nvPr/>
          </p:nvGrpSpPr>
          <p:grpSpPr>
            <a:xfrm>
              <a:off x="-1327435" y="4748250"/>
              <a:ext cx="2779566" cy="570008"/>
              <a:chOff x="3240" y="1231560"/>
              <a:chExt cx="1292040" cy="264960"/>
            </a:xfrm>
          </p:grpSpPr>
          <p:sp>
            <p:nvSpPr>
              <p:cNvPr id="526" name="Google Shape;526;p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" name="Google Shape;527;p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" name="Google Shape;528;p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" name="Google Shape;531;p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" name="Google Shape;532;p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" name="Google Shape;535;p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" name="Google Shape;536;p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" name="Google Shape;539;p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" name="Google Shape;540;p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" name="Google Shape;543;p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" name="Google Shape;544;p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" name="Google Shape;547;p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" name="Google Shape;548;p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" name="Google Shape;551;p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" name="Google Shape;552;p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" name="Google Shape;556;p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" name="Google Shape;557;p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6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6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563" name="Google Shape;563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grpSp>
        <p:nvGrpSpPr>
          <p:cNvPr id="564" name="Google Shape;564;p6"/>
          <p:cNvGrpSpPr/>
          <p:nvPr/>
        </p:nvGrpSpPr>
        <p:grpSpPr>
          <a:xfrm>
            <a:off x="-597122" y="-7"/>
            <a:ext cx="9848446" cy="5611590"/>
            <a:chOff x="-597122" y="-7"/>
            <a:chExt cx="9848446" cy="5611590"/>
          </a:xfrm>
        </p:grpSpPr>
        <p:grpSp>
          <p:nvGrpSpPr>
            <p:cNvPr id="565" name="Google Shape;565;p6"/>
            <p:cNvGrpSpPr/>
            <p:nvPr/>
          </p:nvGrpSpPr>
          <p:grpSpPr>
            <a:xfrm>
              <a:off x="7610227" y="-7"/>
              <a:ext cx="1641098" cy="440672"/>
              <a:chOff x="283320" y="440280"/>
              <a:chExt cx="762840" cy="204840"/>
            </a:xfrm>
          </p:grpSpPr>
          <p:sp>
            <p:nvSpPr>
              <p:cNvPr id="566" name="Google Shape;566;p6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rect b="b" l="l" r="r" t="t"/>
                <a:pathLst>
                  <a:path extrusionOk="0" h="435" w="114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" name="Google Shape;567;p6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rect b="b" l="l" r="r" t="t"/>
                <a:pathLst>
                  <a:path extrusionOk="0" h="419" w="112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" name="Google Shape;568;p6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rect b="b" l="l" r="r" t="t"/>
                <a:pathLst>
                  <a:path extrusionOk="0" h="404" w="11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" name="Google Shape;569;p6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rect b="b" l="l" r="r" t="t"/>
                <a:pathLst>
                  <a:path extrusionOk="0" h="137" w="152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" name="Google Shape;570;p6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rect b="b" l="l" r="r" t="t"/>
                <a:pathLst>
                  <a:path extrusionOk="0" h="149" w="55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rect b="b" l="l" r="r" t="t"/>
                <a:pathLst>
                  <a:path extrusionOk="0" h="138" w="86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rect b="b" l="l" r="r" t="t"/>
                <a:pathLst>
                  <a:path extrusionOk="0" h="120" w="108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rect b="b" l="l" r="r" t="t"/>
                <a:pathLst>
                  <a:path extrusionOk="0" h="247" w="157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rect b="b" l="l" r="r" t="t"/>
                <a:pathLst>
                  <a:path extrusionOk="0" h="118" w="67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rect b="b" l="l" r="r" t="t"/>
                <a:pathLst>
                  <a:path extrusionOk="0" h="146" w="108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rect b="b" l="l" r="r" t="t"/>
                <a:pathLst>
                  <a:path extrusionOk="0" h="220" w="145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rect b="b" l="l" r="r" t="t"/>
                <a:pathLst>
                  <a:path extrusionOk="0" h="327" w="149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rect b="b" l="l" r="r" t="t"/>
                <a:pathLst>
                  <a:path extrusionOk="0" h="256" w="18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rect b="b" l="l" r="r" t="t"/>
                <a:pathLst>
                  <a:path extrusionOk="0" h="153" w="107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rect b="b" l="l" r="r" t="t"/>
                <a:pathLst>
                  <a:path extrusionOk="0" h="42" w="123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rect b="b" l="l" r="r" t="t"/>
                <a:pathLst>
                  <a:path extrusionOk="0" h="28" w="72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rect b="b" l="l" r="r" t="t"/>
                <a:pathLst>
                  <a:path extrusionOk="0" h="35" w="111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3" name="Google Shape;583;p6"/>
            <p:cNvGrpSpPr/>
            <p:nvPr/>
          </p:nvGrpSpPr>
          <p:grpSpPr>
            <a:xfrm>
              <a:off x="-597122" y="4604001"/>
              <a:ext cx="2017489" cy="1007583"/>
              <a:chOff x="54720" y="2121120"/>
              <a:chExt cx="937800" cy="468360"/>
            </a:xfrm>
          </p:grpSpPr>
          <p:sp>
            <p:nvSpPr>
              <p:cNvPr id="584" name="Google Shape;584;p6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rect b="b" l="l" r="r" t="t"/>
                <a:pathLst>
                  <a:path extrusionOk="0" h="58" w="147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rect b="b" l="l" r="r" t="t"/>
                <a:pathLst>
                  <a:path extrusionOk="0" h="50" w="18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rect b="b" l="l" r="r" t="t"/>
                <a:pathLst>
                  <a:path extrusionOk="0" h="551" w="167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rect b="b" l="l" r="r" t="t"/>
                <a:pathLst>
                  <a:path extrusionOk="0" h="150" w="124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rect b="b" l="l" r="r" t="t"/>
                <a:pathLst>
                  <a:path extrusionOk="0" h="397" w="216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" name="Google Shape;589;p6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rect b="b" l="l" r="r" t="t"/>
                <a:pathLst>
                  <a:path extrusionOk="0" h="226" w="115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" name="Google Shape;590;p6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rect b="b" l="l" r="r" t="t"/>
                <a:pathLst>
                  <a:path extrusionOk="0" h="230" w="153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rect b="b" l="l" r="r" t="t"/>
                <a:pathLst>
                  <a:path extrusionOk="0" h="526" w="132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rect b="b" l="l" r="r" t="t"/>
                <a:pathLst>
                  <a:path extrusionOk="0" h="283" w="225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rect b="b" l="l" r="r" t="t"/>
                <a:pathLst>
                  <a:path extrusionOk="0" h="30" w="32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rect b="b" l="l" r="r" t="t"/>
                <a:pathLst>
                  <a:path extrusionOk="0" h="220" w="135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rect b="b" l="l" r="r" t="t"/>
                <a:pathLst>
                  <a:path extrusionOk="0" h="160" w="92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rect b="b" l="l" r="r" t="t"/>
                <a:pathLst>
                  <a:path extrusionOk="0" h="214" w="124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rect b="b" l="l" r="r" t="t"/>
                <a:pathLst>
                  <a:path extrusionOk="0" h="247" w="315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rect b="b" l="l" r="r" t="t"/>
                <a:pathLst>
                  <a:path extrusionOk="0" h="210" w="109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rect b="b" l="l" r="r" t="t"/>
                <a:pathLst>
                  <a:path extrusionOk="0" h="143" w="96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rect b="b" l="l" r="r" t="t"/>
                <a:pathLst>
                  <a:path extrusionOk="0" h="231" w="149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rect b="b" l="l" r="r" t="t"/>
                <a:pathLst>
                  <a:path extrusionOk="0" h="585" w="154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rect b="b" l="l" r="r" t="t"/>
                <a:pathLst>
                  <a:path extrusionOk="0" h="136" w="271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rect b="b" l="l" r="r" t="t"/>
                <a:pathLst>
                  <a:path extrusionOk="0" h="427" w="224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rect b="b" l="l" r="r" t="t"/>
                <a:pathLst>
                  <a:path extrusionOk="0" h="509" w="267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rect b="b" l="l" r="r" t="t"/>
                <a:pathLst>
                  <a:path extrusionOk="0" h="391" w="239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7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610" name="Google Shape;610;p7"/>
          <p:cNvSpPr txBox="1"/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611" name="Google Shape;611;p7"/>
          <p:cNvSpPr txBox="1"/>
          <p:nvPr>
            <p:ph idx="1" type="body"/>
          </p:nvPr>
        </p:nvSpPr>
        <p:spPr>
          <a:xfrm>
            <a:off x="2286000" y="1803300"/>
            <a:ext cx="4572000" cy="24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612" name="Google Shape;612;p7"/>
          <p:cNvGrpSpPr/>
          <p:nvPr/>
        </p:nvGrpSpPr>
        <p:grpSpPr>
          <a:xfrm>
            <a:off x="-1367219" y="-124975"/>
            <a:ext cx="12577562" cy="7146085"/>
            <a:chOff x="-1367219" y="-124975"/>
            <a:chExt cx="12577562" cy="7146085"/>
          </a:xfrm>
        </p:grpSpPr>
        <p:grpSp>
          <p:nvGrpSpPr>
            <p:cNvPr id="613" name="Google Shape;613;p7"/>
            <p:cNvGrpSpPr/>
            <p:nvPr/>
          </p:nvGrpSpPr>
          <p:grpSpPr>
            <a:xfrm>
              <a:off x="-956273" y="1442530"/>
              <a:ext cx="1641098" cy="440672"/>
              <a:chOff x="283320" y="440280"/>
              <a:chExt cx="762840" cy="204840"/>
            </a:xfrm>
          </p:grpSpPr>
          <p:sp>
            <p:nvSpPr>
              <p:cNvPr id="614" name="Google Shape;614;p7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rect b="b" l="l" r="r" t="t"/>
                <a:pathLst>
                  <a:path extrusionOk="0" h="435" w="114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" name="Google Shape;615;p7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rect b="b" l="l" r="r" t="t"/>
                <a:pathLst>
                  <a:path extrusionOk="0" h="419" w="112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" name="Google Shape;616;p7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rect b="b" l="l" r="r" t="t"/>
                <a:pathLst>
                  <a:path extrusionOk="0" h="404" w="11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" name="Google Shape;617;p7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rect b="b" l="l" r="r" t="t"/>
                <a:pathLst>
                  <a:path extrusionOk="0" h="137" w="152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" name="Google Shape;618;p7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rect b="b" l="l" r="r" t="t"/>
                <a:pathLst>
                  <a:path extrusionOk="0" h="149" w="55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" name="Google Shape;619;p7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rect b="b" l="l" r="r" t="t"/>
                <a:pathLst>
                  <a:path extrusionOk="0" h="138" w="86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" name="Google Shape;620;p7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rect b="b" l="l" r="r" t="t"/>
                <a:pathLst>
                  <a:path extrusionOk="0" h="120" w="108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" name="Google Shape;621;p7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rect b="b" l="l" r="r" t="t"/>
                <a:pathLst>
                  <a:path extrusionOk="0" h="247" w="157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" name="Google Shape;622;p7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rect b="b" l="l" r="r" t="t"/>
                <a:pathLst>
                  <a:path extrusionOk="0" h="118" w="67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" name="Google Shape;623;p7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rect b="b" l="l" r="r" t="t"/>
                <a:pathLst>
                  <a:path extrusionOk="0" h="146" w="108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7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rect b="b" l="l" r="r" t="t"/>
                <a:pathLst>
                  <a:path extrusionOk="0" h="220" w="145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7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rect b="b" l="l" r="r" t="t"/>
                <a:pathLst>
                  <a:path extrusionOk="0" h="327" w="149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7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rect b="b" l="l" r="r" t="t"/>
                <a:pathLst>
                  <a:path extrusionOk="0" h="256" w="18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7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rect b="b" l="l" r="r" t="t"/>
                <a:pathLst>
                  <a:path extrusionOk="0" h="153" w="107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7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rect b="b" l="l" r="r" t="t"/>
                <a:pathLst>
                  <a:path extrusionOk="0" h="42" w="123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7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rect b="b" l="l" r="r" t="t"/>
                <a:pathLst>
                  <a:path extrusionOk="0" h="28" w="72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7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rect b="b" l="l" r="r" t="t"/>
                <a:pathLst>
                  <a:path extrusionOk="0" h="35" w="111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" name="Google Shape;631;p7"/>
            <p:cNvGrpSpPr/>
            <p:nvPr/>
          </p:nvGrpSpPr>
          <p:grpSpPr>
            <a:xfrm>
              <a:off x="7322405" y="4511525"/>
              <a:ext cx="2501532" cy="631966"/>
              <a:chOff x="720" y="669960"/>
              <a:chExt cx="1162800" cy="293760"/>
            </a:xfrm>
          </p:grpSpPr>
          <p:sp>
            <p:nvSpPr>
              <p:cNvPr id="632" name="Google Shape;632;p7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rect b="b" l="l" r="r" t="t"/>
                <a:pathLst>
                  <a:path extrusionOk="0" h="282" w="236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" name="Google Shape;633;p7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7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rect b="b" l="l" r="r" t="t"/>
                <a:pathLst>
                  <a:path extrusionOk="0" h="28" w="28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7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rect b="b" l="l" r="r" t="t"/>
                <a:pathLst>
                  <a:path extrusionOk="0" h="197" w="16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7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rect b="b" l="l" r="r" t="t"/>
                <a:pathLst>
                  <a:path extrusionOk="0" h="43" w="167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7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rect b="b" l="l" r="r" t="t"/>
                <a:pathLst>
                  <a:path extrusionOk="0" h="40" w="83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7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rect b="b" l="l" r="r" t="t"/>
                <a:pathLst>
                  <a:path extrusionOk="0" h="40" w="124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7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rect b="b" l="l" r="r" t="t"/>
                <a:pathLst>
                  <a:path extrusionOk="0" h="227" w="97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7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rect b="b" l="l" r="r" t="t"/>
                <a:pathLst>
                  <a:path extrusionOk="0" h="210" w="153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7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rect b="b" l="l" r="r" t="t"/>
                <a:pathLst>
                  <a:path extrusionOk="0" h="321" w="111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7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rect b="b" l="l" r="r" t="t"/>
                <a:pathLst>
                  <a:path extrusionOk="0" h="144" w="82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7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rect b="b" l="l" r="r" t="t"/>
                <a:pathLst>
                  <a:path extrusionOk="0" h="154" w="16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7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rect b="b" l="l" r="r" t="t"/>
                <a:pathLst>
                  <a:path extrusionOk="0" h="41" w="121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7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rect b="b" l="l" r="r" t="t"/>
                <a:pathLst>
                  <a:path extrusionOk="0" h="109" w="53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7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rect b="b" l="l" r="r" t="t"/>
                <a:pathLst>
                  <a:path extrusionOk="0" h="212" w="106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7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rect b="b" l="l" r="r" t="t"/>
                <a:pathLst>
                  <a:path extrusionOk="0" h="343" w="152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7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rect b="b" l="l" r="r" t="t"/>
                <a:pathLst>
                  <a:path extrusionOk="0" h="350" w="73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7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rect b="b" l="l" r="r" t="t"/>
                <a:pathLst>
                  <a:path extrusionOk="0" h="134" w="5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7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rect b="b" l="l" r="r" t="t"/>
                <a:pathLst>
                  <a:path extrusionOk="0" h="109" w="92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7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rect b="b" l="l" r="r" t="t"/>
                <a:pathLst>
                  <a:path extrusionOk="0" h="133" w="131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7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rect b="b" l="l" r="r" t="t"/>
                <a:pathLst>
                  <a:path extrusionOk="0" h="39" w="73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7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rect b="b" l="l" r="r" t="t"/>
                <a:pathLst>
                  <a:path extrusionOk="0" h="118" w="52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7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rect b="b" l="l" r="r" t="t"/>
                <a:pathLst>
                  <a:path extrusionOk="0" h="333" w="172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7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rect b="b" l="l" r="r" t="t"/>
                <a:pathLst>
                  <a:path extrusionOk="0" h="28" w="43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7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rect b="b" l="l" r="r" t="t"/>
                <a:pathLst>
                  <a:path extrusionOk="0" h="34" w="37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7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rect b="b" l="l" r="r" t="t"/>
                <a:pathLst>
                  <a:path extrusionOk="0" h="275" w="119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7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rect b="b" l="l" r="r" t="t"/>
                <a:pathLst>
                  <a:path extrusionOk="0" h="41" w="89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7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rect b="b" l="l" r="r" t="t"/>
                <a:pathLst>
                  <a:path extrusionOk="0" h="27" w="61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7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rect b="b" l="l" r="r" t="t"/>
                <a:pathLst>
                  <a:path extrusionOk="0" h="188" w="168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7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rect b="b" l="l" r="r" t="t"/>
                <a:pathLst>
                  <a:path extrusionOk="0" h="202" w="168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7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rect b="b" l="l" r="r" t="t"/>
                <a:pathLst>
                  <a:path extrusionOk="0" h="35" w="93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7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rect b="b" l="l" r="r" t="t"/>
                <a:pathLst>
                  <a:path extrusionOk="0" h="50" w="146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7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rect b="b" l="l" r="r" t="t"/>
                <a:pathLst>
                  <a:path extrusionOk="0" h="190" w="195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7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rect b="b" l="l" r="r" t="t"/>
                <a:pathLst>
                  <a:path extrusionOk="0" h="124" w="59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7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rect b="b" l="l" r="r" t="t"/>
                <a:pathLst>
                  <a:path extrusionOk="0" h="377" w="163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7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rect b="b" l="l" r="r" t="t"/>
                <a:pathLst>
                  <a:path extrusionOk="0" h="34" w="47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7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rect b="b" l="l" r="r" t="t"/>
                <a:pathLst>
                  <a:path extrusionOk="0" h="43" w="119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7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rect b="b" l="l" r="r" t="t"/>
                <a:pathLst>
                  <a:path extrusionOk="0" h="202" w="154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7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rect b="b" l="l" r="r" t="t"/>
                <a:pathLst>
                  <a:path extrusionOk="0" h="153" w="61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7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rect b="b" l="l" r="r" t="t"/>
                <a:pathLst>
                  <a:path extrusionOk="0" h="189" w="128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7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rect b="b" l="l" r="r" t="t"/>
                <a:pathLst>
                  <a:path extrusionOk="0" h="54" w="164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7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rect b="b" l="l" r="r" t="t"/>
                <a:pathLst>
                  <a:path extrusionOk="0" h="31" w="67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7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rect b="b" l="l" r="r" t="t"/>
                <a:pathLst>
                  <a:path extrusionOk="0" h="75" w="197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7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rect b="b" l="l" r="r" t="t"/>
                <a:pathLst>
                  <a:path extrusionOk="0" h="196" w="253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6" name="Google Shape;676;p7"/>
            <p:cNvGrpSpPr/>
            <p:nvPr/>
          </p:nvGrpSpPr>
          <p:grpSpPr>
            <a:xfrm>
              <a:off x="-1367219" y="-124964"/>
              <a:ext cx="2216527" cy="608732"/>
              <a:chOff x="35640" y="924840"/>
              <a:chExt cx="1030320" cy="282960"/>
            </a:xfrm>
          </p:grpSpPr>
          <p:sp>
            <p:nvSpPr>
              <p:cNvPr id="677" name="Google Shape;677;p7"/>
              <p:cNvSpPr/>
              <p:nvPr/>
            </p:nvSpPr>
            <p:spPr>
              <a:xfrm>
                <a:off x="119520" y="1041840"/>
                <a:ext cx="51120" cy="132120"/>
              </a:xfrm>
              <a:custGeom>
                <a:rect b="b" l="l" r="r" t="t"/>
                <a:pathLst>
                  <a:path extrusionOk="0" h="367" w="142">
                    <a:moveTo>
                      <a:pt x="57" y="366"/>
                    </a:moveTo>
                    <a:cubicBezTo>
                      <a:pt x="49" y="365"/>
                      <a:pt x="41" y="363"/>
                      <a:pt x="35" y="358"/>
                    </a:cubicBezTo>
                    <a:cubicBezTo>
                      <a:pt x="29" y="355"/>
                      <a:pt x="25" y="349"/>
                      <a:pt x="20" y="343"/>
                    </a:cubicBezTo>
                    <a:cubicBezTo>
                      <a:pt x="16" y="337"/>
                      <a:pt x="13" y="330"/>
                      <a:pt x="12" y="322"/>
                    </a:cubicBezTo>
                    <a:cubicBezTo>
                      <a:pt x="12" y="318"/>
                      <a:pt x="11" y="315"/>
                      <a:pt x="12" y="311"/>
                    </a:cubicBezTo>
                    <a:cubicBezTo>
                      <a:pt x="12" y="307"/>
                      <a:pt x="13" y="304"/>
                      <a:pt x="15" y="300"/>
                    </a:cubicBezTo>
                    <a:cubicBezTo>
                      <a:pt x="18" y="294"/>
                      <a:pt x="25" y="292"/>
                      <a:pt x="31" y="294"/>
                    </a:cubicBezTo>
                    <a:cubicBezTo>
                      <a:pt x="37" y="297"/>
                      <a:pt x="40" y="304"/>
                      <a:pt x="37" y="310"/>
                    </a:cubicBezTo>
                    <a:cubicBezTo>
                      <a:pt x="37" y="311"/>
                      <a:pt x="36" y="312"/>
                      <a:pt x="36" y="313"/>
                    </a:cubicBezTo>
                    <a:lnTo>
                      <a:pt x="36" y="314"/>
                    </a:lnTo>
                    <a:lnTo>
                      <a:pt x="36" y="315"/>
                    </a:lnTo>
                    <a:cubicBezTo>
                      <a:pt x="36" y="316"/>
                      <a:pt x="36" y="317"/>
                      <a:pt x="36" y="318"/>
                    </a:cubicBezTo>
                    <a:cubicBezTo>
                      <a:pt x="36" y="320"/>
                      <a:pt x="37" y="321"/>
                      <a:pt x="37" y="322"/>
                    </a:cubicBezTo>
                    <a:cubicBezTo>
                      <a:pt x="38" y="324"/>
                      <a:pt x="39" y="325"/>
                      <a:pt x="39" y="326"/>
                    </a:cubicBezTo>
                    <a:cubicBezTo>
                      <a:pt x="40" y="328"/>
                      <a:pt x="40" y="329"/>
                      <a:pt x="41" y="330"/>
                    </a:cubicBezTo>
                    <a:cubicBezTo>
                      <a:pt x="42" y="331"/>
                      <a:pt x="43" y="332"/>
                      <a:pt x="44" y="334"/>
                    </a:cubicBezTo>
                    <a:cubicBezTo>
                      <a:pt x="44" y="335"/>
                      <a:pt x="46" y="335"/>
                      <a:pt x="47" y="337"/>
                    </a:cubicBezTo>
                    <a:lnTo>
                      <a:pt x="48" y="338"/>
                    </a:lnTo>
                    <a:cubicBezTo>
                      <a:pt x="50" y="339"/>
                      <a:pt x="50" y="339"/>
                      <a:pt x="51" y="339"/>
                    </a:cubicBezTo>
                    <a:cubicBezTo>
                      <a:pt x="52" y="340"/>
                      <a:pt x="53" y="341"/>
                      <a:pt x="53" y="341"/>
                    </a:cubicBezTo>
                    <a:cubicBezTo>
                      <a:pt x="54" y="341"/>
                      <a:pt x="54" y="341"/>
                      <a:pt x="55" y="341"/>
                    </a:cubicBezTo>
                    <a:cubicBezTo>
                      <a:pt x="57" y="341"/>
                      <a:pt x="58" y="342"/>
                      <a:pt x="60" y="342"/>
                    </a:cubicBezTo>
                    <a:cubicBezTo>
                      <a:pt x="61" y="342"/>
                      <a:pt x="62" y="342"/>
                      <a:pt x="64" y="342"/>
                    </a:cubicBezTo>
                    <a:cubicBezTo>
                      <a:pt x="64" y="342"/>
                      <a:pt x="65" y="342"/>
                      <a:pt x="66" y="342"/>
                    </a:cubicBezTo>
                    <a:lnTo>
                      <a:pt x="66" y="341"/>
                    </a:lnTo>
                    <a:cubicBezTo>
                      <a:pt x="68" y="341"/>
                      <a:pt x="70" y="340"/>
                      <a:pt x="72" y="339"/>
                    </a:cubicBezTo>
                    <a:cubicBezTo>
                      <a:pt x="73" y="339"/>
                      <a:pt x="74" y="338"/>
                      <a:pt x="75" y="337"/>
                    </a:cubicBezTo>
                    <a:cubicBezTo>
                      <a:pt x="76" y="337"/>
                      <a:pt x="76" y="337"/>
                      <a:pt x="76" y="337"/>
                    </a:cubicBezTo>
                    <a:cubicBezTo>
                      <a:pt x="77" y="336"/>
                      <a:pt x="78" y="335"/>
                      <a:pt x="79" y="335"/>
                    </a:cubicBezTo>
                    <a:cubicBezTo>
                      <a:pt x="78" y="335"/>
                      <a:pt x="78" y="335"/>
                      <a:pt x="78" y="335"/>
                    </a:cubicBezTo>
                    <a:lnTo>
                      <a:pt x="79" y="334"/>
                    </a:lnTo>
                    <a:cubicBezTo>
                      <a:pt x="79" y="334"/>
                      <a:pt x="79" y="333"/>
                      <a:pt x="80" y="332"/>
                    </a:cubicBezTo>
                    <a:cubicBezTo>
                      <a:pt x="79" y="333"/>
                      <a:pt x="79" y="333"/>
                      <a:pt x="79" y="333"/>
                    </a:cubicBezTo>
                    <a:cubicBezTo>
                      <a:pt x="79" y="333"/>
                      <a:pt x="80" y="333"/>
                      <a:pt x="80" y="332"/>
                    </a:cubicBezTo>
                    <a:lnTo>
                      <a:pt x="80" y="331"/>
                    </a:lnTo>
                    <a:cubicBezTo>
                      <a:pt x="81" y="330"/>
                      <a:pt x="81" y="328"/>
                      <a:pt x="82" y="327"/>
                    </a:cubicBezTo>
                    <a:cubicBezTo>
                      <a:pt x="82" y="322"/>
                      <a:pt x="83" y="317"/>
                      <a:pt x="83" y="313"/>
                    </a:cubicBezTo>
                    <a:cubicBezTo>
                      <a:pt x="83" y="310"/>
                      <a:pt x="83" y="307"/>
                      <a:pt x="83" y="304"/>
                    </a:cubicBezTo>
                    <a:cubicBezTo>
                      <a:pt x="83" y="300"/>
                      <a:pt x="83" y="297"/>
                      <a:pt x="82" y="293"/>
                    </a:cubicBezTo>
                    <a:cubicBezTo>
                      <a:pt x="81" y="287"/>
                      <a:pt x="79" y="280"/>
                      <a:pt x="78" y="274"/>
                    </a:cubicBezTo>
                    <a:cubicBezTo>
                      <a:pt x="76" y="268"/>
                      <a:pt x="73" y="264"/>
                      <a:pt x="71" y="259"/>
                    </a:cubicBezTo>
                    <a:cubicBezTo>
                      <a:pt x="68" y="253"/>
                      <a:pt x="65" y="247"/>
                      <a:pt x="62" y="242"/>
                    </a:cubicBezTo>
                    <a:cubicBezTo>
                      <a:pt x="55" y="232"/>
                      <a:pt x="48" y="222"/>
                      <a:pt x="42" y="212"/>
                    </a:cubicBezTo>
                    <a:cubicBezTo>
                      <a:pt x="34" y="200"/>
                      <a:pt x="27" y="189"/>
                      <a:pt x="21" y="176"/>
                    </a:cubicBezTo>
                    <a:cubicBezTo>
                      <a:pt x="13" y="160"/>
                      <a:pt x="7" y="144"/>
                      <a:pt x="4" y="127"/>
                    </a:cubicBezTo>
                    <a:cubicBezTo>
                      <a:pt x="1" y="110"/>
                      <a:pt x="0" y="92"/>
                      <a:pt x="3" y="75"/>
                    </a:cubicBezTo>
                    <a:cubicBezTo>
                      <a:pt x="4" y="68"/>
                      <a:pt x="6" y="60"/>
                      <a:pt x="9" y="53"/>
                    </a:cubicBezTo>
                    <a:cubicBezTo>
                      <a:pt x="13" y="45"/>
                      <a:pt x="18" y="38"/>
                      <a:pt x="23" y="32"/>
                    </a:cubicBezTo>
                    <a:cubicBezTo>
                      <a:pt x="28" y="26"/>
                      <a:pt x="33" y="22"/>
                      <a:pt x="40" y="18"/>
                    </a:cubicBezTo>
                    <a:cubicBezTo>
                      <a:pt x="48" y="14"/>
                      <a:pt x="57" y="11"/>
                      <a:pt x="65" y="9"/>
                    </a:cubicBezTo>
                    <a:cubicBezTo>
                      <a:pt x="81" y="4"/>
                      <a:pt x="99" y="5"/>
                      <a:pt x="114" y="11"/>
                    </a:cubicBezTo>
                    <a:cubicBezTo>
                      <a:pt x="114" y="11"/>
                      <a:pt x="114" y="12"/>
                      <a:pt x="115" y="12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7" y="4"/>
                      <a:pt x="124" y="0"/>
                      <a:pt x="131" y="2"/>
                    </a:cubicBezTo>
                    <a:cubicBezTo>
                      <a:pt x="136" y="4"/>
                      <a:pt x="141" y="11"/>
                      <a:pt x="139" y="18"/>
                    </a:cubicBezTo>
                    <a:cubicBezTo>
                      <a:pt x="137" y="23"/>
                      <a:pt x="135" y="28"/>
                      <a:pt x="134" y="33"/>
                    </a:cubicBezTo>
                    <a:cubicBezTo>
                      <a:pt x="134" y="37"/>
                      <a:pt x="134" y="40"/>
                      <a:pt x="132" y="43"/>
                    </a:cubicBezTo>
                    <a:cubicBezTo>
                      <a:pt x="131" y="47"/>
                      <a:pt x="127" y="50"/>
                      <a:pt x="122" y="50"/>
                    </a:cubicBezTo>
                    <a:cubicBezTo>
                      <a:pt x="115" y="51"/>
                      <a:pt x="109" y="47"/>
                      <a:pt x="108" y="40"/>
                    </a:cubicBezTo>
                    <a:cubicBezTo>
                      <a:pt x="108" y="39"/>
                      <a:pt x="108" y="38"/>
                      <a:pt x="108" y="36"/>
                    </a:cubicBezTo>
                    <a:lnTo>
                      <a:pt x="107" y="36"/>
                    </a:lnTo>
                    <a:cubicBezTo>
                      <a:pt x="107" y="35"/>
                      <a:pt x="106" y="35"/>
                      <a:pt x="104" y="34"/>
                    </a:cubicBezTo>
                    <a:cubicBezTo>
                      <a:pt x="103" y="33"/>
                      <a:pt x="102" y="33"/>
                      <a:pt x="101" y="32"/>
                    </a:cubicBezTo>
                    <a:cubicBezTo>
                      <a:pt x="99" y="32"/>
                      <a:pt x="97" y="32"/>
                      <a:pt x="96" y="31"/>
                    </a:cubicBezTo>
                    <a:cubicBezTo>
                      <a:pt x="93" y="31"/>
                      <a:pt x="91" y="31"/>
                      <a:pt x="89" y="30"/>
                    </a:cubicBezTo>
                    <a:cubicBezTo>
                      <a:pt x="87" y="30"/>
                      <a:pt x="85" y="30"/>
                      <a:pt x="82" y="30"/>
                    </a:cubicBezTo>
                    <a:cubicBezTo>
                      <a:pt x="79" y="31"/>
                      <a:pt x="76" y="31"/>
                      <a:pt x="72" y="31"/>
                    </a:cubicBezTo>
                    <a:cubicBezTo>
                      <a:pt x="69" y="32"/>
                      <a:pt x="66" y="33"/>
                      <a:pt x="64" y="33"/>
                    </a:cubicBezTo>
                    <a:cubicBezTo>
                      <a:pt x="60" y="35"/>
                      <a:pt x="57" y="36"/>
                      <a:pt x="54" y="38"/>
                    </a:cubicBezTo>
                    <a:cubicBezTo>
                      <a:pt x="52" y="39"/>
                      <a:pt x="50" y="39"/>
                      <a:pt x="48" y="40"/>
                    </a:cubicBezTo>
                    <a:cubicBezTo>
                      <a:pt x="47" y="41"/>
                      <a:pt x="47" y="42"/>
                      <a:pt x="46" y="43"/>
                    </a:cubicBezTo>
                    <a:cubicBezTo>
                      <a:pt x="44" y="44"/>
                      <a:pt x="43" y="45"/>
                      <a:pt x="42" y="46"/>
                    </a:cubicBezTo>
                    <a:cubicBezTo>
                      <a:pt x="40" y="49"/>
                      <a:pt x="37" y="51"/>
                      <a:pt x="36" y="54"/>
                    </a:cubicBezTo>
                    <a:cubicBezTo>
                      <a:pt x="34" y="56"/>
                      <a:pt x="33" y="57"/>
                      <a:pt x="33" y="59"/>
                    </a:cubicBezTo>
                    <a:cubicBezTo>
                      <a:pt x="32" y="61"/>
                      <a:pt x="30" y="63"/>
                      <a:pt x="30" y="65"/>
                    </a:cubicBezTo>
                    <a:cubicBezTo>
                      <a:pt x="28" y="70"/>
                      <a:pt x="27" y="74"/>
                      <a:pt x="26" y="78"/>
                    </a:cubicBezTo>
                    <a:lnTo>
                      <a:pt x="26" y="77"/>
                    </a:lnTo>
                    <a:cubicBezTo>
                      <a:pt x="26" y="81"/>
                      <a:pt x="25" y="86"/>
                      <a:pt x="25" y="91"/>
                    </a:cubicBezTo>
                    <a:cubicBezTo>
                      <a:pt x="25" y="96"/>
                      <a:pt x="24" y="101"/>
                      <a:pt x="25" y="106"/>
                    </a:cubicBezTo>
                    <a:cubicBezTo>
                      <a:pt x="25" y="112"/>
                      <a:pt x="26" y="118"/>
                      <a:pt x="27" y="124"/>
                    </a:cubicBezTo>
                    <a:cubicBezTo>
                      <a:pt x="28" y="130"/>
                      <a:pt x="29" y="135"/>
                      <a:pt x="31" y="141"/>
                    </a:cubicBezTo>
                    <a:cubicBezTo>
                      <a:pt x="34" y="150"/>
                      <a:pt x="37" y="159"/>
                      <a:pt x="41" y="167"/>
                    </a:cubicBezTo>
                    <a:cubicBezTo>
                      <a:pt x="46" y="176"/>
                      <a:pt x="51" y="185"/>
                      <a:pt x="57" y="194"/>
                    </a:cubicBezTo>
                    <a:cubicBezTo>
                      <a:pt x="56" y="193"/>
                      <a:pt x="56" y="193"/>
                      <a:pt x="55" y="193"/>
                    </a:cubicBezTo>
                    <a:cubicBezTo>
                      <a:pt x="61" y="198"/>
                      <a:pt x="65" y="206"/>
                      <a:pt x="70" y="213"/>
                    </a:cubicBezTo>
                    <a:cubicBezTo>
                      <a:pt x="75" y="219"/>
                      <a:pt x="79" y="226"/>
                      <a:pt x="83" y="233"/>
                    </a:cubicBezTo>
                    <a:cubicBezTo>
                      <a:pt x="92" y="247"/>
                      <a:pt x="100" y="263"/>
                      <a:pt x="103" y="279"/>
                    </a:cubicBezTo>
                    <a:cubicBezTo>
                      <a:pt x="104" y="285"/>
                      <a:pt x="106" y="292"/>
                      <a:pt x="107" y="298"/>
                    </a:cubicBezTo>
                    <a:cubicBezTo>
                      <a:pt x="108" y="306"/>
                      <a:pt x="107" y="314"/>
                      <a:pt x="106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6" y="325"/>
                      <a:pt x="106" y="329"/>
                      <a:pt x="105" y="333"/>
                    </a:cubicBezTo>
                    <a:cubicBezTo>
                      <a:pt x="103" y="340"/>
                      <a:pt x="100" y="346"/>
                      <a:pt x="96" y="352"/>
                    </a:cubicBezTo>
                    <a:cubicBezTo>
                      <a:pt x="91" y="357"/>
                      <a:pt x="85" y="360"/>
                      <a:pt x="78" y="363"/>
                    </a:cubicBezTo>
                    <a:cubicBezTo>
                      <a:pt x="75" y="365"/>
                      <a:pt x="71" y="365"/>
                      <a:pt x="68" y="366"/>
                    </a:cubicBezTo>
                    <a:cubicBezTo>
                      <a:pt x="66" y="366"/>
                      <a:pt x="65" y="366"/>
                      <a:pt x="64" y="366"/>
                    </a:cubicBezTo>
                    <a:cubicBezTo>
                      <a:pt x="61" y="366"/>
                      <a:pt x="59" y="366"/>
                      <a:pt x="5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" name="Google Shape;678;p7"/>
              <p:cNvSpPr/>
              <p:nvPr/>
            </p:nvSpPr>
            <p:spPr>
              <a:xfrm>
                <a:off x="184320" y="1054440"/>
                <a:ext cx="62640" cy="94680"/>
              </a:xfrm>
              <a:custGeom>
                <a:rect b="b" l="l" r="r" t="t"/>
                <a:pathLst>
                  <a:path extrusionOk="0" h="263" w="174">
                    <a:moveTo>
                      <a:pt x="54" y="260"/>
                    </a:moveTo>
                    <a:cubicBezTo>
                      <a:pt x="50" y="259"/>
                      <a:pt x="46" y="258"/>
                      <a:pt x="43" y="256"/>
                    </a:cubicBezTo>
                    <a:cubicBezTo>
                      <a:pt x="39" y="254"/>
                      <a:pt x="36" y="251"/>
                      <a:pt x="33" y="248"/>
                    </a:cubicBezTo>
                    <a:cubicBezTo>
                      <a:pt x="22" y="237"/>
                      <a:pt x="12" y="223"/>
                      <a:pt x="6" y="209"/>
                    </a:cubicBezTo>
                    <a:cubicBezTo>
                      <a:pt x="3" y="201"/>
                      <a:pt x="2" y="193"/>
                      <a:pt x="1" y="185"/>
                    </a:cubicBezTo>
                    <a:cubicBezTo>
                      <a:pt x="0" y="176"/>
                      <a:pt x="1" y="167"/>
                      <a:pt x="4" y="159"/>
                    </a:cubicBezTo>
                    <a:cubicBezTo>
                      <a:pt x="5" y="152"/>
                      <a:pt x="9" y="145"/>
                      <a:pt x="12" y="138"/>
                    </a:cubicBezTo>
                    <a:cubicBezTo>
                      <a:pt x="16" y="131"/>
                      <a:pt x="21" y="124"/>
                      <a:pt x="27" y="117"/>
                    </a:cubicBezTo>
                    <a:cubicBezTo>
                      <a:pt x="37" y="106"/>
                      <a:pt x="51" y="97"/>
                      <a:pt x="66" y="97"/>
                    </a:cubicBezTo>
                    <a:cubicBezTo>
                      <a:pt x="75" y="97"/>
                      <a:pt x="82" y="99"/>
                      <a:pt x="89" y="103"/>
                    </a:cubicBezTo>
                    <a:cubicBezTo>
                      <a:pt x="93" y="105"/>
                      <a:pt x="95" y="108"/>
                      <a:pt x="98" y="110"/>
                    </a:cubicBezTo>
                    <a:cubicBezTo>
                      <a:pt x="101" y="113"/>
                      <a:pt x="103" y="116"/>
                      <a:pt x="106" y="120"/>
                    </a:cubicBezTo>
                    <a:cubicBezTo>
                      <a:pt x="109" y="127"/>
                      <a:pt x="110" y="135"/>
                      <a:pt x="110" y="142"/>
                    </a:cubicBezTo>
                    <a:cubicBezTo>
                      <a:pt x="110" y="151"/>
                      <a:pt x="107" y="158"/>
                      <a:pt x="105" y="165"/>
                    </a:cubicBezTo>
                    <a:cubicBezTo>
                      <a:pt x="103" y="171"/>
                      <a:pt x="101" y="176"/>
                      <a:pt x="99" y="181"/>
                    </a:cubicBezTo>
                    <a:cubicBezTo>
                      <a:pt x="100" y="184"/>
                      <a:pt x="99" y="187"/>
                      <a:pt x="97" y="189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7" y="191"/>
                      <a:pt x="96" y="192"/>
                      <a:pt x="96" y="193"/>
                    </a:cubicBezTo>
                    <a:cubicBezTo>
                      <a:pt x="94" y="196"/>
                      <a:pt x="93" y="200"/>
                      <a:pt x="91" y="203"/>
                    </a:cubicBezTo>
                    <a:cubicBezTo>
                      <a:pt x="88" y="209"/>
                      <a:pt x="82" y="212"/>
                      <a:pt x="76" y="210"/>
                    </a:cubicBezTo>
                    <a:cubicBezTo>
                      <a:pt x="69" y="209"/>
                      <a:pt x="65" y="201"/>
                      <a:pt x="68" y="194"/>
                    </a:cubicBezTo>
                    <a:cubicBezTo>
                      <a:pt x="69" y="191"/>
                      <a:pt x="71" y="188"/>
                      <a:pt x="72" y="185"/>
                    </a:cubicBezTo>
                    <a:cubicBezTo>
                      <a:pt x="73" y="183"/>
                      <a:pt x="73" y="181"/>
                      <a:pt x="75" y="180"/>
                    </a:cubicBezTo>
                    <a:cubicBezTo>
                      <a:pt x="75" y="177"/>
                      <a:pt x="76" y="174"/>
                      <a:pt x="78" y="171"/>
                    </a:cubicBezTo>
                    <a:cubicBezTo>
                      <a:pt x="78" y="172"/>
                      <a:pt x="78" y="173"/>
                      <a:pt x="77" y="173"/>
                    </a:cubicBezTo>
                    <a:cubicBezTo>
                      <a:pt x="80" y="165"/>
                      <a:pt x="83" y="158"/>
                      <a:pt x="85" y="149"/>
                    </a:cubicBezTo>
                    <a:cubicBezTo>
                      <a:pt x="85" y="147"/>
                      <a:pt x="86" y="145"/>
                      <a:pt x="86" y="144"/>
                    </a:cubicBezTo>
                    <a:cubicBezTo>
                      <a:pt x="86" y="142"/>
                      <a:pt x="86" y="140"/>
                      <a:pt x="86" y="139"/>
                    </a:cubicBezTo>
                    <a:cubicBezTo>
                      <a:pt x="86" y="137"/>
                      <a:pt x="86" y="135"/>
                      <a:pt x="85" y="134"/>
                    </a:cubicBezTo>
                    <a:lnTo>
                      <a:pt x="86" y="135"/>
                    </a:lnTo>
                    <a:cubicBezTo>
                      <a:pt x="86" y="134"/>
                      <a:pt x="85" y="134"/>
                      <a:pt x="85" y="133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4" y="131"/>
                      <a:pt x="83" y="130"/>
                      <a:pt x="83" y="130"/>
                    </a:cubicBezTo>
                    <a:cubicBezTo>
                      <a:pt x="81" y="128"/>
                      <a:pt x="79" y="126"/>
                      <a:pt x="78" y="125"/>
                    </a:cubicBezTo>
                    <a:cubicBezTo>
                      <a:pt x="78" y="124"/>
                      <a:pt x="77" y="124"/>
                      <a:pt x="76" y="124"/>
                    </a:cubicBezTo>
                    <a:cubicBezTo>
                      <a:pt x="76" y="123"/>
                      <a:pt x="75" y="123"/>
                      <a:pt x="74" y="122"/>
                    </a:cubicBezTo>
                    <a:cubicBezTo>
                      <a:pt x="73" y="122"/>
                      <a:pt x="73" y="122"/>
                      <a:pt x="73" y="121"/>
                    </a:cubicBezTo>
                    <a:cubicBezTo>
                      <a:pt x="72" y="121"/>
                      <a:pt x="72" y="121"/>
                      <a:pt x="71" y="121"/>
                    </a:cubicBezTo>
                    <a:cubicBezTo>
                      <a:pt x="69" y="121"/>
                      <a:pt x="68" y="121"/>
                      <a:pt x="67" y="121"/>
                    </a:cubicBezTo>
                    <a:cubicBezTo>
                      <a:pt x="68" y="121"/>
                      <a:pt x="68" y="121"/>
                      <a:pt x="68" y="121"/>
                    </a:cubicBezTo>
                    <a:lnTo>
                      <a:pt x="66" y="121"/>
                    </a:lnTo>
                    <a:cubicBezTo>
                      <a:pt x="65" y="121"/>
                      <a:pt x="64" y="121"/>
                      <a:pt x="63" y="121"/>
                    </a:cubicBezTo>
                    <a:cubicBezTo>
                      <a:pt x="62" y="121"/>
                      <a:pt x="61" y="121"/>
                      <a:pt x="60" y="122"/>
                    </a:cubicBezTo>
                    <a:cubicBezTo>
                      <a:pt x="59" y="123"/>
                      <a:pt x="58" y="123"/>
                      <a:pt x="57" y="123"/>
                    </a:cubicBezTo>
                    <a:cubicBezTo>
                      <a:pt x="55" y="124"/>
                      <a:pt x="54" y="125"/>
                      <a:pt x="53" y="125"/>
                    </a:cubicBezTo>
                    <a:cubicBezTo>
                      <a:pt x="51" y="127"/>
                      <a:pt x="50" y="127"/>
                      <a:pt x="49" y="128"/>
                    </a:cubicBezTo>
                    <a:cubicBezTo>
                      <a:pt x="47" y="130"/>
                      <a:pt x="46" y="131"/>
                      <a:pt x="44" y="133"/>
                    </a:cubicBezTo>
                    <a:cubicBezTo>
                      <a:pt x="43" y="135"/>
                      <a:pt x="41" y="137"/>
                      <a:pt x="39" y="139"/>
                    </a:cubicBezTo>
                    <a:cubicBezTo>
                      <a:pt x="37" y="143"/>
                      <a:pt x="34" y="147"/>
                      <a:pt x="32" y="152"/>
                    </a:cubicBezTo>
                    <a:cubicBezTo>
                      <a:pt x="29" y="156"/>
                      <a:pt x="27" y="160"/>
                      <a:pt x="26" y="165"/>
                    </a:cubicBezTo>
                    <a:cubicBezTo>
                      <a:pt x="25" y="166"/>
                      <a:pt x="25" y="167"/>
                      <a:pt x="25" y="169"/>
                    </a:cubicBezTo>
                    <a:cubicBezTo>
                      <a:pt x="25" y="170"/>
                      <a:pt x="24" y="171"/>
                      <a:pt x="24" y="173"/>
                    </a:cubicBezTo>
                    <a:cubicBezTo>
                      <a:pt x="24" y="176"/>
                      <a:pt x="24" y="178"/>
                      <a:pt x="24" y="181"/>
                    </a:cubicBezTo>
                    <a:cubicBezTo>
                      <a:pt x="24" y="185"/>
                      <a:pt x="25" y="189"/>
                      <a:pt x="25" y="193"/>
                    </a:cubicBezTo>
                    <a:cubicBezTo>
                      <a:pt x="26" y="195"/>
                      <a:pt x="26" y="197"/>
                      <a:pt x="27" y="199"/>
                    </a:cubicBezTo>
                    <a:cubicBezTo>
                      <a:pt x="28" y="202"/>
                      <a:pt x="29" y="204"/>
                      <a:pt x="30" y="206"/>
                    </a:cubicBezTo>
                    <a:cubicBezTo>
                      <a:pt x="32" y="209"/>
                      <a:pt x="33" y="212"/>
                      <a:pt x="34" y="215"/>
                    </a:cubicBezTo>
                    <a:cubicBezTo>
                      <a:pt x="37" y="217"/>
                      <a:pt x="39" y="220"/>
                      <a:pt x="41" y="223"/>
                    </a:cubicBezTo>
                    <a:cubicBezTo>
                      <a:pt x="43" y="226"/>
                      <a:pt x="46" y="229"/>
                      <a:pt x="48" y="231"/>
                    </a:cubicBezTo>
                    <a:cubicBezTo>
                      <a:pt x="50" y="232"/>
                      <a:pt x="51" y="233"/>
                      <a:pt x="53" y="235"/>
                    </a:cubicBezTo>
                    <a:cubicBezTo>
                      <a:pt x="54" y="235"/>
                      <a:pt x="54" y="236"/>
                      <a:pt x="55" y="236"/>
                    </a:cubicBezTo>
                    <a:cubicBezTo>
                      <a:pt x="54" y="236"/>
                      <a:pt x="54" y="236"/>
                      <a:pt x="54" y="235"/>
                    </a:cubicBezTo>
                    <a:cubicBezTo>
                      <a:pt x="55" y="236"/>
                      <a:pt x="56" y="236"/>
                      <a:pt x="57" y="237"/>
                    </a:cubicBezTo>
                    <a:cubicBezTo>
                      <a:pt x="58" y="237"/>
                      <a:pt x="59" y="237"/>
                      <a:pt x="60" y="237"/>
                    </a:cubicBezTo>
                    <a:cubicBezTo>
                      <a:pt x="61" y="238"/>
                      <a:pt x="61" y="238"/>
                      <a:pt x="62" y="238"/>
                    </a:cubicBezTo>
                    <a:cubicBezTo>
                      <a:pt x="63" y="238"/>
                      <a:pt x="64" y="238"/>
                      <a:pt x="65" y="238"/>
                    </a:cubicBezTo>
                    <a:lnTo>
                      <a:pt x="66" y="237"/>
                    </a:lnTo>
                    <a:lnTo>
                      <a:pt x="67" y="237"/>
                    </a:lnTo>
                    <a:cubicBezTo>
                      <a:pt x="66" y="237"/>
                      <a:pt x="66" y="238"/>
                      <a:pt x="65" y="238"/>
                    </a:cubicBezTo>
                    <a:cubicBezTo>
                      <a:pt x="66" y="238"/>
                      <a:pt x="67" y="237"/>
                      <a:pt x="68" y="237"/>
                    </a:cubicBezTo>
                    <a:lnTo>
                      <a:pt x="69" y="237"/>
                    </a:lnTo>
                    <a:cubicBezTo>
                      <a:pt x="71" y="236"/>
                      <a:pt x="72" y="234"/>
                      <a:pt x="73" y="233"/>
                    </a:cubicBezTo>
                    <a:cubicBezTo>
                      <a:pt x="75" y="231"/>
                      <a:pt x="78" y="229"/>
                      <a:pt x="79" y="227"/>
                    </a:cubicBezTo>
                    <a:cubicBezTo>
                      <a:pt x="82" y="225"/>
                      <a:pt x="84" y="222"/>
                      <a:pt x="86" y="219"/>
                    </a:cubicBezTo>
                    <a:cubicBezTo>
                      <a:pt x="89" y="215"/>
                      <a:pt x="92" y="209"/>
                      <a:pt x="94" y="204"/>
                    </a:cubicBezTo>
                    <a:cubicBezTo>
                      <a:pt x="94" y="205"/>
                      <a:pt x="94" y="205"/>
                      <a:pt x="94" y="206"/>
                    </a:cubicBezTo>
                    <a:cubicBezTo>
                      <a:pt x="104" y="186"/>
                      <a:pt x="111" y="166"/>
                      <a:pt x="119" y="146"/>
                    </a:cubicBezTo>
                    <a:cubicBezTo>
                      <a:pt x="119" y="138"/>
                      <a:pt x="119" y="130"/>
                      <a:pt x="119" y="122"/>
                    </a:cubicBezTo>
                    <a:cubicBezTo>
                      <a:pt x="119" y="91"/>
                      <a:pt x="119" y="59"/>
                      <a:pt x="131" y="30"/>
                    </a:cubicBezTo>
                    <a:cubicBezTo>
                      <a:pt x="133" y="23"/>
                      <a:pt x="136" y="17"/>
                      <a:pt x="140" y="11"/>
                    </a:cubicBezTo>
                    <a:cubicBezTo>
                      <a:pt x="143" y="7"/>
                      <a:pt x="148" y="1"/>
                      <a:pt x="154" y="0"/>
                    </a:cubicBezTo>
                    <a:cubicBezTo>
                      <a:pt x="158" y="0"/>
                      <a:pt x="161" y="0"/>
                      <a:pt x="163" y="1"/>
                    </a:cubicBezTo>
                    <a:cubicBezTo>
                      <a:pt x="166" y="3"/>
                      <a:pt x="168" y="5"/>
                      <a:pt x="170" y="8"/>
                    </a:cubicBezTo>
                    <a:cubicBezTo>
                      <a:pt x="173" y="12"/>
                      <a:pt x="173" y="19"/>
                      <a:pt x="173" y="24"/>
                    </a:cubicBezTo>
                    <a:lnTo>
                      <a:pt x="173" y="23"/>
                    </a:lnTo>
                    <a:cubicBezTo>
                      <a:pt x="172" y="30"/>
                      <a:pt x="171" y="37"/>
                      <a:pt x="170" y="43"/>
                    </a:cubicBezTo>
                    <a:cubicBezTo>
                      <a:pt x="170" y="46"/>
                      <a:pt x="170" y="49"/>
                      <a:pt x="169" y="51"/>
                    </a:cubicBezTo>
                    <a:cubicBezTo>
                      <a:pt x="168" y="56"/>
                      <a:pt x="168" y="60"/>
                      <a:pt x="167" y="63"/>
                    </a:cubicBezTo>
                    <a:cubicBezTo>
                      <a:pt x="164" y="75"/>
                      <a:pt x="161" y="86"/>
                      <a:pt x="157" y="97"/>
                    </a:cubicBezTo>
                    <a:cubicBezTo>
                      <a:pt x="153" y="111"/>
                      <a:pt x="149" y="124"/>
                      <a:pt x="145" y="138"/>
                    </a:cubicBezTo>
                    <a:cubicBezTo>
                      <a:pt x="143" y="142"/>
                      <a:pt x="142" y="146"/>
                      <a:pt x="141" y="150"/>
                    </a:cubicBezTo>
                    <a:cubicBezTo>
                      <a:pt x="141" y="153"/>
                      <a:pt x="141" y="157"/>
                      <a:pt x="140" y="160"/>
                    </a:cubicBezTo>
                    <a:cubicBezTo>
                      <a:pt x="140" y="185"/>
                      <a:pt x="138" y="210"/>
                      <a:pt x="138" y="235"/>
                    </a:cubicBezTo>
                    <a:cubicBezTo>
                      <a:pt x="138" y="240"/>
                      <a:pt x="137" y="244"/>
                      <a:pt x="138" y="249"/>
                    </a:cubicBezTo>
                    <a:cubicBezTo>
                      <a:pt x="138" y="256"/>
                      <a:pt x="131" y="262"/>
                      <a:pt x="125" y="261"/>
                    </a:cubicBezTo>
                    <a:cubicBezTo>
                      <a:pt x="118" y="261"/>
                      <a:pt x="113" y="256"/>
                      <a:pt x="113" y="249"/>
                    </a:cubicBezTo>
                    <a:cubicBezTo>
                      <a:pt x="113" y="244"/>
                      <a:pt x="114" y="238"/>
                      <a:pt x="114" y="233"/>
                    </a:cubicBezTo>
                    <a:cubicBezTo>
                      <a:pt x="114" y="229"/>
                      <a:pt x="115" y="226"/>
                      <a:pt x="115" y="222"/>
                    </a:cubicBezTo>
                    <a:cubicBezTo>
                      <a:pt x="115" y="219"/>
                      <a:pt x="116" y="216"/>
                      <a:pt x="116" y="213"/>
                    </a:cubicBezTo>
                    <a:cubicBezTo>
                      <a:pt x="113" y="218"/>
                      <a:pt x="111" y="223"/>
                      <a:pt x="107" y="229"/>
                    </a:cubicBezTo>
                    <a:cubicBezTo>
                      <a:pt x="104" y="235"/>
                      <a:pt x="99" y="241"/>
                      <a:pt x="94" y="246"/>
                    </a:cubicBezTo>
                    <a:cubicBezTo>
                      <a:pt x="89" y="252"/>
                      <a:pt x="82" y="258"/>
                      <a:pt x="74" y="260"/>
                    </a:cubicBezTo>
                    <a:cubicBezTo>
                      <a:pt x="71" y="261"/>
                      <a:pt x="67" y="262"/>
                      <a:pt x="63" y="262"/>
                    </a:cubicBezTo>
                    <a:cubicBezTo>
                      <a:pt x="60" y="262"/>
                      <a:pt x="57" y="261"/>
                      <a:pt x="54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7"/>
              <p:cNvSpPr/>
              <p:nvPr/>
            </p:nvSpPr>
            <p:spPr>
              <a:xfrm>
                <a:off x="252360" y="1094760"/>
                <a:ext cx="31680" cy="43560"/>
              </a:xfrm>
              <a:custGeom>
                <a:rect b="b" l="l" r="r" t="t"/>
                <a:pathLst>
                  <a:path extrusionOk="0" h="121" w="88">
                    <a:moveTo>
                      <a:pt x="65" y="117"/>
                    </a:moveTo>
                    <a:cubicBezTo>
                      <a:pt x="52" y="102"/>
                      <a:pt x="38" y="87"/>
                      <a:pt x="27" y="71"/>
                    </a:cubicBezTo>
                    <a:cubicBezTo>
                      <a:pt x="21" y="62"/>
                      <a:pt x="16" y="52"/>
                      <a:pt x="10" y="43"/>
                    </a:cubicBezTo>
                    <a:cubicBezTo>
                      <a:pt x="7" y="38"/>
                      <a:pt x="5" y="32"/>
                      <a:pt x="3" y="26"/>
                    </a:cubicBezTo>
                    <a:cubicBezTo>
                      <a:pt x="2" y="22"/>
                      <a:pt x="0" y="16"/>
                      <a:pt x="1" y="12"/>
                    </a:cubicBezTo>
                    <a:cubicBezTo>
                      <a:pt x="2" y="7"/>
                      <a:pt x="5" y="3"/>
                      <a:pt x="9" y="1"/>
                    </a:cubicBezTo>
                    <a:cubicBezTo>
                      <a:pt x="12" y="0"/>
                      <a:pt x="15" y="0"/>
                      <a:pt x="19" y="1"/>
                    </a:cubicBezTo>
                    <a:cubicBezTo>
                      <a:pt x="21" y="1"/>
                      <a:pt x="24" y="3"/>
                      <a:pt x="26" y="5"/>
                    </a:cubicBezTo>
                    <a:cubicBezTo>
                      <a:pt x="28" y="9"/>
                      <a:pt x="29" y="13"/>
                      <a:pt x="28" y="16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8" y="23"/>
                      <a:pt x="29" y="26"/>
                      <a:pt x="31" y="30"/>
                    </a:cubicBezTo>
                    <a:cubicBezTo>
                      <a:pt x="34" y="36"/>
                      <a:pt x="38" y="43"/>
                      <a:pt x="41" y="49"/>
                    </a:cubicBezTo>
                    <a:cubicBezTo>
                      <a:pt x="45" y="54"/>
                      <a:pt x="48" y="59"/>
                      <a:pt x="52" y="65"/>
                    </a:cubicBezTo>
                    <a:cubicBezTo>
                      <a:pt x="56" y="71"/>
                      <a:pt x="60" y="76"/>
                      <a:pt x="65" y="81"/>
                    </a:cubicBezTo>
                    <a:cubicBezTo>
                      <a:pt x="70" y="87"/>
                      <a:pt x="76" y="94"/>
                      <a:pt x="82" y="100"/>
                    </a:cubicBezTo>
                    <a:cubicBezTo>
                      <a:pt x="87" y="105"/>
                      <a:pt x="87" y="112"/>
                      <a:pt x="82" y="117"/>
                    </a:cubicBezTo>
                    <a:cubicBezTo>
                      <a:pt x="80" y="119"/>
                      <a:pt x="77" y="120"/>
                      <a:pt x="73" y="120"/>
                    </a:cubicBezTo>
                    <a:cubicBezTo>
                      <a:pt x="70" y="120"/>
                      <a:pt x="67" y="119"/>
                      <a:pt x="6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7"/>
              <p:cNvSpPr/>
              <p:nvPr/>
            </p:nvSpPr>
            <p:spPr>
              <a:xfrm>
                <a:off x="254880" y="1094040"/>
                <a:ext cx="46800" cy="56160"/>
              </a:xfrm>
              <a:custGeom>
                <a:rect b="b" l="l" r="r" t="t"/>
                <a:pathLst>
                  <a:path extrusionOk="0" h="156" w="130">
                    <a:moveTo>
                      <a:pt x="7" y="153"/>
                    </a:moveTo>
                    <a:cubicBezTo>
                      <a:pt x="2" y="150"/>
                      <a:pt x="0" y="143"/>
                      <a:pt x="3" y="137"/>
                    </a:cubicBezTo>
                    <a:cubicBezTo>
                      <a:pt x="15" y="116"/>
                      <a:pt x="28" y="95"/>
                      <a:pt x="43" y="74"/>
                    </a:cubicBezTo>
                    <a:cubicBezTo>
                      <a:pt x="51" y="64"/>
                      <a:pt x="58" y="53"/>
                      <a:pt x="66" y="42"/>
                    </a:cubicBezTo>
                    <a:cubicBezTo>
                      <a:pt x="70" y="38"/>
                      <a:pt x="74" y="33"/>
                      <a:pt x="77" y="29"/>
                    </a:cubicBezTo>
                    <a:cubicBezTo>
                      <a:pt x="86" y="19"/>
                      <a:pt x="96" y="9"/>
                      <a:pt x="108" y="3"/>
                    </a:cubicBezTo>
                    <a:cubicBezTo>
                      <a:pt x="114" y="0"/>
                      <a:pt x="122" y="2"/>
                      <a:pt x="125" y="7"/>
                    </a:cubicBezTo>
                    <a:cubicBezTo>
                      <a:pt x="129" y="13"/>
                      <a:pt x="126" y="21"/>
                      <a:pt x="120" y="25"/>
                    </a:cubicBezTo>
                    <a:cubicBezTo>
                      <a:pt x="118" y="26"/>
                      <a:pt x="116" y="27"/>
                      <a:pt x="114" y="28"/>
                    </a:cubicBezTo>
                    <a:cubicBezTo>
                      <a:pt x="112" y="30"/>
                      <a:pt x="109" y="31"/>
                      <a:pt x="107" y="33"/>
                    </a:cubicBezTo>
                    <a:cubicBezTo>
                      <a:pt x="104" y="37"/>
                      <a:pt x="100" y="40"/>
                      <a:pt x="97" y="44"/>
                    </a:cubicBezTo>
                    <a:cubicBezTo>
                      <a:pt x="90" y="51"/>
                      <a:pt x="84" y="59"/>
                      <a:pt x="78" y="67"/>
                    </a:cubicBezTo>
                    <a:cubicBezTo>
                      <a:pt x="72" y="74"/>
                      <a:pt x="66" y="81"/>
                      <a:pt x="60" y="90"/>
                    </a:cubicBezTo>
                    <a:cubicBezTo>
                      <a:pt x="54" y="99"/>
                      <a:pt x="48" y="108"/>
                      <a:pt x="41" y="118"/>
                    </a:cubicBezTo>
                    <a:cubicBezTo>
                      <a:pt x="35" y="128"/>
                      <a:pt x="29" y="139"/>
                      <a:pt x="23" y="150"/>
                    </a:cubicBezTo>
                    <a:cubicBezTo>
                      <a:pt x="21" y="153"/>
                      <a:pt x="17" y="155"/>
                      <a:pt x="13" y="155"/>
                    </a:cubicBezTo>
                    <a:cubicBezTo>
                      <a:pt x="11" y="155"/>
                      <a:pt x="9" y="154"/>
                      <a:pt x="7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7"/>
              <p:cNvSpPr/>
              <p:nvPr/>
            </p:nvSpPr>
            <p:spPr>
              <a:xfrm>
                <a:off x="136800" y="975600"/>
                <a:ext cx="36720" cy="68040"/>
              </a:xfrm>
              <a:custGeom>
                <a:rect b="b" l="l" r="r" t="t"/>
                <a:pathLst>
                  <a:path extrusionOk="0" h="189" w="102">
                    <a:moveTo>
                      <a:pt x="48" y="177"/>
                    </a:moveTo>
                    <a:cubicBezTo>
                      <a:pt x="47" y="170"/>
                      <a:pt x="48" y="163"/>
                      <a:pt x="48" y="156"/>
                    </a:cubicBezTo>
                    <a:cubicBezTo>
                      <a:pt x="48" y="150"/>
                      <a:pt x="49" y="144"/>
                      <a:pt x="49" y="138"/>
                    </a:cubicBezTo>
                    <a:cubicBezTo>
                      <a:pt x="50" y="125"/>
                      <a:pt x="51" y="112"/>
                      <a:pt x="52" y="99"/>
                    </a:cubicBezTo>
                    <a:cubicBezTo>
                      <a:pt x="53" y="92"/>
                      <a:pt x="53" y="86"/>
                      <a:pt x="55" y="79"/>
                    </a:cubicBezTo>
                    <a:cubicBezTo>
                      <a:pt x="55" y="76"/>
                      <a:pt x="55" y="72"/>
                      <a:pt x="56" y="69"/>
                    </a:cubicBezTo>
                    <a:cubicBezTo>
                      <a:pt x="56" y="68"/>
                      <a:pt x="56" y="67"/>
                      <a:pt x="57" y="66"/>
                    </a:cubicBezTo>
                    <a:cubicBezTo>
                      <a:pt x="51" y="72"/>
                      <a:pt x="45" y="79"/>
                      <a:pt x="38" y="85"/>
                    </a:cubicBezTo>
                    <a:cubicBezTo>
                      <a:pt x="35" y="88"/>
                      <a:pt x="32" y="92"/>
                      <a:pt x="29" y="95"/>
                    </a:cubicBezTo>
                    <a:cubicBezTo>
                      <a:pt x="24" y="100"/>
                      <a:pt x="18" y="106"/>
                      <a:pt x="9" y="104"/>
                    </a:cubicBezTo>
                    <a:cubicBezTo>
                      <a:pt x="4" y="102"/>
                      <a:pt x="0" y="97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1" y="85"/>
                      <a:pt x="5" y="81"/>
                      <a:pt x="9" y="80"/>
                    </a:cubicBezTo>
                    <a:cubicBezTo>
                      <a:pt x="26" y="64"/>
                      <a:pt x="42" y="47"/>
                      <a:pt x="58" y="30"/>
                    </a:cubicBezTo>
                    <a:cubicBezTo>
                      <a:pt x="64" y="23"/>
                      <a:pt x="70" y="17"/>
                      <a:pt x="75" y="11"/>
                    </a:cubicBezTo>
                    <a:cubicBezTo>
                      <a:pt x="76" y="9"/>
                      <a:pt x="76" y="9"/>
                      <a:pt x="77" y="8"/>
                    </a:cubicBezTo>
                    <a:cubicBezTo>
                      <a:pt x="80" y="2"/>
                      <a:pt x="88" y="0"/>
                      <a:pt x="94" y="4"/>
                    </a:cubicBezTo>
                    <a:cubicBezTo>
                      <a:pt x="99" y="8"/>
                      <a:pt x="101" y="15"/>
                      <a:pt x="98" y="21"/>
                    </a:cubicBezTo>
                    <a:cubicBezTo>
                      <a:pt x="97" y="22"/>
                      <a:pt x="96" y="23"/>
                      <a:pt x="95" y="25"/>
                    </a:cubicBezTo>
                    <a:cubicBezTo>
                      <a:pt x="92" y="32"/>
                      <a:pt x="88" y="40"/>
                      <a:pt x="86" y="48"/>
                    </a:cubicBezTo>
                    <a:cubicBezTo>
                      <a:pt x="84" y="52"/>
                      <a:pt x="83" y="56"/>
                      <a:pt x="82" y="60"/>
                    </a:cubicBezTo>
                    <a:cubicBezTo>
                      <a:pt x="81" y="65"/>
                      <a:pt x="80" y="69"/>
                      <a:pt x="79" y="74"/>
                    </a:cubicBezTo>
                    <a:cubicBezTo>
                      <a:pt x="77" y="83"/>
                      <a:pt x="76" y="91"/>
                      <a:pt x="75" y="100"/>
                    </a:cubicBezTo>
                    <a:cubicBezTo>
                      <a:pt x="74" y="108"/>
                      <a:pt x="73" y="118"/>
                      <a:pt x="73" y="127"/>
                    </a:cubicBezTo>
                    <a:lnTo>
                      <a:pt x="73" y="126"/>
                    </a:lnTo>
                    <a:cubicBezTo>
                      <a:pt x="72" y="140"/>
                      <a:pt x="71" y="155"/>
                      <a:pt x="72" y="169"/>
                    </a:cubicBezTo>
                    <a:cubicBezTo>
                      <a:pt x="72" y="171"/>
                      <a:pt x="72" y="173"/>
                      <a:pt x="72" y="174"/>
                    </a:cubicBezTo>
                    <a:cubicBezTo>
                      <a:pt x="73" y="181"/>
                      <a:pt x="68" y="187"/>
                      <a:pt x="61" y="188"/>
                    </a:cubicBezTo>
                    <a:lnTo>
                      <a:pt x="60" y="188"/>
                    </a:lnTo>
                    <a:cubicBezTo>
                      <a:pt x="54" y="188"/>
                      <a:pt x="48" y="184"/>
                      <a:pt x="48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7"/>
              <p:cNvSpPr/>
              <p:nvPr/>
            </p:nvSpPr>
            <p:spPr>
              <a:xfrm>
                <a:off x="37080" y="1087920"/>
                <a:ext cx="49680" cy="11520"/>
              </a:xfrm>
              <a:custGeom>
                <a:rect b="b" l="l" r="r" t="t"/>
                <a:pathLst>
                  <a:path extrusionOk="0" h="32" w="138">
                    <a:moveTo>
                      <a:pt x="12" y="31"/>
                    </a:moveTo>
                    <a:cubicBezTo>
                      <a:pt x="5" y="30"/>
                      <a:pt x="0" y="24"/>
                      <a:pt x="1" y="17"/>
                    </a:cubicBezTo>
                    <a:cubicBezTo>
                      <a:pt x="2" y="9"/>
                      <a:pt x="9" y="4"/>
                      <a:pt x="16" y="6"/>
                    </a:cubicBezTo>
                    <a:cubicBezTo>
                      <a:pt x="26" y="7"/>
                      <a:pt x="34" y="6"/>
                      <a:pt x="43" y="6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53" y="5"/>
                      <a:pt x="63" y="4"/>
                      <a:pt x="74" y="4"/>
                    </a:cubicBezTo>
                    <a:cubicBezTo>
                      <a:pt x="73" y="4"/>
                      <a:pt x="73" y="4"/>
                      <a:pt x="72" y="4"/>
                    </a:cubicBezTo>
                    <a:cubicBezTo>
                      <a:pt x="76" y="3"/>
                      <a:pt x="80" y="3"/>
                      <a:pt x="85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96" y="2"/>
                      <a:pt x="109" y="2"/>
                      <a:pt x="122" y="0"/>
                    </a:cubicBezTo>
                    <a:cubicBezTo>
                      <a:pt x="129" y="0"/>
                      <a:pt x="135" y="4"/>
                      <a:pt x="136" y="11"/>
                    </a:cubicBezTo>
                    <a:cubicBezTo>
                      <a:pt x="137" y="18"/>
                      <a:pt x="131" y="24"/>
                      <a:pt x="124" y="24"/>
                    </a:cubicBezTo>
                    <a:cubicBezTo>
                      <a:pt x="120" y="24"/>
                      <a:pt x="117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8" y="25"/>
                      <a:pt x="81" y="27"/>
                      <a:pt x="65" y="28"/>
                    </a:cubicBezTo>
                    <a:cubicBezTo>
                      <a:pt x="57" y="28"/>
                      <a:pt x="49" y="29"/>
                      <a:pt x="41" y="30"/>
                    </a:cubicBezTo>
                    <a:cubicBezTo>
                      <a:pt x="37" y="30"/>
                      <a:pt x="33" y="31"/>
                      <a:pt x="29" y="31"/>
                    </a:cubicBezTo>
                    <a:cubicBezTo>
                      <a:pt x="25" y="31"/>
                      <a:pt x="21" y="31"/>
                      <a:pt x="17" y="31"/>
                    </a:cubicBezTo>
                    <a:cubicBezTo>
                      <a:pt x="15" y="31"/>
                      <a:pt x="13" y="31"/>
                      <a:pt x="12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7"/>
              <p:cNvSpPr/>
              <p:nvPr/>
            </p:nvSpPr>
            <p:spPr>
              <a:xfrm>
                <a:off x="35640" y="1097280"/>
                <a:ext cx="78840" cy="20160"/>
              </a:xfrm>
              <a:custGeom>
                <a:rect b="b" l="l" r="r" t="t"/>
                <a:pathLst>
                  <a:path extrusionOk="0" h="56" w="219">
                    <a:moveTo>
                      <a:pt x="15" y="55"/>
                    </a:moveTo>
                    <a:cubicBezTo>
                      <a:pt x="10" y="55"/>
                      <a:pt x="6" y="53"/>
                      <a:pt x="3" y="49"/>
                    </a:cubicBezTo>
                    <a:cubicBezTo>
                      <a:pt x="1" y="45"/>
                      <a:pt x="0" y="40"/>
                      <a:pt x="3" y="36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7" y="30"/>
                      <a:pt x="13" y="28"/>
                      <a:pt x="17" y="30"/>
                    </a:cubicBezTo>
                    <a:cubicBezTo>
                      <a:pt x="23" y="29"/>
                      <a:pt x="29" y="28"/>
                      <a:pt x="35" y="27"/>
                    </a:cubicBezTo>
                    <a:cubicBezTo>
                      <a:pt x="41" y="26"/>
                      <a:pt x="48" y="25"/>
                      <a:pt x="54" y="24"/>
                    </a:cubicBezTo>
                    <a:cubicBezTo>
                      <a:pt x="66" y="22"/>
                      <a:pt x="79" y="20"/>
                      <a:pt x="90" y="19"/>
                    </a:cubicBezTo>
                    <a:cubicBezTo>
                      <a:pt x="116" y="15"/>
                      <a:pt x="142" y="11"/>
                      <a:pt x="168" y="7"/>
                    </a:cubicBezTo>
                    <a:cubicBezTo>
                      <a:pt x="180" y="5"/>
                      <a:pt x="193" y="3"/>
                      <a:pt x="206" y="1"/>
                    </a:cubicBezTo>
                    <a:cubicBezTo>
                      <a:pt x="212" y="0"/>
                      <a:pt x="217" y="5"/>
                      <a:pt x="217" y="10"/>
                    </a:cubicBezTo>
                    <a:cubicBezTo>
                      <a:pt x="218" y="16"/>
                      <a:pt x="214" y="20"/>
                      <a:pt x="208" y="22"/>
                    </a:cubicBezTo>
                    <a:cubicBezTo>
                      <a:pt x="159" y="30"/>
                      <a:pt x="110" y="38"/>
                      <a:pt x="61" y="47"/>
                    </a:cubicBezTo>
                    <a:cubicBezTo>
                      <a:pt x="52" y="48"/>
                      <a:pt x="43" y="50"/>
                      <a:pt x="34" y="51"/>
                    </a:cubicBezTo>
                    <a:cubicBezTo>
                      <a:pt x="30" y="52"/>
                      <a:pt x="26" y="53"/>
                      <a:pt x="22" y="54"/>
                    </a:cubicBezTo>
                    <a:cubicBezTo>
                      <a:pt x="20" y="54"/>
                      <a:pt x="17" y="55"/>
                      <a:pt x="15" y="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7"/>
              <p:cNvSpPr/>
              <p:nvPr/>
            </p:nvSpPr>
            <p:spPr>
              <a:xfrm>
                <a:off x="335880" y="1040760"/>
                <a:ext cx="52560" cy="128520"/>
              </a:xfrm>
              <a:custGeom>
                <a:rect b="b" l="l" r="r" t="t"/>
                <a:pathLst>
                  <a:path extrusionOk="0" h="357" w="146">
                    <a:moveTo>
                      <a:pt x="39" y="350"/>
                    </a:moveTo>
                    <a:cubicBezTo>
                      <a:pt x="34" y="349"/>
                      <a:pt x="28" y="346"/>
                      <a:pt x="23" y="343"/>
                    </a:cubicBezTo>
                    <a:cubicBezTo>
                      <a:pt x="18" y="340"/>
                      <a:pt x="13" y="336"/>
                      <a:pt x="9" y="331"/>
                    </a:cubicBezTo>
                    <a:cubicBezTo>
                      <a:pt x="3" y="324"/>
                      <a:pt x="0" y="313"/>
                      <a:pt x="6" y="303"/>
                    </a:cubicBezTo>
                    <a:cubicBezTo>
                      <a:pt x="11" y="293"/>
                      <a:pt x="22" y="286"/>
                      <a:pt x="32" y="280"/>
                    </a:cubicBezTo>
                    <a:cubicBezTo>
                      <a:pt x="37" y="276"/>
                      <a:pt x="44" y="278"/>
                      <a:pt x="48" y="283"/>
                    </a:cubicBezTo>
                    <a:cubicBezTo>
                      <a:pt x="52" y="288"/>
                      <a:pt x="50" y="295"/>
                      <a:pt x="46" y="299"/>
                    </a:cubicBezTo>
                    <a:cubicBezTo>
                      <a:pt x="41" y="302"/>
                      <a:pt x="36" y="306"/>
                      <a:pt x="32" y="310"/>
                    </a:cubicBezTo>
                    <a:cubicBezTo>
                      <a:pt x="31" y="310"/>
                      <a:pt x="29" y="311"/>
                      <a:pt x="29" y="313"/>
                    </a:cubicBezTo>
                    <a:cubicBezTo>
                      <a:pt x="28" y="313"/>
                      <a:pt x="28" y="314"/>
                      <a:pt x="27" y="314"/>
                    </a:cubicBezTo>
                    <a:cubicBezTo>
                      <a:pt x="28" y="314"/>
                      <a:pt x="28" y="313"/>
                      <a:pt x="28" y="313"/>
                    </a:cubicBezTo>
                    <a:lnTo>
                      <a:pt x="27" y="314"/>
                    </a:lnTo>
                    <a:cubicBezTo>
                      <a:pt x="27" y="315"/>
                      <a:pt x="27" y="315"/>
                      <a:pt x="27" y="315"/>
                    </a:cubicBezTo>
                    <a:cubicBezTo>
                      <a:pt x="28" y="316"/>
                      <a:pt x="29" y="317"/>
                      <a:pt x="29" y="318"/>
                    </a:cubicBezTo>
                    <a:cubicBezTo>
                      <a:pt x="30" y="319"/>
                      <a:pt x="31" y="319"/>
                      <a:pt x="31" y="320"/>
                    </a:cubicBezTo>
                    <a:cubicBezTo>
                      <a:pt x="32" y="320"/>
                      <a:pt x="32" y="321"/>
                      <a:pt x="34" y="322"/>
                    </a:cubicBezTo>
                    <a:cubicBezTo>
                      <a:pt x="33" y="321"/>
                      <a:pt x="33" y="321"/>
                      <a:pt x="32" y="321"/>
                    </a:cubicBezTo>
                    <a:cubicBezTo>
                      <a:pt x="33" y="322"/>
                      <a:pt x="34" y="322"/>
                      <a:pt x="35" y="322"/>
                    </a:cubicBezTo>
                    <a:cubicBezTo>
                      <a:pt x="39" y="325"/>
                      <a:pt x="43" y="327"/>
                      <a:pt x="47" y="328"/>
                    </a:cubicBezTo>
                    <a:cubicBezTo>
                      <a:pt x="50" y="329"/>
                      <a:pt x="54" y="330"/>
                      <a:pt x="57" y="331"/>
                    </a:cubicBezTo>
                    <a:cubicBezTo>
                      <a:pt x="60" y="332"/>
                      <a:pt x="62" y="332"/>
                      <a:pt x="64" y="332"/>
                    </a:cubicBezTo>
                    <a:cubicBezTo>
                      <a:pt x="67" y="332"/>
                      <a:pt x="69" y="332"/>
                      <a:pt x="72" y="332"/>
                    </a:cubicBezTo>
                    <a:cubicBezTo>
                      <a:pt x="71" y="332"/>
                      <a:pt x="71" y="332"/>
                      <a:pt x="70" y="332"/>
                    </a:cubicBezTo>
                    <a:cubicBezTo>
                      <a:pt x="73" y="332"/>
                      <a:pt x="76" y="332"/>
                      <a:pt x="78" y="331"/>
                    </a:cubicBezTo>
                    <a:cubicBezTo>
                      <a:pt x="80" y="331"/>
                      <a:pt x="82" y="331"/>
                      <a:pt x="84" y="330"/>
                    </a:cubicBezTo>
                    <a:cubicBezTo>
                      <a:pt x="85" y="329"/>
                      <a:pt x="86" y="329"/>
                      <a:pt x="87" y="329"/>
                    </a:cubicBezTo>
                    <a:cubicBezTo>
                      <a:pt x="88" y="328"/>
                      <a:pt x="88" y="328"/>
                      <a:pt x="89" y="327"/>
                    </a:cubicBezTo>
                    <a:cubicBezTo>
                      <a:pt x="89" y="327"/>
                      <a:pt x="90" y="327"/>
                      <a:pt x="91" y="327"/>
                    </a:cubicBezTo>
                    <a:cubicBezTo>
                      <a:pt x="91" y="326"/>
                      <a:pt x="91" y="326"/>
                      <a:pt x="91" y="325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92" y="324"/>
                      <a:pt x="93" y="323"/>
                      <a:pt x="93" y="322"/>
                    </a:cubicBezTo>
                    <a:cubicBezTo>
                      <a:pt x="94" y="320"/>
                      <a:pt x="94" y="318"/>
                      <a:pt x="95" y="315"/>
                    </a:cubicBezTo>
                    <a:cubicBezTo>
                      <a:pt x="96" y="312"/>
                      <a:pt x="96" y="308"/>
                      <a:pt x="96" y="304"/>
                    </a:cubicBezTo>
                    <a:cubicBezTo>
                      <a:pt x="96" y="305"/>
                      <a:pt x="96" y="306"/>
                      <a:pt x="96" y="306"/>
                    </a:cubicBezTo>
                    <a:cubicBezTo>
                      <a:pt x="97" y="300"/>
                      <a:pt x="97" y="294"/>
                      <a:pt x="97" y="288"/>
                    </a:cubicBezTo>
                    <a:cubicBezTo>
                      <a:pt x="98" y="282"/>
                      <a:pt x="97" y="277"/>
                      <a:pt x="96" y="272"/>
                    </a:cubicBezTo>
                    <a:cubicBezTo>
                      <a:pt x="96" y="267"/>
                      <a:pt x="95" y="262"/>
                      <a:pt x="95" y="257"/>
                    </a:cubicBezTo>
                    <a:cubicBezTo>
                      <a:pt x="93" y="250"/>
                      <a:pt x="91" y="242"/>
                      <a:pt x="89" y="234"/>
                    </a:cubicBezTo>
                    <a:cubicBezTo>
                      <a:pt x="88" y="227"/>
                      <a:pt x="85" y="219"/>
                      <a:pt x="83" y="212"/>
                    </a:cubicBezTo>
                    <a:cubicBezTo>
                      <a:pt x="78" y="200"/>
                      <a:pt x="74" y="187"/>
                      <a:pt x="70" y="175"/>
                    </a:cubicBezTo>
                    <a:cubicBezTo>
                      <a:pt x="66" y="162"/>
                      <a:pt x="61" y="151"/>
                      <a:pt x="57" y="138"/>
                    </a:cubicBezTo>
                    <a:cubicBezTo>
                      <a:pt x="55" y="130"/>
                      <a:pt x="52" y="121"/>
                      <a:pt x="50" y="112"/>
                    </a:cubicBezTo>
                    <a:cubicBezTo>
                      <a:pt x="49" y="103"/>
                      <a:pt x="48" y="94"/>
                      <a:pt x="48" y="84"/>
                    </a:cubicBezTo>
                    <a:cubicBezTo>
                      <a:pt x="49" y="67"/>
                      <a:pt x="53" y="50"/>
                      <a:pt x="63" y="36"/>
                    </a:cubicBezTo>
                    <a:cubicBezTo>
                      <a:pt x="73" y="23"/>
                      <a:pt x="85" y="11"/>
                      <a:pt x="101" y="8"/>
                    </a:cubicBezTo>
                    <a:cubicBezTo>
                      <a:pt x="108" y="7"/>
                      <a:pt x="114" y="7"/>
                      <a:pt x="120" y="9"/>
                    </a:cubicBezTo>
                    <a:cubicBezTo>
                      <a:pt x="122" y="3"/>
                      <a:pt x="129" y="0"/>
                      <a:pt x="135" y="1"/>
                    </a:cubicBezTo>
                    <a:cubicBezTo>
                      <a:pt x="141" y="4"/>
                      <a:pt x="145" y="11"/>
                      <a:pt x="144" y="17"/>
                    </a:cubicBezTo>
                    <a:cubicBezTo>
                      <a:pt x="143" y="19"/>
                      <a:pt x="143" y="21"/>
                      <a:pt x="142" y="24"/>
                    </a:cubicBezTo>
                    <a:cubicBezTo>
                      <a:pt x="142" y="24"/>
                      <a:pt x="141" y="24"/>
                      <a:pt x="141" y="25"/>
                    </a:cubicBezTo>
                    <a:cubicBezTo>
                      <a:pt x="144" y="30"/>
                      <a:pt x="145" y="35"/>
                      <a:pt x="144" y="41"/>
                    </a:cubicBezTo>
                    <a:cubicBezTo>
                      <a:pt x="142" y="47"/>
                      <a:pt x="139" y="53"/>
                      <a:pt x="133" y="56"/>
                    </a:cubicBezTo>
                    <a:cubicBezTo>
                      <a:pt x="126" y="58"/>
                      <a:pt x="119" y="56"/>
                      <a:pt x="116" y="49"/>
                    </a:cubicBezTo>
                    <a:cubicBezTo>
                      <a:pt x="115" y="46"/>
                      <a:pt x="115" y="44"/>
                      <a:pt x="115" y="41"/>
                    </a:cubicBezTo>
                    <a:cubicBezTo>
                      <a:pt x="115" y="39"/>
                      <a:pt x="115" y="38"/>
                      <a:pt x="115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2"/>
                      <a:pt x="114" y="32"/>
                      <a:pt x="113" y="32"/>
                    </a:cubicBezTo>
                    <a:cubicBezTo>
                      <a:pt x="113" y="32"/>
                      <a:pt x="112" y="32"/>
                      <a:pt x="111" y="32"/>
                    </a:cubicBezTo>
                    <a:cubicBezTo>
                      <a:pt x="110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5" y="32"/>
                    </a:cubicBezTo>
                    <a:cubicBezTo>
                      <a:pt x="104" y="32"/>
                      <a:pt x="103" y="33"/>
                      <a:pt x="102" y="33"/>
                    </a:cubicBezTo>
                    <a:cubicBezTo>
                      <a:pt x="101" y="34"/>
                      <a:pt x="101" y="34"/>
                      <a:pt x="100" y="34"/>
                    </a:cubicBezTo>
                    <a:cubicBezTo>
                      <a:pt x="98" y="35"/>
                      <a:pt x="97" y="35"/>
                      <a:pt x="96" y="36"/>
                    </a:cubicBezTo>
                    <a:cubicBezTo>
                      <a:pt x="95" y="36"/>
                      <a:pt x="95" y="37"/>
                      <a:pt x="94" y="38"/>
                    </a:cubicBezTo>
                    <a:cubicBezTo>
                      <a:pt x="92" y="39"/>
                      <a:pt x="89" y="42"/>
                      <a:pt x="88" y="43"/>
                    </a:cubicBezTo>
                    <a:cubicBezTo>
                      <a:pt x="86" y="46"/>
                      <a:pt x="84" y="48"/>
                      <a:pt x="83" y="50"/>
                    </a:cubicBezTo>
                    <a:cubicBezTo>
                      <a:pt x="81" y="52"/>
                      <a:pt x="80" y="54"/>
                      <a:pt x="79" y="56"/>
                    </a:cubicBezTo>
                    <a:cubicBezTo>
                      <a:pt x="77" y="59"/>
                      <a:pt x="77" y="61"/>
                      <a:pt x="76" y="63"/>
                    </a:cubicBezTo>
                    <a:cubicBezTo>
                      <a:pt x="75" y="66"/>
                      <a:pt x="74" y="68"/>
                      <a:pt x="73" y="71"/>
                    </a:cubicBezTo>
                    <a:cubicBezTo>
                      <a:pt x="73" y="75"/>
                      <a:pt x="72" y="78"/>
                      <a:pt x="72" y="82"/>
                    </a:cubicBezTo>
                    <a:cubicBezTo>
                      <a:pt x="71" y="87"/>
                      <a:pt x="71" y="92"/>
                      <a:pt x="71" y="96"/>
                    </a:cubicBezTo>
                    <a:cubicBezTo>
                      <a:pt x="72" y="101"/>
                      <a:pt x="73" y="104"/>
                      <a:pt x="73" y="108"/>
                    </a:cubicBezTo>
                    <a:cubicBezTo>
                      <a:pt x="74" y="116"/>
                      <a:pt x="77" y="124"/>
                      <a:pt x="79" y="131"/>
                    </a:cubicBezTo>
                    <a:cubicBezTo>
                      <a:pt x="83" y="143"/>
                      <a:pt x="87" y="155"/>
                      <a:pt x="91" y="167"/>
                    </a:cubicBezTo>
                    <a:cubicBezTo>
                      <a:pt x="96" y="180"/>
                      <a:pt x="101" y="192"/>
                      <a:pt x="105" y="205"/>
                    </a:cubicBezTo>
                    <a:cubicBezTo>
                      <a:pt x="108" y="217"/>
                      <a:pt x="112" y="229"/>
                      <a:pt x="115" y="241"/>
                    </a:cubicBezTo>
                    <a:cubicBezTo>
                      <a:pt x="115" y="244"/>
                      <a:pt x="116" y="248"/>
                      <a:pt x="117" y="253"/>
                    </a:cubicBezTo>
                    <a:cubicBezTo>
                      <a:pt x="117" y="255"/>
                      <a:pt x="118" y="258"/>
                      <a:pt x="119" y="262"/>
                    </a:cubicBezTo>
                    <a:cubicBezTo>
                      <a:pt x="119" y="264"/>
                      <a:pt x="119" y="267"/>
                      <a:pt x="119" y="269"/>
                    </a:cubicBezTo>
                    <a:cubicBezTo>
                      <a:pt x="120" y="274"/>
                      <a:pt x="120" y="278"/>
                      <a:pt x="120" y="282"/>
                    </a:cubicBezTo>
                    <a:cubicBezTo>
                      <a:pt x="120" y="287"/>
                      <a:pt x="120" y="292"/>
                      <a:pt x="120" y="296"/>
                    </a:cubicBezTo>
                    <a:cubicBezTo>
                      <a:pt x="120" y="301"/>
                      <a:pt x="120" y="307"/>
                      <a:pt x="119" y="312"/>
                    </a:cubicBezTo>
                    <a:cubicBezTo>
                      <a:pt x="119" y="318"/>
                      <a:pt x="117" y="324"/>
                      <a:pt x="116" y="329"/>
                    </a:cubicBezTo>
                    <a:cubicBezTo>
                      <a:pt x="114" y="334"/>
                      <a:pt x="112" y="339"/>
                      <a:pt x="108" y="342"/>
                    </a:cubicBezTo>
                    <a:cubicBezTo>
                      <a:pt x="99" y="351"/>
                      <a:pt x="87" y="355"/>
                      <a:pt x="75" y="356"/>
                    </a:cubicBezTo>
                    <a:cubicBezTo>
                      <a:pt x="73" y="356"/>
                      <a:pt x="71" y="356"/>
                      <a:pt x="69" y="356"/>
                    </a:cubicBezTo>
                    <a:cubicBezTo>
                      <a:pt x="59" y="356"/>
                      <a:pt x="49" y="354"/>
                      <a:pt x="39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" name="Google Shape;685;p7"/>
              <p:cNvSpPr/>
              <p:nvPr/>
            </p:nvSpPr>
            <p:spPr>
              <a:xfrm>
                <a:off x="414360" y="1024200"/>
                <a:ext cx="73440" cy="118800"/>
              </a:xfrm>
              <a:custGeom>
                <a:rect b="b" l="l" r="r" t="t"/>
                <a:pathLst>
                  <a:path extrusionOk="0" h="330" w="204">
                    <a:moveTo>
                      <a:pt x="39" y="305"/>
                    </a:moveTo>
                    <a:cubicBezTo>
                      <a:pt x="39" y="305"/>
                      <a:pt x="40" y="305"/>
                      <a:pt x="42" y="305"/>
                    </a:cubicBezTo>
                    <a:cubicBezTo>
                      <a:pt x="43" y="305"/>
                      <a:pt x="43" y="305"/>
                      <a:pt x="45" y="304"/>
                    </a:cubicBezTo>
                    <a:lnTo>
                      <a:pt x="46" y="304"/>
                    </a:lnTo>
                    <a:cubicBezTo>
                      <a:pt x="47" y="304"/>
                      <a:pt x="49" y="303"/>
                      <a:pt x="50" y="303"/>
                    </a:cubicBezTo>
                    <a:cubicBezTo>
                      <a:pt x="52" y="301"/>
                      <a:pt x="54" y="301"/>
                      <a:pt x="56" y="300"/>
                    </a:cubicBezTo>
                    <a:cubicBezTo>
                      <a:pt x="57" y="298"/>
                      <a:pt x="59" y="297"/>
                      <a:pt x="61" y="296"/>
                    </a:cubicBezTo>
                    <a:cubicBezTo>
                      <a:pt x="64" y="293"/>
                      <a:pt x="67" y="290"/>
                      <a:pt x="69" y="287"/>
                    </a:cubicBezTo>
                    <a:cubicBezTo>
                      <a:pt x="73" y="283"/>
                      <a:pt x="77" y="278"/>
                      <a:pt x="80" y="273"/>
                    </a:cubicBezTo>
                    <a:cubicBezTo>
                      <a:pt x="85" y="266"/>
                      <a:pt x="90" y="258"/>
                      <a:pt x="95" y="250"/>
                    </a:cubicBezTo>
                    <a:cubicBezTo>
                      <a:pt x="93" y="248"/>
                      <a:pt x="92" y="246"/>
                      <a:pt x="92" y="243"/>
                    </a:cubicBezTo>
                    <a:cubicBezTo>
                      <a:pt x="92" y="240"/>
                      <a:pt x="93" y="237"/>
                      <a:pt x="93" y="234"/>
                    </a:cubicBezTo>
                    <a:cubicBezTo>
                      <a:pt x="94" y="232"/>
                      <a:pt x="95" y="230"/>
                      <a:pt x="95" y="228"/>
                    </a:cubicBezTo>
                    <a:cubicBezTo>
                      <a:pt x="96" y="226"/>
                      <a:pt x="96" y="223"/>
                      <a:pt x="97" y="221"/>
                    </a:cubicBezTo>
                    <a:cubicBezTo>
                      <a:pt x="97" y="221"/>
                      <a:pt x="96" y="221"/>
                      <a:pt x="96" y="220"/>
                    </a:cubicBezTo>
                    <a:cubicBezTo>
                      <a:pt x="96" y="219"/>
                      <a:pt x="95" y="218"/>
                      <a:pt x="95" y="216"/>
                    </a:cubicBezTo>
                    <a:cubicBezTo>
                      <a:pt x="95" y="215"/>
                      <a:pt x="94" y="215"/>
                      <a:pt x="94" y="214"/>
                    </a:cubicBezTo>
                    <a:lnTo>
                      <a:pt x="93" y="214"/>
                    </a:lnTo>
                    <a:cubicBezTo>
                      <a:pt x="94" y="214"/>
                      <a:pt x="94" y="215"/>
                      <a:pt x="94" y="215"/>
                    </a:cubicBezTo>
                    <a:cubicBezTo>
                      <a:pt x="94" y="214"/>
                      <a:pt x="93" y="214"/>
                      <a:pt x="93" y="214"/>
                    </a:cubicBezTo>
                    <a:cubicBezTo>
                      <a:pt x="92" y="213"/>
                      <a:pt x="92" y="212"/>
                      <a:pt x="91" y="211"/>
                    </a:cubicBezTo>
                    <a:cubicBezTo>
                      <a:pt x="91" y="211"/>
                      <a:pt x="90" y="211"/>
                      <a:pt x="89" y="210"/>
                    </a:cubicBezTo>
                    <a:cubicBezTo>
                      <a:pt x="88" y="209"/>
                      <a:pt x="86" y="208"/>
                      <a:pt x="84" y="207"/>
                    </a:cubicBezTo>
                    <a:cubicBezTo>
                      <a:pt x="83" y="207"/>
                      <a:pt x="81" y="206"/>
                      <a:pt x="80" y="205"/>
                    </a:cubicBezTo>
                    <a:cubicBezTo>
                      <a:pt x="78" y="205"/>
                      <a:pt x="77" y="204"/>
                      <a:pt x="76" y="204"/>
                    </a:cubicBezTo>
                    <a:cubicBezTo>
                      <a:pt x="75" y="204"/>
                      <a:pt x="74" y="204"/>
                      <a:pt x="74" y="204"/>
                    </a:cubicBezTo>
                    <a:cubicBezTo>
                      <a:pt x="73" y="204"/>
                      <a:pt x="73" y="204"/>
                      <a:pt x="71" y="204"/>
                    </a:cubicBezTo>
                    <a:cubicBezTo>
                      <a:pt x="70" y="204"/>
                      <a:pt x="69" y="204"/>
                      <a:pt x="68" y="204"/>
                    </a:cubicBezTo>
                    <a:cubicBezTo>
                      <a:pt x="67" y="204"/>
                      <a:pt x="67" y="204"/>
                      <a:pt x="66" y="205"/>
                    </a:cubicBezTo>
                    <a:lnTo>
                      <a:pt x="65" y="205"/>
                    </a:lnTo>
                    <a:cubicBezTo>
                      <a:pt x="63" y="206"/>
                      <a:pt x="61" y="207"/>
                      <a:pt x="59" y="208"/>
                    </a:cubicBezTo>
                    <a:cubicBezTo>
                      <a:pt x="56" y="210"/>
                      <a:pt x="53" y="212"/>
                      <a:pt x="51" y="215"/>
                    </a:cubicBezTo>
                    <a:cubicBezTo>
                      <a:pt x="49" y="216"/>
                      <a:pt x="47" y="218"/>
                      <a:pt x="45" y="220"/>
                    </a:cubicBezTo>
                    <a:cubicBezTo>
                      <a:pt x="43" y="222"/>
                      <a:pt x="42" y="224"/>
                      <a:pt x="40" y="226"/>
                    </a:cubicBezTo>
                    <a:cubicBezTo>
                      <a:pt x="37" y="230"/>
                      <a:pt x="35" y="235"/>
                      <a:pt x="32" y="239"/>
                    </a:cubicBezTo>
                    <a:cubicBezTo>
                      <a:pt x="31" y="243"/>
                      <a:pt x="29" y="246"/>
                      <a:pt x="27" y="250"/>
                    </a:cubicBezTo>
                    <a:cubicBezTo>
                      <a:pt x="26" y="253"/>
                      <a:pt x="25" y="257"/>
                      <a:pt x="24" y="260"/>
                    </a:cubicBezTo>
                    <a:cubicBezTo>
                      <a:pt x="24" y="262"/>
                      <a:pt x="24" y="265"/>
                      <a:pt x="23" y="267"/>
                    </a:cubicBezTo>
                    <a:cubicBezTo>
                      <a:pt x="23" y="271"/>
                      <a:pt x="23" y="274"/>
                      <a:pt x="23" y="278"/>
                    </a:cubicBezTo>
                    <a:cubicBezTo>
                      <a:pt x="24" y="281"/>
                      <a:pt x="24" y="285"/>
                      <a:pt x="24" y="288"/>
                    </a:cubicBezTo>
                    <a:cubicBezTo>
                      <a:pt x="25" y="290"/>
                      <a:pt x="25" y="292"/>
                      <a:pt x="26" y="294"/>
                    </a:cubicBezTo>
                    <a:cubicBezTo>
                      <a:pt x="26" y="294"/>
                      <a:pt x="26" y="295"/>
                      <a:pt x="26" y="296"/>
                    </a:cubicBezTo>
                    <a:cubicBezTo>
                      <a:pt x="27" y="296"/>
                      <a:pt x="27" y="296"/>
                      <a:pt x="27" y="297"/>
                    </a:cubicBezTo>
                    <a:cubicBezTo>
                      <a:pt x="28" y="297"/>
                      <a:pt x="28" y="299"/>
                      <a:pt x="29" y="299"/>
                    </a:cubicBezTo>
                    <a:cubicBezTo>
                      <a:pt x="30" y="300"/>
                      <a:pt x="30" y="300"/>
                      <a:pt x="31" y="301"/>
                    </a:cubicBezTo>
                    <a:cubicBezTo>
                      <a:pt x="31" y="301"/>
                      <a:pt x="32" y="301"/>
                      <a:pt x="32" y="302"/>
                    </a:cubicBezTo>
                    <a:cubicBezTo>
                      <a:pt x="33" y="303"/>
                      <a:pt x="34" y="303"/>
                      <a:pt x="35" y="303"/>
                    </a:cubicBezTo>
                    <a:cubicBezTo>
                      <a:pt x="34" y="303"/>
                      <a:pt x="33" y="303"/>
                      <a:pt x="33" y="303"/>
                    </a:cubicBezTo>
                    <a:cubicBezTo>
                      <a:pt x="34" y="303"/>
                      <a:pt x="35" y="304"/>
                      <a:pt x="37" y="304"/>
                    </a:cubicBezTo>
                    <a:cubicBezTo>
                      <a:pt x="36" y="304"/>
                      <a:pt x="36" y="304"/>
                      <a:pt x="35" y="304"/>
                    </a:cubicBezTo>
                    <a:cubicBezTo>
                      <a:pt x="36" y="304"/>
                      <a:pt x="37" y="304"/>
                      <a:pt x="38" y="304"/>
                    </a:cubicBezTo>
                    <a:cubicBezTo>
                      <a:pt x="38" y="305"/>
                      <a:pt x="39" y="305"/>
                      <a:pt x="39" y="305"/>
                    </a:cubicBez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5"/>
                    </a:lnTo>
                    <a:cubicBezTo>
                      <a:pt x="39" y="305"/>
                      <a:pt x="39" y="305"/>
                      <a:pt x="39" y="305"/>
                    </a:cubicBezTo>
                    <a:moveTo>
                      <a:pt x="29" y="327"/>
                    </a:moveTo>
                    <a:cubicBezTo>
                      <a:pt x="18" y="323"/>
                      <a:pt x="10" y="314"/>
                      <a:pt x="5" y="304"/>
                    </a:cubicBezTo>
                    <a:cubicBezTo>
                      <a:pt x="2" y="298"/>
                      <a:pt x="1" y="292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1" y="251"/>
                      <a:pt x="7" y="238"/>
                      <a:pt x="13" y="226"/>
                    </a:cubicBezTo>
                    <a:cubicBezTo>
                      <a:pt x="16" y="220"/>
                      <a:pt x="20" y="214"/>
                      <a:pt x="24" y="208"/>
                    </a:cubicBezTo>
                    <a:cubicBezTo>
                      <a:pt x="28" y="202"/>
                      <a:pt x="34" y="198"/>
                      <a:pt x="39" y="194"/>
                    </a:cubicBezTo>
                    <a:cubicBezTo>
                      <a:pt x="44" y="190"/>
                      <a:pt x="50" y="186"/>
                      <a:pt x="56" y="183"/>
                    </a:cubicBezTo>
                    <a:cubicBezTo>
                      <a:pt x="61" y="181"/>
                      <a:pt x="67" y="180"/>
                      <a:pt x="73" y="180"/>
                    </a:cubicBezTo>
                    <a:cubicBezTo>
                      <a:pt x="79" y="180"/>
                      <a:pt x="85" y="181"/>
                      <a:pt x="91" y="183"/>
                    </a:cubicBezTo>
                    <a:cubicBezTo>
                      <a:pt x="96" y="186"/>
                      <a:pt x="102" y="188"/>
                      <a:pt x="107" y="193"/>
                    </a:cubicBezTo>
                    <a:cubicBezTo>
                      <a:pt x="111" y="196"/>
                      <a:pt x="114" y="201"/>
                      <a:pt x="117" y="205"/>
                    </a:cubicBezTo>
                    <a:cubicBezTo>
                      <a:pt x="119" y="200"/>
                      <a:pt x="121" y="195"/>
                      <a:pt x="124" y="190"/>
                    </a:cubicBezTo>
                    <a:cubicBezTo>
                      <a:pt x="131" y="173"/>
                      <a:pt x="138" y="155"/>
                      <a:pt x="145" y="138"/>
                    </a:cubicBezTo>
                    <a:cubicBezTo>
                      <a:pt x="146" y="136"/>
                      <a:pt x="147" y="134"/>
                      <a:pt x="147" y="132"/>
                    </a:cubicBezTo>
                    <a:cubicBezTo>
                      <a:pt x="148" y="126"/>
                      <a:pt x="148" y="120"/>
                      <a:pt x="149" y="114"/>
                    </a:cubicBezTo>
                    <a:cubicBezTo>
                      <a:pt x="150" y="109"/>
                      <a:pt x="151" y="103"/>
                      <a:pt x="151" y="97"/>
                    </a:cubicBezTo>
                    <a:cubicBezTo>
                      <a:pt x="154" y="82"/>
                      <a:pt x="156" y="68"/>
                      <a:pt x="160" y="54"/>
                    </a:cubicBezTo>
                    <a:cubicBezTo>
                      <a:pt x="162" y="48"/>
                      <a:pt x="164" y="42"/>
                      <a:pt x="166" y="36"/>
                    </a:cubicBezTo>
                    <a:cubicBezTo>
                      <a:pt x="167" y="32"/>
                      <a:pt x="169" y="27"/>
                      <a:pt x="172" y="22"/>
                    </a:cubicBezTo>
                    <a:cubicBezTo>
                      <a:pt x="173" y="20"/>
                      <a:pt x="174" y="17"/>
                      <a:pt x="175" y="14"/>
                    </a:cubicBezTo>
                    <a:cubicBezTo>
                      <a:pt x="177" y="10"/>
                      <a:pt x="179" y="8"/>
                      <a:pt x="182" y="5"/>
                    </a:cubicBezTo>
                    <a:cubicBezTo>
                      <a:pt x="188" y="0"/>
                      <a:pt x="197" y="1"/>
                      <a:pt x="201" y="8"/>
                    </a:cubicBezTo>
                    <a:cubicBezTo>
                      <a:pt x="202" y="11"/>
                      <a:pt x="203" y="14"/>
                      <a:pt x="203" y="17"/>
                    </a:cubicBezTo>
                    <a:cubicBezTo>
                      <a:pt x="203" y="20"/>
                      <a:pt x="202" y="24"/>
                      <a:pt x="201" y="27"/>
                    </a:cubicBezTo>
                    <a:cubicBezTo>
                      <a:pt x="201" y="29"/>
                      <a:pt x="200" y="32"/>
                      <a:pt x="199" y="35"/>
                    </a:cubicBezTo>
                    <a:cubicBezTo>
                      <a:pt x="197" y="41"/>
                      <a:pt x="195" y="47"/>
                      <a:pt x="194" y="54"/>
                    </a:cubicBezTo>
                    <a:cubicBezTo>
                      <a:pt x="190" y="66"/>
                      <a:pt x="186" y="78"/>
                      <a:pt x="183" y="91"/>
                    </a:cubicBezTo>
                    <a:cubicBezTo>
                      <a:pt x="179" y="102"/>
                      <a:pt x="176" y="112"/>
                      <a:pt x="173" y="123"/>
                    </a:cubicBezTo>
                    <a:cubicBezTo>
                      <a:pt x="172" y="125"/>
                      <a:pt x="171" y="127"/>
                      <a:pt x="170" y="130"/>
                    </a:cubicBezTo>
                    <a:cubicBezTo>
                      <a:pt x="169" y="141"/>
                      <a:pt x="167" y="154"/>
                      <a:pt x="166" y="166"/>
                    </a:cubicBezTo>
                    <a:cubicBezTo>
                      <a:pt x="163" y="191"/>
                      <a:pt x="161" y="216"/>
                      <a:pt x="156" y="241"/>
                    </a:cubicBezTo>
                    <a:cubicBezTo>
                      <a:pt x="154" y="257"/>
                      <a:pt x="151" y="272"/>
                      <a:pt x="148" y="288"/>
                    </a:cubicBezTo>
                    <a:cubicBezTo>
                      <a:pt x="147" y="295"/>
                      <a:pt x="141" y="300"/>
                      <a:pt x="134" y="299"/>
                    </a:cubicBezTo>
                    <a:cubicBezTo>
                      <a:pt x="127" y="297"/>
                      <a:pt x="123" y="290"/>
                      <a:pt x="124" y="283"/>
                    </a:cubicBezTo>
                    <a:cubicBezTo>
                      <a:pt x="126" y="276"/>
                      <a:pt x="128" y="269"/>
                      <a:pt x="130" y="262"/>
                    </a:cubicBezTo>
                    <a:cubicBezTo>
                      <a:pt x="133" y="245"/>
                      <a:pt x="136" y="228"/>
                      <a:pt x="138" y="211"/>
                    </a:cubicBezTo>
                    <a:cubicBezTo>
                      <a:pt x="138" y="212"/>
                      <a:pt x="137" y="214"/>
                      <a:pt x="137" y="215"/>
                    </a:cubicBezTo>
                    <a:cubicBezTo>
                      <a:pt x="135" y="219"/>
                      <a:pt x="133" y="223"/>
                      <a:pt x="131" y="228"/>
                    </a:cubicBezTo>
                    <a:cubicBezTo>
                      <a:pt x="123" y="245"/>
                      <a:pt x="114" y="262"/>
                      <a:pt x="105" y="279"/>
                    </a:cubicBezTo>
                    <a:cubicBezTo>
                      <a:pt x="95" y="293"/>
                      <a:pt x="85" y="306"/>
                      <a:pt x="72" y="317"/>
                    </a:cubicBezTo>
                    <a:cubicBezTo>
                      <a:pt x="63" y="324"/>
                      <a:pt x="52" y="329"/>
                      <a:pt x="40" y="329"/>
                    </a:cubicBezTo>
                    <a:cubicBezTo>
                      <a:pt x="36" y="329"/>
                      <a:pt x="33" y="328"/>
                      <a:pt x="29" y="3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7"/>
              <p:cNvSpPr/>
              <p:nvPr/>
            </p:nvSpPr>
            <p:spPr>
              <a:xfrm>
                <a:off x="481320" y="1079280"/>
                <a:ext cx="52920" cy="128520"/>
              </a:xfrm>
              <a:custGeom>
                <a:rect b="b" l="l" r="r" t="t"/>
                <a:pathLst>
                  <a:path extrusionOk="0" h="357" w="147">
                    <a:moveTo>
                      <a:pt x="81" y="330"/>
                    </a:moveTo>
                    <a:cubicBezTo>
                      <a:pt x="83" y="319"/>
                      <a:pt x="85" y="309"/>
                      <a:pt x="86" y="298"/>
                    </a:cubicBezTo>
                    <a:cubicBezTo>
                      <a:pt x="87" y="271"/>
                      <a:pt x="87" y="245"/>
                      <a:pt x="87" y="219"/>
                    </a:cubicBezTo>
                    <a:cubicBezTo>
                      <a:pt x="87" y="206"/>
                      <a:pt x="87" y="193"/>
                      <a:pt x="87" y="181"/>
                    </a:cubicBezTo>
                    <a:cubicBezTo>
                      <a:pt x="87" y="176"/>
                      <a:pt x="87" y="171"/>
                      <a:pt x="87" y="167"/>
                    </a:cubicBezTo>
                    <a:cubicBezTo>
                      <a:pt x="88" y="159"/>
                      <a:pt x="89" y="151"/>
                      <a:pt x="89" y="143"/>
                    </a:cubicBezTo>
                    <a:cubicBezTo>
                      <a:pt x="89" y="133"/>
                      <a:pt x="90" y="123"/>
                      <a:pt x="92" y="113"/>
                    </a:cubicBezTo>
                    <a:cubicBezTo>
                      <a:pt x="90" y="115"/>
                      <a:pt x="89" y="117"/>
                      <a:pt x="87" y="119"/>
                    </a:cubicBezTo>
                    <a:cubicBezTo>
                      <a:pt x="82" y="125"/>
                      <a:pt x="76" y="132"/>
                      <a:pt x="70" y="138"/>
                    </a:cubicBezTo>
                    <a:cubicBezTo>
                      <a:pt x="64" y="143"/>
                      <a:pt x="58" y="147"/>
                      <a:pt x="51" y="150"/>
                    </a:cubicBezTo>
                    <a:cubicBezTo>
                      <a:pt x="47" y="158"/>
                      <a:pt x="44" y="167"/>
                      <a:pt x="41" y="175"/>
                    </a:cubicBezTo>
                    <a:cubicBezTo>
                      <a:pt x="38" y="184"/>
                      <a:pt x="35" y="192"/>
                      <a:pt x="33" y="201"/>
                    </a:cubicBezTo>
                    <a:cubicBezTo>
                      <a:pt x="33" y="204"/>
                      <a:pt x="32" y="208"/>
                      <a:pt x="32" y="211"/>
                    </a:cubicBezTo>
                    <a:cubicBezTo>
                      <a:pt x="31" y="219"/>
                      <a:pt x="31" y="227"/>
                      <a:pt x="32" y="234"/>
                    </a:cubicBezTo>
                    <a:lnTo>
                      <a:pt x="32" y="233"/>
                    </a:lnTo>
                    <a:cubicBezTo>
                      <a:pt x="32" y="237"/>
                      <a:pt x="32" y="241"/>
                      <a:pt x="33" y="245"/>
                    </a:cubicBezTo>
                    <a:cubicBezTo>
                      <a:pt x="33" y="248"/>
                      <a:pt x="34" y="252"/>
                      <a:pt x="36" y="255"/>
                    </a:cubicBezTo>
                    <a:cubicBezTo>
                      <a:pt x="39" y="265"/>
                      <a:pt x="43" y="274"/>
                      <a:pt x="48" y="284"/>
                    </a:cubicBezTo>
                    <a:cubicBezTo>
                      <a:pt x="50" y="287"/>
                      <a:pt x="51" y="289"/>
                      <a:pt x="53" y="292"/>
                    </a:cubicBezTo>
                    <a:cubicBezTo>
                      <a:pt x="54" y="295"/>
                      <a:pt x="55" y="297"/>
                      <a:pt x="56" y="299"/>
                    </a:cubicBezTo>
                    <a:cubicBezTo>
                      <a:pt x="61" y="306"/>
                      <a:pt x="65" y="313"/>
                      <a:pt x="70" y="319"/>
                    </a:cubicBezTo>
                    <a:cubicBezTo>
                      <a:pt x="72" y="321"/>
                      <a:pt x="74" y="323"/>
                      <a:pt x="76" y="326"/>
                    </a:cubicBezTo>
                    <a:cubicBezTo>
                      <a:pt x="78" y="327"/>
                      <a:pt x="79" y="329"/>
                      <a:pt x="81" y="330"/>
                    </a:cubicBezTo>
                    <a:moveTo>
                      <a:pt x="79" y="355"/>
                    </a:moveTo>
                    <a:cubicBezTo>
                      <a:pt x="76" y="355"/>
                      <a:pt x="72" y="352"/>
                      <a:pt x="70" y="351"/>
                    </a:cubicBezTo>
                    <a:cubicBezTo>
                      <a:pt x="67" y="349"/>
                      <a:pt x="64" y="347"/>
                      <a:pt x="61" y="344"/>
                    </a:cubicBezTo>
                    <a:cubicBezTo>
                      <a:pt x="55" y="338"/>
                      <a:pt x="50" y="331"/>
                      <a:pt x="46" y="325"/>
                    </a:cubicBezTo>
                    <a:cubicBezTo>
                      <a:pt x="42" y="320"/>
                      <a:pt x="39" y="314"/>
                      <a:pt x="36" y="309"/>
                    </a:cubicBezTo>
                    <a:cubicBezTo>
                      <a:pt x="33" y="303"/>
                      <a:pt x="29" y="297"/>
                      <a:pt x="27" y="291"/>
                    </a:cubicBezTo>
                    <a:cubicBezTo>
                      <a:pt x="23" y="283"/>
                      <a:pt x="19" y="275"/>
                      <a:pt x="16" y="267"/>
                    </a:cubicBezTo>
                    <a:cubicBezTo>
                      <a:pt x="13" y="260"/>
                      <a:pt x="11" y="252"/>
                      <a:pt x="10" y="244"/>
                    </a:cubicBezTo>
                    <a:cubicBezTo>
                      <a:pt x="9" y="235"/>
                      <a:pt x="9" y="226"/>
                      <a:pt x="9" y="217"/>
                    </a:cubicBezTo>
                    <a:cubicBezTo>
                      <a:pt x="10" y="208"/>
                      <a:pt x="11" y="201"/>
                      <a:pt x="12" y="193"/>
                    </a:cubicBezTo>
                    <a:cubicBezTo>
                      <a:pt x="15" y="185"/>
                      <a:pt x="18" y="176"/>
                      <a:pt x="20" y="169"/>
                    </a:cubicBezTo>
                    <a:cubicBezTo>
                      <a:pt x="22" y="163"/>
                      <a:pt x="25" y="158"/>
                      <a:pt x="26" y="152"/>
                    </a:cubicBezTo>
                    <a:cubicBezTo>
                      <a:pt x="20" y="150"/>
                      <a:pt x="16" y="146"/>
                      <a:pt x="12" y="141"/>
                    </a:cubicBezTo>
                    <a:cubicBezTo>
                      <a:pt x="8" y="135"/>
                      <a:pt x="5" y="127"/>
                      <a:pt x="4" y="120"/>
                    </a:cubicBezTo>
                    <a:cubicBezTo>
                      <a:pt x="1" y="113"/>
                      <a:pt x="1" y="105"/>
                      <a:pt x="1" y="97"/>
                    </a:cubicBezTo>
                    <a:cubicBezTo>
                      <a:pt x="0" y="89"/>
                      <a:pt x="2" y="82"/>
                      <a:pt x="4" y="73"/>
                    </a:cubicBezTo>
                    <a:cubicBezTo>
                      <a:pt x="5" y="65"/>
                      <a:pt x="8" y="58"/>
                      <a:pt x="12" y="50"/>
                    </a:cubicBezTo>
                    <a:cubicBezTo>
                      <a:pt x="13" y="47"/>
                      <a:pt x="16" y="44"/>
                      <a:pt x="18" y="42"/>
                    </a:cubicBezTo>
                    <a:cubicBezTo>
                      <a:pt x="20" y="40"/>
                      <a:pt x="24" y="38"/>
                      <a:pt x="27" y="37"/>
                    </a:cubicBezTo>
                    <a:cubicBezTo>
                      <a:pt x="34" y="35"/>
                      <a:pt x="41" y="40"/>
                      <a:pt x="43" y="46"/>
                    </a:cubicBezTo>
                    <a:cubicBezTo>
                      <a:pt x="44" y="52"/>
                      <a:pt x="41" y="58"/>
                      <a:pt x="35" y="61"/>
                    </a:cubicBezTo>
                    <a:lnTo>
                      <a:pt x="34" y="61"/>
                    </a:lnTo>
                    <a:cubicBezTo>
                      <a:pt x="34" y="62"/>
                      <a:pt x="33" y="63"/>
                      <a:pt x="33" y="64"/>
                    </a:cubicBezTo>
                    <a:cubicBezTo>
                      <a:pt x="32" y="67"/>
                      <a:pt x="30" y="69"/>
                      <a:pt x="29" y="72"/>
                    </a:cubicBezTo>
                    <a:cubicBezTo>
                      <a:pt x="27" y="77"/>
                      <a:pt x="26" y="82"/>
                      <a:pt x="25" y="87"/>
                    </a:cubicBezTo>
                    <a:cubicBezTo>
                      <a:pt x="25" y="89"/>
                      <a:pt x="25" y="91"/>
                      <a:pt x="25" y="93"/>
                    </a:cubicBezTo>
                    <a:cubicBezTo>
                      <a:pt x="25" y="95"/>
                      <a:pt x="24" y="98"/>
                      <a:pt x="25" y="100"/>
                    </a:cubicBezTo>
                    <a:cubicBezTo>
                      <a:pt x="25" y="104"/>
                      <a:pt x="25" y="108"/>
                      <a:pt x="26" y="111"/>
                    </a:cubicBezTo>
                    <a:cubicBezTo>
                      <a:pt x="26" y="114"/>
                      <a:pt x="27" y="116"/>
                      <a:pt x="27" y="118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9"/>
                      <a:pt x="29" y="121"/>
                      <a:pt x="29" y="123"/>
                    </a:cubicBezTo>
                    <a:cubicBezTo>
                      <a:pt x="30" y="125"/>
                      <a:pt x="30" y="125"/>
                      <a:pt x="31" y="126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2" y="128"/>
                      <a:pt x="32" y="128"/>
                      <a:pt x="33" y="128"/>
                    </a:cubicBezTo>
                    <a:lnTo>
                      <a:pt x="33" y="129"/>
                    </a:lnTo>
                    <a:cubicBezTo>
                      <a:pt x="34" y="129"/>
                      <a:pt x="34" y="129"/>
                      <a:pt x="35" y="130"/>
                    </a:cubicBezTo>
                    <a:cubicBezTo>
                      <a:pt x="35" y="129"/>
                      <a:pt x="34" y="129"/>
                      <a:pt x="34" y="129"/>
                    </a:cubicBezTo>
                    <a:lnTo>
                      <a:pt x="35" y="129"/>
                    </a:lnTo>
                    <a:lnTo>
                      <a:pt x="36" y="129"/>
                    </a:lnTo>
                    <a:cubicBezTo>
                      <a:pt x="38" y="122"/>
                      <a:pt x="41" y="115"/>
                      <a:pt x="43" y="109"/>
                    </a:cubicBezTo>
                    <a:cubicBezTo>
                      <a:pt x="46" y="103"/>
                      <a:pt x="53" y="101"/>
                      <a:pt x="58" y="103"/>
                    </a:cubicBezTo>
                    <a:cubicBezTo>
                      <a:pt x="61" y="105"/>
                      <a:pt x="63" y="108"/>
                      <a:pt x="64" y="111"/>
                    </a:cubicBezTo>
                    <a:cubicBezTo>
                      <a:pt x="69" y="105"/>
                      <a:pt x="74" y="99"/>
                      <a:pt x="78" y="93"/>
                    </a:cubicBezTo>
                    <a:cubicBezTo>
                      <a:pt x="83" y="86"/>
                      <a:pt x="88" y="79"/>
                      <a:pt x="93" y="71"/>
                    </a:cubicBezTo>
                    <a:cubicBezTo>
                      <a:pt x="96" y="67"/>
                      <a:pt x="98" y="63"/>
                      <a:pt x="100" y="59"/>
                    </a:cubicBezTo>
                    <a:cubicBezTo>
                      <a:pt x="103" y="55"/>
                      <a:pt x="104" y="51"/>
                      <a:pt x="107" y="47"/>
                    </a:cubicBezTo>
                    <a:cubicBezTo>
                      <a:pt x="108" y="41"/>
                      <a:pt x="110" y="36"/>
                      <a:pt x="112" y="31"/>
                    </a:cubicBezTo>
                    <a:cubicBezTo>
                      <a:pt x="115" y="22"/>
                      <a:pt x="118" y="13"/>
                      <a:pt x="124" y="6"/>
                    </a:cubicBezTo>
                    <a:cubicBezTo>
                      <a:pt x="127" y="1"/>
                      <a:pt x="133" y="0"/>
                      <a:pt x="138" y="2"/>
                    </a:cubicBezTo>
                    <a:cubicBezTo>
                      <a:pt x="143" y="4"/>
                      <a:pt x="146" y="10"/>
                      <a:pt x="145" y="15"/>
                    </a:cubicBezTo>
                    <a:cubicBezTo>
                      <a:pt x="143" y="22"/>
                      <a:pt x="140" y="29"/>
                      <a:pt x="137" y="35"/>
                    </a:cubicBezTo>
                    <a:cubicBezTo>
                      <a:pt x="135" y="40"/>
                      <a:pt x="133" y="44"/>
                      <a:pt x="131" y="48"/>
                    </a:cubicBezTo>
                    <a:lnTo>
                      <a:pt x="131" y="49"/>
                    </a:lnTo>
                    <a:cubicBezTo>
                      <a:pt x="126" y="63"/>
                      <a:pt x="122" y="77"/>
                      <a:pt x="118" y="92"/>
                    </a:cubicBezTo>
                    <a:cubicBezTo>
                      <a:pt x="115" y="109"/>
                      <a:pt x="113" y="126"/>
                      <a:pt x="111" y="144"/>
                    </a:cubicBezTo>
                    <a:cubicBezTo>
                      <a:pt x="110" y="150"/>
                      <a:pt x="110" y="156"/>
                      <a:pt x="110" y="162"/>
                    </a:cubicBezTo>
                    <a:cubicBezTo>
                      <a:pt x="109" y="168"/>
                      <a:pt x="108" y="174"/>
                      <a:pt x="108" y="179"/>
                    </a:cubicBezTo>
                    <a:cubicBezTo>
                      <a:pt x="108" y="191"/>
                      <a:pt x="108" y="204"/>
                      <a:pt x="108" y="216"/>
                    </a:cubicBezTo>
                    <a:cubicBezTo>
                      <a:pt x="108" y="243"/>
                      <a:pt x="107" y="270"/>
                      <a:pt x="107" y="296"/>
                    </a:cubicBezTo>
                    <a:cubicBezTo>
                      <a:pt x="106" y="309"/>
                      <a:pt x="105" y="321"/>
                      <a:pt x="103" y="333"/>
                    </a:cubicBezTo>
                    <a:cubicBezTo>
                      <a:pt x="103" y="340"/>
                      <a:pt x="102" y="345"/>
                      <a:pt x="98" y="350"/>
                    </a:cubicBezTo>
                    <a:cubicBezTo>
                      <a:pt x="96" y="352"/>
                      <a:pt x="93" y="354"/>
                      <a:pt x="90" y="355"/>
                    </a:cubicBezTo>
                    <a:cubicBezTo>
                      <a:pt x="88" y="356"/>
                      <a:pt x="87" y="356"/>
                      <a:pt x="85" y="356"/>
                    </a:cubicBezTo>
                    <a:cubicBezTo>
                      <a:pt x="83" y="356"/>
                      <a:pt x="81" y="356"/>
                      <a:pt x="79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7"/>
              <p:cNvSpPr/>
              <p:nvPr/>
            </p:nvSpPr>
            <p:spPr>
              <a:xfrm>
                <a:off x="337680" y="968760"/>
                <a:ext cx="30600" cy="69480"/>
              </a:xfrm>
              <a:custGeom>
                <a:rect b="b" l="l" r="r" t="t"/>
                <a:pathLst>
                  <a:path extrusionOk="0" h="193" w="85">
                    <a:moveTo>
                      <a:pt x="27" y="116"/>
                    </a:moveTo>
                    <a:cubicBezTo>
                      <a:pt x="27" y="115"/>
                      <a:pt x="27" y="113"/>
                      <a:pt x="28" y="111"/>
                    </a:cubicBezTo>
                    <a:cubicBezTo>
                      <a:pt x="27" y="112"/>
                      <a:pt x="27" y="114"/>
                      <a:pt x="26" y="115"/>
                    </a:cubicBezTo>
                    <a:cubicBezTo>
                      <a:pt x="26" y="116"/>
                      <a:pt x="27" y="116"/>
                      <a:pt x="27" y="116"/>
                    </a:cubicBezTo>
                    <a:moveTo>
                      <a:pt x="16" y="182"/>
                    </a:moveTo>
                    <a:cubicBezTo>
                      <a:pt x="15" y="174"/>
                      <a:pt x="17" y="166"/>
                      <a:pt x="19" y="159"/>
                    </a:cubicBezTo>
                    <a:cubicBezTo>
                      <a:pt x="20" y="153"/>
                      <a:pt x="21" y="146"/>
                      <a:pt x="22" y="140"/>
                    </a:cubicBezTo>
                    <a:cubicBezTo>
                      <a:pt x="23" y="136"/>
                      <a:pt x="24" y="133"/>
                      <a:pt x="24" y="129"/>
                    </a:cubicBezTo>
                    <a:cubicBezTo>
                      <a:pt x="24" y="130"/>
                      <a:pt x="23" y="130"/>
                      <a:pt x="23" y="131"/>
                    </a:cubicBezTo>
                    <a:cubicBezTo>
                      <a:pt x="20" y="133"/>
                      <a:pt x="17" y="133"/>
                      <a:pt x="13" y="133"/>
                    </a:cubicBezTo>
                    <a:cubicBezTo>
                      <a:pt x="10" y="133"/>
                      <a:pt x="8" y="132"/>
                      <a:pt x="6" y="130"/>
                    </a:cubicBezTo>
                    <a:cubicBezTo>
                      <a:pt x="2" y="127"/>
                      <a:pt x="1" y="123"/>
                      <a:pt x="1" y="119"/>
                    </a:cubicBezTo>
                    <a:cubicBezTo>
                      <a:pt x="0" y="116"/>
                      <a:pt x="2" y="112"/>
                      <a:pt x="3" y="108"/>
                    </a:cubicBezTo>
                    <a:cubicBezTo>
                      <a:pt x="5" y="103"/>
                      <a:pt x="8" y="98"/>
                      <a:pt x="10" y="94"/>
                    </a:cubicBezTo>
                    <a:cubicBezTo>
                      <a:pt x="15" y="86"/>
                      <a:pt x="20" y="79"/>
                      <a:pt x="26" y="70"/>
                    </a:cubicBezTo>
                    <a:cubicBezTo>
                      <a:pt x="34" y="58"/>
                      <a:pt x="42" y="45"/>
                      <a:pt x="50" y="31"/>
                    </a:cubicBezTo>
                    <a:lnTo>
                      <a:pt x="51" y="30"/>
                    </a:lnTo>
                    <a:cubicBezTo>
                      <a:pt x="51" y="29"/>
                      <a:pt x="51" y="28"/>
                      <a:pt x="51" y="27"/>
                    </a:cubicBezTo>
                    <a:cubicBezTo>
                      <a:pt x="53" y="23"/>
                      <a:pt x="54" y="20"/>
                      <a:pt x="55" y="17"/>
                    </a:cubicBezTo>
                    <a:cubicBezTo>
                      <a:pt x="57" y="12"/>
                      <a:pt x="59" y="8"/>
                      <a:pt x="62" y="4"/>
                    </a:cubicBezTo>
                    <a:cubicBezTo>
                      <a:pt x="66" y="0"/>
                      <a:pt x="73" y="0"/>
                      <a:pt x="78" y="3"/>
                    </a:cubicBezTo>
                    <a:cubicBezTo>
                      <a:pt x="82" y="5"/>
                      <a:pt x="84" y="12"/>
                      <a:pt x="83" y="16"/>
                    </a:cubicBezTo>
                    <a:cubicBezTo>
                      <a:pt x="80" y="23"/>
                      <a:pt x="77" y="30"/>
                      <a:pt x="74" y="36"/>
                    </a:cubicBezTo>
                    <a:cubicBezTo>
                      <a:pt x="73" y="36"/>
                      <a:pt x="73" y="37"/>
                      <a:pt x="73" y="37"/>
                    </a:cubicBezTo>
                    <a:lnTo>
                      <a:pt x="73" y="36"/>
                    </a:lnTo>
                    <a:cubicBezTo>
                      <a:pt x="69" y="48"/>
                      <a:pt x="65" y="60"/>
                      <a:pt x="62" y="72"/>
                    </a:cubicBezTo>
                    <a:cubicBezTo>
                      <a:pt x="59" y="79"/>
                      <a:pt x="58" y="86"/>
                      <a:pt x="56" y="93"/>
                    </a:cubicBezTo>
                    <a:cubicBezTo>
                      <a:pt x="54" y="100"/>
                      <a:pt x="52" y="106"/>
                      <a:pt x="51" y="113"/>
                    </a:cubicBezTo>
                    <a:cubicBezTo>
                      <a:pt x="47" y="133"/>
                      <a:pt x="43" y="153"/>
                      <a:pt x="40" y="173"/>
                    </a:cubicBezTo>
                    <a:cubicBezTo>
                      <a:pt x="40" y="175"/>
                      <a:pt x="40" y="176"/>
                      <a:pt x="40" y="178"/>
                    </a:cubicBezTo>
                    <a:lnTo>
                      <a:pt x="40" y="179"/>
                    </a:lnTo>
                    <a:cubicBezTo>
                      <a:pt x="41" y="185"/>
                      <a:pt x="36" y="192"/>
                      <a:pt x="30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2" y="192"/>
                      <a:pt x="16" y="187"/>
                      <a:pt x="16" y="1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7"/>
              <p:cNvSpPr/>
              <p:nvPr/>
            </p:nvSpPr>
            <p:spPr>
              <a:xfrm>
                <a:off x="375120" y="989640"/>
                <a:ext cx="50040" cy="14760"/>
              </a:xfrm>
              <a:custGeom>
                <a:rect b="b" l="l" r="r" t="t"/>
                <a:pathLst>
                  <a:path extrusionOk="0" h="41" w="139">
                    <a:moveTo>
                      <a:pt x="14" y="40"/>
                    </a:moveTo>
                    <a:cubicBezTo>
                      <a:pt x="10" y="39"/>
                      <a:pt x="5" y="37"/>
                      <a:pt x="3" y="33"/>
                    </a:cubicBezTo>
                    <a:cubicBezTo>
                      <a:pt x="0" y="30"/>
                      <a:pt x="0" y="25"/>
                      <a:pt x="1" y="21"/>
                    </a:cubicBezTo>
                    <a:cubicBezTo>
                      <a:pt x="3" y="15"/>
                      <a:pt x="10" y="12"/>
                      <a:pt x="16" y="14"/>
                    </a:cubicBezTo>
                    <a:cubicBezTo>
                      <a:pt x="17" y="14"/>
                      <a:pt x="18" y="15"/>
                      <a:pt x="20" y="15"/>
                    </a:cubicBezTo>
                    <a:lnTo>
                      <a:pt x="21" y="15"/>
                    </a:lnTo>
                    <a:cubicBezTo>
                      <a:pt x="24" y="15"/>
                      <a:pt x="27" y="15"/>
                      <a:pt x="29" y="15"/>
                    </a:cubicBezTo>
                    <a:cubicBezTo>
                      <a:pt x="37" y="15"/>
                      <a:pt x="44" y="14"/>
                      <a:pt x="52" y="13"/>
                    </a:cubicBezTo>
                    <a:cubicBezTo>
                      <a:pt x="60" y="12"/>
                      <a:pt x="68" y="11"/>
                      <a:pt x="76" y="9"/>
                    </a:cubicBezTo>
                    <a:cubicBezTo>
                      <a:pt x="90" y="7"/>
                      <a:pt x="105" y="5"/>
                      <a:pt x="119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9" y="2"/>
                      <a:pt x="122" y="1"/>
                      <a:pt x="123" y="1"/>
                    </a:cubicBezTo>
                    <a:cubicBezTo>
                      <a:pt x="129" y="0"/>
                      <a:pt x="135" y="3"/>
                      <a:pt x="137" y="9"/>
                    </a:cubicBezTo>
                    <a:cubicBezTo>
                      <a:pt x="138" y="15"/>
                      <a:pt x="135" y="22"/>
                      <a:pt x="129" y="23"/>
                    </a:cubicBezTo>
                    <a:cubicBezTo>
                      <a:pt x="108" y="27"/>
                      <a:pt x="87" y="31"/>
                      <a:pt x="66" y="35"/>
                    </a:cubicBezTo>
                    <a:cubicBezTo>
                      <a:pt x="57" y="37"/>
                      <a:pt x="48" y="38"/>
                      <a:pt x="39" y="39"/>
                    </a:cubicBezTo>
                    <a:cubicBezTo>
                      <a:pt x="34" y="40"/>
                      <a:pt x="28" y="40"/>
                      <a:pt x="22" y="40"/>
                    </a:cubicBezTo>
                    <a:cubicBezTo>
                      <a:pt x="19" y="40"/>
                      <a:pt x="17" y="40"/>
                      <a:pt x="14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7"/>
              <p:cNvSpPr/>
              <p:nvPr/>
            </p:nvSpPr>
            <p:spPr>
              <a:xfrm>
                <a:off x="415080" y="969840"/>
                <a:ext cx="39240" cy="37800"/>
              </a:xfrm>
              <a:custGeom>
                <a:rect b="b" l="l" r="r" t="t"/>
                <a:pathLst>
                  <a:path extrusionOk="0" h="105" w="109">
                    <a:moveTo>
                      <a:pt x="87" y="101"/>
                    </a:moveTo>
                    <a:cubicBezTo>
                      <a:pt x="72" y="88"/>
                      <a:pt x="57" y="74"/>
                      <a:pt x="43" y="60"/>
                    </a:cubicBezTo>
                    <a:cubicBezTo>
                      <a:pt x="37" y="54"/>
                      <a:pt x="31" y="48"/>
                      <a:pt x="24" y="42"/>
                    </a:cubicBezTo>
                    <a:cubicBezTo>
                      <a:pt x="18" y="35"/>
                      <a:pt x="11" y="30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0"/>
                      <a:pt x="0" y="12"/>
                      <a:pt x="4" y="7"/>
                    </a:cubicBezTo>
                    <a:cubicBezTo>
                      <a:pt x="8" y="2"/>
                      <a:pt x="17" y="0"/>
                      <a:pt x="22" y="4"/>
                    </a:cubicBezTo>
                    <a:cubicBezTo>
                      <a:pt x="23" y="6"/>
                      <a:pt x="23" y="6"/>
                      <a:pt x="24" y="7"/>
                    </a:cubicBezTo>
                    <a:cubicBezTo>
                      <a:pt x="29" y="12"/>
                      <a:pt x="34" y="17"/>
                      <a:pt x="38" y="22"/>
                    </a:cubicBezTo>
                    <a:cubicBezTo>
                      <a:pt x="44" y="27"/>
                      <a:pt x="48" y="31"/>
                      <a:pt x="53" y="37"/>
                    </a:cubicBezTo>
                    <a:cubicBezTo>
                      <a:pt x="64" y="47"/>
                      <a:pt x="75" y="58"/>
                      <a:pt x="86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90" y="73"/>
                      <a:pt x="96" y="78"/>
                      <a:pt x="101" y="83"/>
                    </a:cubicBezTo>
                    <a:cubicBezTo>
                      <a:pt x="107" y="87"/>
                      <a:pt x="108" y="94"/>
                      <a:pt x="104" y="99"/>
                    </a:cubicBezTo>
                    <a:cubicBezTo>
                      <a:pt x="101" y="102"/>
                      <a:pt x="97" y="104"/>
                      <a:pt x="94" y="104"/>
                    </a:cubicBezTo>
                    <a:cubicBezTo>
                      <a:pt x="91" y="104"/>
                      <a:pt x="89" y="103"/>
                      <a:pt x="87" y="1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7"/>
              <p:cNvSpPr/>
              <p:nvPr/>
            </p:nvSpPr>
            <p:spPr>
              <a:xfrm>
                <a:off x="422280" y="971640"/>
                <a:ext cx="51120" cy="64440"/>
              </a:xfrm>
              <a:custGeom>
                <a:rect b="b" l="l" r="r" t="t"/>
                <a:pathLst>
                  <a:path extrusionOk="0" h="179" w="142">
                    <a:moveTo>
                      <a:pt x="10" y="177"/>
                    </a:moveTo>
                    <a:cubicBezTo>
                      <a:pt x="4" y="175"/>
                      <a:pt x="0" y="169"/>
                      <a:pt x="2" y="163"/>
                    </a:cubicBezTo>
                    <a:cubicBezTo>
                      <a:pt x="4" y="156"/>
                      <a:pt x="7" y="148"/>
                      <a:pt x="10" y="140"/>
                    </a:cubicBezTo>
                    <a:cubicBezTo>
                      <a:pt x="11" y="135"/>
                      <a:pt x="13" y="129"/>
                      <a:pt x="16" y="124"/>
                    </a:cubicBezTo>
                    <a:cubicBezTo>
                      <a:pt x="21" y="112"/>
                      <a:pt x="27" y="101"/>
                      <a:pt x="33" y="90"/>
                    </a:cubicBezTo>
                    <a:cubicBezTo>
                      <a:pt x="37" y="84"/>
                      <a:pt x="39" y="78"/>
                      <a:pt x="43" y="72"/>
                    </a:cubicBezTo>
                    <a:cubicBezTo>
                      <a:pt x="47" y="66"/>
                      <a:pt x="51" y="59"/>
                      <a:pt x="56" y="53"/>
                    </a:cubicBezTo>
                    <a:cubicBezTo>
                      <a:pt x="59" y="48"/>
                      <a:pt x="63" y="43"/>
                      <a:pt x="67" y="38"/>
                    </a:cubicBezTo>
                    <a:cubicBezTo>
                      <a:pt x="72" y="31"/>
                      <a:pt x="78" y="24"/>
                      <a:pt x="85" y="18"/>
                    </a:cubicBezTo>
                    <a:cubicBezTo>
                      <a:pt x="90" y="12"/>
                      <a:pt x="97" y="8"/>
                      <a:pt x="103" y="4"/>
                    </a:cubicBezTo>
                    <a:cubicBezTo>
                      <a:pt x="110" y="1"/>
                      <a:pt x="117" y="0"/>
                      <a:pt x="125" y="1"/>
                    </a:cubicBezTo>
                    <a:cubicBezTo>
                      <a:pt x="126" y="1"/>
                      <a:pt x="129" y="2"/>
                      <a:pt x="131" y="2"/>
                    </a:cubicBezTo>
                    <a:cubicBezTo>
                      <a:pt x="137" y="4"/>
                      <a:pt x="141" y="12"/>
                      <a:pt x="140" y="18"/>
                    </a:cubicBezTo>
                    <a:cubicBezTo>
                      <a:pt x="138" y="25"/>
                      <a:pt x="131" y="29"/>
                      <a:pt x="124" y="27"/>
                    </a:cubicBezTo>
                    <a:cubicBezTo>
                      <a:pt x="123" y="26"/>
                      <a:pt x="123" y="26"/>
                      <a:pt x="122" y="26"/>
                    </a:cubicBezTo>
                    <a:cubicBezTo>
                      <a:pt x="120" y="26"/>
                      <a:pt x="119" y="26"/>
                      <a:pt x="118" y="26"/>
                    </a:cubicBezTo>
                    <a:cubicBezTo>
                      <a:pt x="118" y="26"/>
                      <a:pt x="117" y="26"/>
                      <a:pt x="116" y="26"/>
                    </a:cubicBezTo>
                    <a:lnTo>
                      <a:pt x="115" y="26"/>
                    </a:lnTo>
                    <a:cubicBezTo>
                      <a:pt x="114" y="26"/>
                      <a:pt x="113" y="26"/>
                      <a:pt x="113" y="26"/>
                    </a:cubicBezTo>
                    <a:cubicBezTo>
                      <a:pt x="112" y="27"/>
                      <a:pt x="111" y="27"/>
                      <a:pt x="110" y="28"/>
                    </a:cubicBezTo>
                    <a:cubicBezTo>
                      <a:pt x="108" y="29"/>
                      <a:pt x="106" y="31"/>
                      <a:pt x="104" y="33"/>
                    </a:cubicBezTo>
                    <a:cubicBezTo>
                      <a:pt x="99" y="36"/>
                      <a:pt x="96" y="40"/>
                      <a:pt x="92" y="44"/>
                    </a:cubicBezTo>
                    <a:cubicBezTo>
                      <a:pt x="86" y="51"/>
                      <a:pt x="81" y="58"/>
                      <a:pt x="75" y="65"/>
                    </a:cubicBezTo>
                    <a:cubicBezTo>
                      <a:pt x="71" y="72"/>
                      <a:pt x="66" y="79"/>
                      <a:pt x="62" y="85"/>
                    </a:cubicBezTo>
                    <a:cubicBezTo>
                      <a:pt x="60" y="89"/>
                      <a:pt x="58" y="92"/>
                      <a:pt x="56" y="96"/>
                    </a:cubicBezTo>
                    <a:cubicBezTo>
                      <a:pt x="54" y="99"/>
                      <a:pt x="52" y="103"/>
                      <a:pt x="49" y="107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11"/>
                      <a:pt x="44" y="118"/>
                      <a:pt x="41" y="124"/>
                    </a:cubicBezTo>
                    <a:cubicBezTo>
                      <a:pt x="39" y="128"/>
                      <a:pt x="37" y="131"/>
                      <a:pt x="35" y="135"/>
                    </a:cubicBezTo>
                    <a:cubicBezTo>
                      <a:pt x="34" y="139"/>
                      <a:pt x="32" y="142"/>
                      <a:pt x="31" y="146"/>
                    </a:cubicBezTo>
                    <a:cubicBezTo>
                      <a:pt x="28" y="154"/>
                      <a:pt x="26" y="161"/>
                      <a:pt x="23" y="170"/>
                    </a:cubicBezTo>
                    <a:cubicBezTo>
                      <a:pt x="22" y="174"/>
                      <a:pt x="17" y="178"/>
                      <a:pt x="13" y="178"/>
                    </a:cubicBezTo>
                    <a:cubicBezTo>
                      <a:pt x="11" y="178"/>
                      <a:pt x="10" y="177"/>
                      <a:pt x="10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7"/>
              <p:cNvSpPr/>
              <p:nvPr/>
            </p:nvSpPr>
            <p:spPr>
              <a:xfrm>
                <a:off x="587880" y="1035720"/>
                <a:ext cx="55080" cy="133560"/>
              </a:xfrm>
              <a:custGeom>
                <a:rect b="b" l="l" r="r" t="t"/>
                <a:pathLst>
                  <a:path extrusionOk="0" h="371" w="153">
                    <a:moveTo>
                      <a:pt x="30" y="367"/>
                    </a:moveTo>
                    <a:cubicBezTo>
                      <a:pt x="24" y="366"/>
                      <a:pt x="17" y="362"/>
                      <a:pt x="11" y="358"/>
                    </a:cubicBezTo>
                    <a:cubicBezTo>
                      <a:pt x="9" y="356"/>
                      <a:pt x="7" y="353"/>
                      <a:pt x="5" y="350"/>
                    </a:cubicBezTo>
                    <a:cubicBezTo>
                      <a:pt x="4" y="348"/>
                      <a:pt x="2" y="344"/>
                      <a:pt x="1" y="341"/>
                    </a:cubicBezTo>
                    <a:cubicBezTo>
                      <a:pt x="0" y="335"/>
                      <a:pt x="4" y="328"/>
                      <a:pt x="10" y="326"/>
                    </a:cubicBezTo>
                    <a:cubicBezTo>
                      <a:pt x="17" y="324"/>
                      <a:pt x="23" y="328"/>
                      <a:pt x="25" y="335"/>
                    </a:cubicBezTo>
                    <a:cubicBezTo>
                      <a:pt x="25" y="336"/>
                      <a:pt x="26" y="336"/>
                      <a:pt x="26" y="337"/>
                    </a:cubicBezTo>
                    <a:cubicBezTo>
                      <a:pt x="26" y="338"/>
                      <a:pt x="26" y="338"/>
                      <a:pt x="26" y="338"/>
                    </a:cubicBezTo>
                    <a:lnTo>
                      <a:pt x="27" y="339"/>
                    </a:lnTo>
                    <a:cubicBezTo>
                      <a:pt x="29" y="340"/>
                      <a:pt x="29" y="341"/>
                      <a:pt x="30" y="341"/>
                    </a:cubicBezTo>
                    <a:cubicBezTo>
                      <a:pt x="32" y="342"/>
                      <a:pt x="33" y="342"/>
                      <a:pt x="34" y="343"/>
                    </a:cubicBezTo>
                    <a:cubicBezTo>
                      <a:pt x="36" y="343"/>
                      <a:pt x="38" y="344"/>
                      <a:pt x="40" y="345"/>
                    </a:cubicBezTo>
                    <a:cubicBezTo>
                      <a:pt x="41" y="345"/>
                      <a:pt x="43" y="345"/>
                      <a:pt x="45" y="345"/>
                    </a:cubicBezTo>
                    <a:cubicBezTo>
                      <a:pt x="47" y="345"/>
                      <a:pt x="48" y="345"/>
                      <a:pt x="50" y="345"/>
                    </a:cubicBezTo>
                    <a:cubicBezTo>
                      <a:pt x="52" y="345"/>
                      <a:pt x="53" y="345"/>
                      <a:pt x="55" y="345"/>
                    </a:cubicBezTo>
                    <a:lnTo>
                      <a:pt x="57" y="344"/>
                    </a:lnTo>
                    <a:cubicBezTo>
                      <a:pt x="58" y="344"/>
                      <a:pt x="59" y="343"/>
                      <a:pt x="60" y="343"/>
                    </a:cubicBezTo>
                    <a:cubicBezTo>
                      <a:pt x="60" y="343"/>
                      <a:pt x="61" y="343"/>
                      <a:pt x="61" y="342"/>
                    </a:cubicBezTo>
                    <a:lnTo>
                      <a:pt x="62" y="342"/>
                    </a:lnTo>
                    <a:cubicBezTo>
                      <a:pt x="62" y="342"/>
                      <a:pt x="62" y="341"/>
                      <a:pt x="63" y="341"/>
                    </a:cubicBezTo>
                    <a:cubicBezTo>
                      <a:pt x="64" y="340"/>
                      <a:pt x="64" y="339"/>
                      <a:pt x="65" y="339"/>
                    </a:cubicBezTo>
                    <a:cubicBezTo>
                      <a:pt x="64" y="339"/>
                      <a:pt x="64" y="339"/>
                      <a:pt x="64" y="340"/>
                    </a:cubicBezTo>
                    <a:cubicBezTo>
                      <a:pt x="65" y="338"/>
                      <a:pt x="66" y="336"/>
                      <a:pt x="67" y="334"/>
                    </a:cubicBezTo>
                    <a:cubicBezTo>
                      <a:pt x="69" y="331"/>
                      <a:pt x="69" y="328"/>
                      <a:pt x="71" y="326"/>
                    </a:cubicBezTo>
                    <a:cubicBezTo>
                      <a:pt x="71" y="324"/>
                      <a:pt x="72" y="321"/>
                      <a:pt x="72" y="319"/>
                    </a:cubicBezTo>
                    <a:cubicBezTo>
                      <a:pt x="74" y="314"/>
                      <a:pt x="74" y="309"/>
                      <a:pt x="75" y="304"/>
                    </a:cubicBezTo>
                    <a:cubicBezTo>
                      <a:pt x="75" y="298"/>
                      <a:pt x="75" y="292"/>
                      <a:pt x="75" y="286"/>
                    </a:cubicBezTo>
                    <a:cubicBezTo>
                      <a:pt x="75" y="287"/>
                      <a:pt x="75" y="288"/>
                      <a:pt x="75" y="288"/>
                    </a:cubicBezTo>
                    <a:cubicBezTo>
                      <a:pt x="75" y="283"/>
                      <a:pt x="74" y="278"/>
                      <a:pt x="73" y="272"/>
                    </a:cubicBezTo>
                    <a:cubicBezTo>
                      <a:pt x="68" y="248"/>
                      <a:pt x="61" y="224"/>
                      <a:pt x="54" y="200"/>
                    </a:cubicBezTo>
                    <a:cubicBezTo>
                      <a:pt x="46" y="171"/>
                      <a:pt x="40" y="142"/>
                      <a:pt x="42" y="112"/>
                    </a:cubicBezTo>
                    <a:cubicBezTo>
                      <a:pt x="43" y="95"/>
                      <a:pt x="48" y="78"/>
                      <a:pt x="55" y="62"/>
                    </a:cubicBezTo>
                    <a:cubicBezTo>
                      <a:pt x="61" y="46"/>
                      <a:pt x="72" y="33"/>
                      <a:pt x="83" y="21"/>
                    </a:cubicBezTo>
                    <a:cubicBezTo>
                      <a:pt x="91" y="13"/>
                      <a:pt x="100" y="7"/>
                      <a:pt x="111" y="3"/>
                    </a:cubicBezTo>
                    <a:cubicBezTo>
                      <a:pt x="115" y="1"/>
                      <a:pt x="121" y="0"/>
                      <a:pt x="127" y="0"/>
                    </a:cubicBezTo>
                    <a:cubicBezTo>
                      <a:pt x="132" y="1"/>
                      <a:pt x="137" y="3"/>
                      <a:pt x="142" y="7"/>
                    </a:cubicBezTo>
                    <a:cubicBezTo>
                      <a:pt x="145" y="9"/>
                      <a:pt x="148" y="14"/>
                      <a:pt x="149" y="18"/>
                    </a:cubicBezTo>
                    <a:cubicBezTo>
                      <a:pt x="151" y="22"/>
                      <a:pt x="152" y="28"/>
                      <a:pt x="151" y="33"/>
                    </a:cubicBezTo>
                    <a:cubicBezTo>
                      <a:pt x="149" y="41"/>
                      <a:pt x="146" y="49"/>
                      <a:pt x="142" y="56"/>
                    </a:cubicBezTo>
                    <a:cubicBezTo>
                      <a:pt x="140" y="60"/>
                      <a:pt x="138" y="63"/>
                      <a:pt x="134" y="66"/>
                    </a:cubicBezTo>
                    <a:cubicBezTo>
                      <a:pt x="129" y="67"/>
                      <a:pt x="124" y="67"/>
                      <a:pt x="120" y="65"/>
                    </a:cubicBezTo>
                    <a:cubicBezTo>
                      <a:pt x="113" y="60"/>
                      <a:pt x="113" y="50"/>
                      <a:pt x="114" y="43"/>
                    </a:cubicBezTo>
                    <a:cubicBezTo>
                      <a:pt x="114" y="38"/>
                      <a:pt x="115" y="34"/>
                      <a:pt x="116" y="29"/>
                    </a:cubicBezTo>
                    <a:cubicBezTo>
                      <a:pt x="116" y="28"/>
                      <a:pt x="116" y="28"/>
                      <a:pt x="117" y="27"/>
                    </a:cubicBezTo>
                    <a:cubicBezTo>
                      <a:pt x="115" y="27"/>
                      <a:pt x="115" y="27"/>
                      <a:pt x="114" y="28"/>
                    </a:cubicBezTo>
                    <a:cubicBezTo>
                      <a:pt x="113" y="28"/>
                      <a:pt x="111" y="29"/>
                      <a:pt x="110" y="29"/>
                    </a:cubicBezTo>
                    <a:cubicBezTo>
                      <a:pt x="108" y="31"/>
                      <a:pt x="105" y="34"/>
                      <a:pt x="103" y="35"/>
                    </a:cubicBezTo>
                    <a:lnTo>
                      <a:pt x="104" y="34"/>
                    </a:lnTo>
                    <a:cubicBezTo>
                      <a:pt x="101" y="37"/>
                      <a:pt x="98" y="40"/>
                      <a:pt x="95" y="43"/>
                    </a:cubicBezTo>
                    <a:cubicBezTo>
                      <a:pt x="91" y="47"/>
                      <a:pt x="88" y="51"/>
                      <a:pt x="85" y="56"/>
                    </a:cubicBezTo>
                    <a:cubicBezTo>
                      <a:pt x="83" y="59"/>
                      <a:pt x="81" y="62"/>
                      <a:pt x="79" y="64"/>
                    </a:cubicBezTo>
                    <a:cubicBezTo>
                      <a:pt x="76" y="70"/>
                      <a:pt x="74" y="76"/>
                      <a:pt x="71" y="82"/>
                    </a:cubicBezTo>
                    <a:cubicBezTo>
                      <a:pt x="69" y="88"/>
                      <a:pt x="68" y="94"/>
                      <a:pt x="67" y="99"/>
                    </a:cubicBezTo>
                    <a:cubicBezTo>
                      <a:pt x="65" y="105"/>
                      <a:pt x="65" y="110"/>
                      <a:pt x="64" y="116"/>
                    </a:cubicBezTo>
                    <a:cubicBezTo>
                      <a:pt x="64" y="123"/>
                      <a:pt x="64" y="129"/>
                      <a:pt x="64" y="135"/>
                    </a:cubicBezTo>
                    <a:lnTo>
                      <a:pt x="64" y="134"/>
                    </a:lnTo>
                    <a:cubicBezTo>
                      <a:pt x="65" y="144"/>
                      <a:pt x="66" y="154"/>
                      <a:pt x="68" y="164"/>
                    </a:cubicBezTo>
                    <a:lnTo>
                      <a:pt x="68" y="163"/>
                    </a:lnTo>
                    <a:cubicBezTo>
                      <a:pt x="74" y="193"/>
                      <a:pt x="83" y="221"/>
                      <a:pt x="91" y="250"/>
                    </a:cubicBezTo>
                    <a:cubicBezTo>
                      <a:pt x="93" y="257"/>
                      <a:pt x="94" y="264"/>
                      <a:pt x="96" y="271"/>
                    </a:cubicBezTo>
                    <a:cubicBezTo>
                      <a:pt x="99" y="288"/>
                      <a:pt x="99" y="305"/>
                      <a:pt x="96" y="322"/>
                    </a:cubicBezTo>
                    <a:cubicBezTo>
                      <a:pt x="94" y="329"/>
                      <a:pt x="92" y="336"/>
                      <a:pt x="89" y="343"/>
                    </a:cubicBezTo>
                    <a:cubicBezTo>
                      <a:pt x="87" y="347"/>
                      <a:pt x="85" y="350"/>
                      <a:pt x="83" y="354"/>
                    </a:cubicBezTo>
                    <a:cubicBezTo>
                      <a:pt x="80" y="357"/>
                      <a:pt x="78" y="360"/>
                      <a:pt x="75" y="362"/>
                    </a:cubicBezTo>
                    <a:cubicBezTo>
                      <a:pt x="69" y="366"/>
                      <a:pt x="62" y="368"/>
                      <a:pt x="55" y="369"/>
                    </a:cubicBezTo>
                    <a:cubicBezTo>
                      <a:pt x="53" y="370"/>
                      <a:pt x="50" y="370"/>
                      <a:pt x="48" y="370"/>
                    </a:cubicBezTo>
                    <a:cubicBezTo>
                      <a:pt x="42" y="370"/>
                      <a:pt x="36" y="369"/>
                      <a:pt x="30" y="3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7"/>
              <p:cNvSpPr/>
              <p:nvPr/>
            </p:nvSpPr>
            <p:spPr>
              <a:xfrm>
                <a:off x="689400" y="1067760"/>
                <a:ext cx="36000" cy="50040"/>
              </a:xfrm>
              <a:custGeom>
                <a:rect b="b" l="l" r="r" t="t"/>
                <a:pathLst>
                  <a:path extrusionOk="0" h="139" w="100">
                    <a:moveTo>
                      <a:pt x="75" y="132"/>
                    </a:moveTo>
                    <a:cubicBezTo>
                      <a:pt x="70" y="123"/>
                      <a:pt x="65" y="114"/>
                      <a:pt x="60" y="105"/>
                    </a:cubicBezTo>
                    <a:cubicBezTo>
                      <a:pt x="50" y="92"/>
                      <a:pt x="40" y="79"/>
                      <a:pt x="31" y="66"/>
                    </a:cubicBezTo>
                    <a:cubicBezTo>
                      <a:pt x="26" y="59"/>
                      <a:pt x="21" y="51"/>
                      <a:pt x="16" y="44"/>
                    </a:cubicBezTo>
                    <a:cubicBezTo>
                      <a:pt x="14" y="40"/>
                      <a:pt x="12" y="37"/>
                      <a:pt x="9" y="33"/>
                    </a:cubicBezTo>
                    <a:cubicBezTo>
                      <a:pt x="7" y="28"/>
                      <a:pt x="3" y="22"/>
                      <a:pt x="1" y="16"/>
                    </a:cubicBezTo>
                    <a:cubicBezTo>
                      <a:pt x="0" y="9"/>
                      <a:pt x="5" y="1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6" y="6"/>
                      <a:pt x="27" y="10"/>
                      <a:pt x="27" y="14"/>
                    </a:cubicBezTo>
                    <a:cubicBezTo>
                      <a:pt x="32" y="23"/>
                      <a:pt x="37" y="31"/>
                      <a:pt x="41" y="39"/>
                    </a:cubicBezTo>
                    <a:cubicBezTo>
                      <a:pt x="50" y="52"/>
                      <a:pt x="59" y="64"/>
                      <a:pt x="68" y="76"/>
                    </a:cubicBezTo>
                    <a:cubicBezTo>
                      <a:pt x="78" y="90"/>
                      <a:pt x="87" y="105"/>
                      <a:pt x="95" y="121"/>
                    </a:cubicBezTo>
                    <a:cubicBezTo>
                      <a:pt x="99" y="126"/>
                      <a:pt x="96" y="133"/>
                      <a:pt x="90" y="136"/>
                    </a:cubicBezTo>
                    <a:cubicBezTo>
                      <a:pt x="89" y="137"/>
                      <a:pt x="87" y="138"/>
                      <a:pt x="85" y="138"/>
                    </a:cubicBezTo>
                    <a:cubicBezTo>
                      <a:pt x="81" y="138"/>
                      <a:pt x="76" y="136"/>
                      <a:pt x="75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" name="Google Shape;693;p7"/>
              <p:cNvSpPr/>
              <p:nvPr/>
            </p:nvSpPr>
            <p:spPr>
              <a:xfrm>
                <a:off x="685080" y="1074240"/>
                <a:ext cx="54360" cy="55080"/>
              </a:xfrm>
              <a:custGeom>
                <a:rect b="b" l="l" r="r" t="t"/>
                <a:pathLst>
                  <a:path extrusionOk="0" h="153" w="151">
                    <a:moveTo>
                      <a:pt x="6" y="150"/>
                    </a:moveTo>
                    <a:cubicBezTo>
                      <a:pt x="0" y="146"/>
                      <a:pt x="0" y="138"/>
                      <a:pt x="4" y="133"/>
                    </a:cubicBezTo>
                    <a:cubicBezTo>
                      <a:pt x="21" y="111"/>
                      <a:pt x="39" y="92"/>
                      <a:pt x="57" y="72"/>
                    </a:cubicBezTo>
                    <a:cubicBezTo>
                      <a:pt x="66" y="61"/>
                      <a:pt x="75" y="51"/>
                      <a:pt x="84" y="41"/>
                    </a:cubicBezTo>
                    <a:cubicBezTo>
                      <a:pt x="89" y="36"/>
                      <a:pt x="93" y="31"/>
                      <a:pt x="98" y="27"/>
                    </a:cubicBezTo>
                    <a:cubicBezTo>
                      <a:pt x="106" y="18"/>
                      <a:pt x="115" y="9"/>
                      <a:pt x="125" y="3"/>
                    </a:cubicBezTo>
                    <a:cubicBezTo>
                      <a:pt x="129" y="2"/>
                      <a:pt x="133" y="0"/>
                      <a:pt x="137" y="0"/>
                    </a:cubicBezTo>
                    <a:cubicBezTo>
                      <a:pt x="144" y="0"/>
                      <a:pt x="150" y="6"/>
                      <a:pt x="150" y="13"/>
                    </a:cubicBezTo>
                    <a:cubicBezTo>
                      <a:pt x="149" y="19"/>
                      <a:pt x="144" y="25"/>
                      <a:pt x="137" y="25"/>
                    </a:cubicBezTo>
                    <a:cubicBezTo>
                      <a:pt x="137" y="26"/>
                      <a:pt x="136" y="26"/>
                      <a:pt x="136" y="26"/>
                    </a:cubicBezTo>
                    <a:lnTo>
                      <a:pt x="137" y="26"/>
                    </a:lnTo>
                    <a:cubicBezTo>
                      <a:pt x="136" y="26"/>
                      <a:pt x="135" y="27"/>
                      <a:pt x="134" y="27"/>
                    </a:cubicBezTo>
                    <a:cubicBezTo>
                      <a:pt x="132" y="29"/>
                      <a:pt x="130" y="30"/>
                      <a:pt x="128" y="31"/>
                    </a:cubicBezTo>
                    <a:cubicBezTo>
                      <a:pt x="116" y="42"/>
                      <a:pt x="105" y="55"/>
                      <a:pt x="94" y="66"/>
                    </a:cubicBezTo>
                    <a:lnTo>
                      <a:pt x="95" y="65"/>
                    </a:lnTo>
                    <a:cubicBezTo>
                      <a:pt x="83" y="79"/>
                      <a:pt x="70" y="92"/>
                      <a:pt x="58" y="105"/>
                    </a:cubicBezTo>
                    <a:cubicBezTo>
                      <a:pt x="46" y="119"/>
                      <a:pt x="34" y="133"/>
                      <a:pt x="23" y="148"/>
                    </a:cubicBezTo>
                    <a:cubicBezTo>
                      <a:pt x="21" y="151"/>
                      <a:pt x="17" y="152"/>
                      <a:pt x="13" y="152"/>
                    </a:cubicBezTo>
                    <a:cubicBezTo>
                      <a:pt x="11" y="152"/>
                      <a:pt x="8" y="151"/>
                      <a:pt x="6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" name="Google Shape;694;p7"/>
              <p:cNvSpPr/>
              <p:nvPr/>
            </p:nvSpPr>
            <p:spPr>
              <a:xfrm>
                <a:off x="757440" y="1047240"/>
                <a:ext cx="23760" cy="45360"/>
              </a:xfrm>
              <a:custGeom>
                <a:rect b="b" l="l" r="r" t="t"/>
                <a:pathLst>
                  <a:path extrusionOk="0" h="126" w="66">
                    <a:moveTo>
                      <a:pt x="37" y="32"/>
                    </a:moveTo>
                    <a:lnTo>
                      <a:pt x="37" y="31"/>
                    </a:lnTo>
                    <a:lnTo>
                      <a:pt x="37" y="32"/>
                    </a:lnTo>
                    <a:cubicBezTo>
                      <a:pt x="37" y="31"/>
                      <a:pt x="37" y="30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6" y="26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3" y="28"/>
                    </a:cubicBezTo>
                    <a:cubicBezTo>
                      <a:pt x="32" y="29"/>
                      <a:pt x="31" y="30"/>
                      <a:pt x="31" y="30"/>
                    </a:cubicBezTo>
                    <a:lnTo>
                      <a:pt x="31" y="29"/>
                    </a:ln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2" y="29"/>
                      <a:pt x="31" y="29"/>
                    </a:cubicBez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1" y="29"/>
                      <a:pt x="31" y="29"/>
                    </a:cubicBezTo>
                    <a:lnTo>
                      <a:pt x="31" y="30"/>
                    </a:lnTo>
                    <a:lnTo>
                      <a:pt x="31" y="29"/>
                    </a:lnTo>
                    <a:cubicBezTo>
                      <a:pt x="31" y="30"/>
                      <a:pt x="30" y="30"/>
                      <a:pt x="30" y="31"/>
                    </a:cubicBezTo>
                    <a:cubicBezTo>
                      <a:pt x="32" y="32"/>
                      <a:pt x="34" y="32"/>
                      <a:pt x="37" y="32"/>
                    </a:cubicBezTo>
                    <a:moveTo>
                      <a:pt x="19" y="123"/>
                    </a:moveTo>
                    <a:cubicBezTo>
                      <a:pt x="14" y="122"/>
                      <a:pt x="10" y="120"/>
                      <a:pt x="6" y="116"/>
                    </a:cubicBezTo>
                    <a:cubicBezTo>
                      <a:pt x="2" y="112"/>
                      <a:pt x="0" y="107"/>
                      <a:pt x="0" y="101"/>
                    </a:cubicBezTo>
                    <a:cubicBezTo>
                      <a:pt x="0" y="94"/>
                      <a:pt x="6" y="87"/>
                      <a:pt x="10" y="81"/>
                    </a:cubicBezTo>
                    <a:cubicBezTo>
                      <a:pt x="13" y="77"/>
                      <a:pt x="16" y="73"/>
                      <a:pt x="19" y="69"/>
                    </a:cubicBezTo>
                    <a:lnTo>
                      <a:pt x="19" y="70"/>
                    </a:lnTo>
                    <a:cubicBezTo>
                      <a:pt x="21" y="65"/>
                      <a:pt x="24" y="61"/>
                      <a:pt x="27" y="56"/>
                    </a:cubicBezTo>
                    <a:lnTo>
                      <a:pt x="26" y="56"/>
                    </a:lnTo>
                    <a:cubicBezTo>
                      <a:pt x="23" y="56"/>
                      <a:pt x="19" y="55"/>
                      <a:pt x="16" y="53"/>
                    </a:cubicBezTo>
                    <a:cubicBezTo>
                      <a:pt x="11" y="52"/>
                      <a:pt x="6" y="48"/>
                      <a:pt x="4" y="43"/>
                    </a:cubicBezTo>
                    <a:cubicBezTo>
                      <a:pt x="3" y="41"/>
                      <a:pt x="3" y="39"/>
                      <a:pt x="3" y="37"/>
                    </a:cubicBezTo>
                    <a:cubicBezTo>
                      <a:pt x="2" y="34"/>
                      <a:pt x="3" y="30"/>
                      <a:pt x="4" y="27"/>
                    </a:cubicBezTo>
                    <a:cubicBezTo>
                      <a:pt x="5" y="22"/>
                      <a:pt x="9" y="17"/>
                      <a:pt x="12" y="13"/>
                    </a:cubicBezTo>
                    <a:cubicBezTo>
                      <a:pt x="16" y="9"/>
                      <a:pt x="21" y="6"/>
                      <a:pt x="26" y="3"/>
                    </a:cubicBezTo>
                    <a:cubicBezTo>
                      <a:pt x="30" y="2"/>
                      <a:pt x="36" y="0"/>
                      <a:pt x="41" y="0"/>
                    </a:cubicBezTo>
                    <a:cubicBezTo>
                      <a:pt x="52" y="2"/>
                      <a:pt x="60" y="12"/>
                      <a:pt x="62" y="23"/>
                    </a:cubicBezTo>
                    <a:cubicBezTo>
                      <a:pt x="62" y="28"/>
                      <a:pt x="62" y="34"/>
                      <a:pt x="60" y="40"/>
                    </a:cubicBezTo>
                    <a:cubicBezTo>
                      <a:pt x="59" y="46"/>
                      <a:pt x="56" y="53"/>
                      <a:pt x="53" y="59"/>
                    </a:cubicBezTo>
                    <a:cubicBezTo>
                      <a:pt x="48" y="69"/>
                      <a:pt x="42" y="78"/>
                      <a:pt x="35" y="88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3" y="91"/>
                      <a:pt x="30" y="96"/>
                      <a:pt x="27" y="100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30" y="101"/>
                      <a:pt x="29" y="101"/>
                      <a:pt x="28" y="101"/>
                    </a:cubicBezTo>
                    <a:cubicBezTo>
                      <a:pt x="29" y="101"/>
                      <a:pt x="30" y="101"/>
                      <a:pt x="31" y="101"/>
                    </a:cubicBezTo>
                    <a:cubicBezTo>
                      <a:pt x="34" y="101"/>
                      <a:pt x="36" y="101"/>
                      <a:pt x="38" y="101"/>
                    </a:cubicBezTo>
                    <a:cubicBezTo>
                      <a:pt x="42" y="101"/>
                      <a:pt x="47" y="100"/>
                      <a:pt x="51" y="99"/>
                    </a:cubicBezTo>
                    <a:cubicBezTo>
                      <a:pt x="57" y="99"/>
                      <a:pt x="63" y="104"/>
                      <a:pt x="63" y="110"/>
                    </a:cubicBezTo>
                    <a:cubicBezTo>
                      <a:pt x="65" y="116"/>
                      <a:pt x="60" y="122"/>
                      <a:pt x="53" y="123"/>
                    </a:cubicBezTo>
                    <a:cubicBezTo>
                      <a:pt x="47" y="124"/>
                      <a:pt x="40" y="125"/>
                      <a:pt x="33" y="125"/>
                    </a:cubicBezTo>
                    <a:cubicBezTo>
                      <a:pt x="28" y="125"/>
                      <a:pt x="24" y="124"/>
                      <a:pt x="1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7"/>
              <p:cNvSpPr/>
              <p:nvPr/>
            </p:nvSpPr>
            <p:spPr>
              <a:xfrm>
                <a:off x="806040" y="1030680"/>
                <a:ext cx="65880" cy="104040"/>
              </a:xfrm>
              <a:custGeom>
                <a:rect b="b" l="l" r="r" t="t"/>
                <a:pathLst>
                  <a:path extrusionOk="0" h="289" w="183">
                    <a:moveTo>
                      <a:pt x="32" y="253"/>
                    </a:moveTo>
                    <a:lnTo>
                      <a:pt x="33" y="253"/>
                    </a:lnTo>
                    <a:lnTo>
                      <a:pt x="34" y="253"/>
                    </a:lnTo>
                    <a:cubicBezTo>
                      <a:pt x="36" y="252"/>
                      <a:pt x="38" y="251"/>
                      <a:pt x="40" y="250"/>
                    </a:cubicBezTo>
                    <a:cubicBezTo>
                      <a:pt x="41" y="250"/>
                      <a:pt x="43" y="249"/>
                      <a:pt x="44" y="248"/>
                    </a:cubicBezTo>
                    <a:cubicBezTo>
                      <a:pt x="46" y="246"/>
                      <a:pt x="49" y="244"/>
                      <a:pt x="51" y="243"/>
                    </a:cubicBezTo>
                    <a:cubicBezTo>
                      <a:pt x="53" y="241"/>
                      <a:pt x="55" y="239"/>
                      <a:pt x="56" y="238"/>
                    </a:cubicBezTo>
                    <a:cubicBezTo>
                      <a:pt x="62" y="230"/>
                      <a:pt x="68" y="223"/>
                      <a:pt x="74" y="215"/>
                    </a:cubicBezTo>
                    <a:cubicBezTo>
                      <a:pt x="77" y="211"/>
                      <a:pt x="80" y="207"/>
                      <a:pt x="82" y="203"/>
                    </a:cubicBezTo>
                    <a:cubicBezTo>
                      <a:pt x="83" y="201"/>
                      <a:pt x="85" y="199"/>
                      <a:pt x="86" y="197"/>
                    </a:cubicBezTo>
                    <a:cubicBezTo>
                      <a:pt x="86" y="197"/>
                      <a:pt x="86" y="196"/>
                      <a:pt x="87" y="195"/>
                    </a:cubicBezTo>
                    <a:cubicBezTo>
                      <a:pt x="87" y="192"/>
                      <a:pt x="88" y="189"/>
                      <a:pt x="89" y="186"/>
                    </a:cubicBezTo>
                    <a:cubicBezTo>
                      <a:pt x="89" y="183"/>
                      <a:pt x="90" y="180"/>
                      <a:pt x="90" y="178"/>
                    </a:cubicBezTo>
                    <a:cubicBezTo>
                      <a:pt x="90" y="177"/>
                      <a:pt x="90" y="177"/>
                      <a:pt x="91" y="177"/>
                    </a:cubicBezTo>
                    <a:cubicBezTo>
                      <a:pt x="91" y="176"/>
                      <a:pt x="91" y="175"/>
                      <a:pt x="91" y="174"/>
                    </a:cubicBezTo>
                    <a:cubicBezTo>
                      <a:pt x="91" y="173"/>
                      <a:pt x="91" y="172"/>
                      <a:pt x="91" y="170"/>
                    </a:cubicBezTo>
                    <a:cubicBezTo>
                      <a:pt x="91" y="168"/>
                      <a:pt x="91" y="166"/>
                      <a:pt x="91" y="164"/>
                    </a:cubicBezTo>
                    <a:cubicBezTo>
                      <a:pt x="91" y="163"/>
                      <a:pt x="90" y="163"/>
                      <a:pt x="90" y="163"/>
                    </a:cubicBezTo>
                    <a:lnTo>
                      <a:pt x="90" y="162"/>
                    </a:lnTo>
                    <a:lnTo>
                      <a:pt x="89" y="161"/>
                    </a:lnTo>
                    <a:cubicBezTo>
                      <a:pt x="89" y="160"/>
                      <a:pt x="87" y="159"/>
                      <a:pt x="87" y="159"/>
                    </a:cubicBezTo>
                    <a:cubicBezTo>
                      <a:pt x="87" y="159"/>
                      <a:pt x="88" y="159"/>
                      <a:pt x="88" y="160"/>
                    </a:cubicBezTo>
                    <a:cubicBezTo>
                      <a:pt x="87" y="159"/>
                      <a:pt x="87" y="159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8"/>
                      <a:pt x="84" y="158"/>
                      <a:pt x="83" y="158"/>
                    </a:cubicBezTo>
                    <a:cubicBezTo>
                      <a:pt x="83" y="158"/>
                      <a:pt x="82" y="158"/>
                      <a:pt x="81" y="158"/>
                    </a:cubicBezTo>
                    <a:cubicBezTo>
                      <a:pt x="80" y="158"/>
                      <a:pt x="79" y="159"/>
                      <a:pt x="77" y="159"/>
                    </a:cubicBezTo>
                    <a:cubicBezTo>
                      <a:pt x="75" y="160"/>
                      <a:pt x="73" y="161"/>
                      <a:pt x="72" y="161"/>
                    </a:cubicBezTo>
                    <a:lnTo>
                      <a:pt x="73" y="161"/>
                    </a:lnTo>
                    <a:cubicBezTo>
                      <a:pt x="72" y="162"/>
                      <a:pt x="70" y="162"/>
                      <a:pt x="68" y="163"/>
                    </a:cubicBezTo>
                    <a:cubicBezTo>
                      <a:pt x="66" y="165"/>
                      <a:pt x="64" y="167"/>
                      <a:pt x="61" y="169"/>
                    </a:cubicBezTo>
                    <a:cubicBezTo>
                      <a:pt x="58" y="171"/>
                      <a:pt x="56" y="173"/>
                      <a:pt x="54" y="176"/>
                    </a:cubicBezTo>
                    <a:cubicBezTo>
                      <a:pt x="50" y="180"/>
                      <a:pt x="47" y="184"/>
                      <a:pt x="44" y="188"/>
                    </a:cubicBezTo>
                    <a:cubicBezTo>
                      <a:pt x="41" y="193"/>
                      <a:pt x="37" y="198"/>
                      <a:pt x="34" y="204"/>
                    </a:cubicBezTo>
                    <a:cubicBezTo>
                      <a:pt x="31" y="210"/>
                      <a:pt x="29" y="215"/>
                      <a:pt x="27" y="220"/>
                    </a:cubicBezTo>
                    <a:cubicBezTo>
                      <a:pt x="26" y="222"/>
                      <a:pt x="26" y="224"/>
                      <a:pt x="25" y="226"/>
                    </a:cubicBezTo>
                    <a:cubicBezTo>
                      <a:pt x="24" y="228"/>
                      <a:pt x="24" y="230"/>
                      <a:pt x="24" y="232"/>
                    </a:cubicBezTo>
                    <a:cubicBezTo>
                      <a:pt x="24" y="234"/>
                      <a:pt x="24" y="236"/>
                      <a:pt x="24" y="237"/>
                    </a:cubicBezTo>
                    <a:cubicBezTo>
                      <a:pt x="24" y="239"/>
                      <a:pt x="24" y="241"/>
                      <a:pt x="25" y="243"/>
                    </a:cubicBezTo>
                    <a:cubicBezTo>
                      <a:pt x="25" y="243"/>
                      <a:pt x="25" y="244"/>
                      <a:pt x="26" y="245"/>
                    </a:cubicBezTo>
                    <a:cubicBezTo>
                      <a:pt x="26" y="246"/>
                      <a:pt x="26" y="247"/>
                      <a:pt x="27" y="249"/>
                    </a:cubicBezTo>
                    <a:lnTo>
                      <a:pt x="27" y="250"/>
                    </a:lnTo>
                    <a:cubicBezTo>
                      <a:pt x="28" y="250"/>
                      <a:pt x="28" y="251"/>
                      <a:pt x="29" y="251"/>
                    </a:cubicBezTo>
                    <a:cubicBezTo>
                      <a:pt x="28" y="251"/>
                      <a:pt x="28" y="251"/>
                      <a:pt x="28" y="251"/>
                    </a:cubicBezTo>
                    <a:cubicBezTo>
                      <a:pt x="28" y="250"/>
                      <a:pt x="27" y="250"/>
                      <a:pt x="27" y="250"/>
                    </a:cubicBezTo>
                    <a:cubicBezTo>
                      <a:pt x="27" y="250"/>
                      <a:pt x="28" y="250"/>
                      <a:pt x="28" y="251"/>
                    </a:cubicBezTo>
                    <a:cubicBezTo>
                      <a:pt x="29" y="251"/>
                      <a:pt x="29" y="251"/>
                      <a:pt x="29" y="252"/>
                    </a:cubicBezTo>
                    <a:lnTo>
                      <a:pt x="30" y="253"/>
                    </a:lnTo>
                    <a:lnTo>
                      <a:pt x="31" y="253"/>
                    </a:lnTo>
                    <a:lnTo>
                      <a:pt x="32" y="253"/>
                    </a:lnTo>
                    <a:moveTo>
                      <a:pt x="129" y="288"/>
                    </a:moveTo>
                    <a:cubicBezTo>
                      <a:pt x="122" y="286"/>
                      <a:pt x="117" y="280"/>
                      <a:pt x="118" y="273"/>
                    </a:cubicBezTo>
                    <a:cubicBezTo>
                      <a:pt x="120" y="264"/>
                      <a:pt x="121" y="254"/>
                      <a:pt x="122" y="244"/>
                    </a:cubicBezTo>
                    <a:lnTo>
                      <a:pt x="122" y="245"/>
                    </a:lnTo>
                    <a:cubicBezTo>
                      <a:pt x="123" y="232"/>
                      <a:pt x="124" y="218"/>
                      <a:pt x="125" y="205"/>
                    </a:cubicBezTo>
                    <a:cubicBezTo>
                      <a:pt x="125" y="194"/>
                      <a:pt x="125" y="182"/>
                      <a:pt x="125" y="171"/>
                    </a:cubicBezTo>
                    <a:cubicBezTo>
                      <a:pt x="123" y="176"/>
                      <a:pt x="120" y="182"/>
                      <a:pt x="117" y="187"/>
                    </a:cubicBezTo>
                    <a:cubicBezTo>
                      <a:pt x="115" y="190"/>
                      <a:pt x="114" y="193"/>
                      <a:pt x="112" y="196"/>
                    </a:cubicBezTo>
                    <a:cubicBezTo>
                      <a:pt x="112" y="198"/>
                      <a:pt x="111" y="200"/>
                      <a:pt x="110" y="203"/>
                    </a:cubicBezTo>
                    <a:cubicBezTo>
                      <a:pt x="110" y="204"/>
                      <a:pt x="108" y="205"/>
                      <a:pt x="107" y="206"/>
                    </a:cubicBezTo>
                    <a:cubicBezTo>
                      <a:pt x="104" y="210"/>
                      <a:pt x="102" y="215"/>
                      <a:pt x="99" y="219"/>
                    </a:cubicBezTo>
                    <a:cubicBezTo>
                      <a:pt x="93" y="229"/>
                      <a:pt x="86" y="239"/>
                      <a:pt x="78" y="249"/>
                    </a:cubicBezTo>
                    <a:cubicBezTo>
                      <a:pt x="69" y="260"/>
                      <a:pt x="58" y="269"/>
                      <a:pt x="44" y="275"/>
                    </a:cubicBezTo>
                    <a:cubicBezTo>
                      <a:pt x="40" y="276"/>
                      <a:pt x="37" y="277"/>
                      <a:pt x="33" y="277"/>
                    </a:cubicBezTo>
                    <a:cubicBezTo>
                      <a:pt x="30" y="278"/>
                      <a:pt x="27" y="277"/>
                      <a:pt x="24" y="276"/>
                    </a:cubicBezTo>
                    <a:cubicBezTo>
                      <a:pt x="17" y="274"/>
                      <a:pt x="12" y="269"/>
                      <a:pt x="8" y="264"/>
                    </a:cubicBezTo>
                    <a:cubicBezTo>
                      <a:pt x="5" y="259"/>
                      <a:pt x="2" y="252"/>
                      <a:pt x="1" y="246"/>
                    </a:cubicBezTo>
                    <a:cubicBezTo>
                      <a:pt x="0" y="238"/>
                      <a:pt x="1" y="230"/>
                      <a:pt x="2" y="222"/>
                    </a:cubicBezTo>
                    <a:cubicBezTo>
                      <a:pt x="4" y="214"/>
                      <a:pt x="7" y="207"/>
                      <a:pt x="11" y="200"/>
                    </a:cubicBezTo>
                    <a:cubicBezTo>
                      <a:pt x="14" y="192"/>
                      <a:pt x="18" y="185"/>
                      <a:pt x="22" y="178"/>
                    </a:cubicBezTo>
                    <a:cubicBezTo>
                      <a:pt x="30" y="165"/>
                      <a:pt x="41" y="154"/>
                      <a:pt x="53" y="145"/>
                    </a:cubicBezTo>
                    <a:cubicBezTo>
                      <a:pt x="65" y="136"/>
                      <a:pt x="81" y="130"/>
                      <a:pt x="95" y="135"/>
                    </a:cubicBezTo>
                    <a:cubicBezTo>
                      <a:pt x="101" y="138"/>
                      <a:pt x="107" y="143"/>
                      <a:pt x="111" y="148"/>
                    </a:cubicBezTo>
                    <a:cubicBezTo>
                      <a:pt x="111" y="149"/>
                      <a:pt x="111" y="149"/>
                      <a:pt x="111" y="150"/>
                    </a:cubicBezTo>
                    <a:cubicBezTo>
                      <a:pt x="112" y="147"/>
                      <a:pt x="114" y="144"/>
                      <a:pt x="115" y="141"/>
                    </a:cubicBezTo>
                    <a:cubicBezTo>
                      <a:pt x="118" y="136"/>
                      <a:pt x="119" y="131"/>
                      <a:pt x="122" y="125"/>
                    </a:cubicBezTo>
                    <a:cubicBezTo>
                      <a:pt x="124" y="122"/>
                      <a:pt x="125" y="117"/>
                      <a:pt x="127" y="113"/>
                    </a:cubicBezTo>
                    <a:cubicBezTo>
                      <a:pt x="127" y="112"/>
                      <a:pt x="127" y="111"/>
                      <a:pt x="127" y="110"/>
                    </a:cubicBezTo>
                    <a:cubicBezTo>
                      <a:pt x="128" y="103"/>
                      <a:pt x="128" y="98"/>
                      <a:pt x="129" y="92"/>
                    </a:cubicBezTo>
                    <a:cubicBezTo>
                      <a:pt x="131" y="75"/>
                      <a:pt x="133" y="59"/>
                      <a:pt x="139" y="42"/>
                    </a:cubicBezTo>
                    <a:cubicBezTo>
                      <a:pt x="142" y="34"/>
                      <a:pt x="145" y="26"/>
                      <a:pt x="148" y="18"/>
                    </a:cubicBezTo>
                    <a:cubicBezTo>
                      <a:pt x="151" y="12"/>
                      <a:pt x="155" y="5"/>
                      <a:pt x="161" y="2"/>
                    </a:cubicBezTo>
                    <a:cubicBezTo>
                      <a:pt x="167" y="0"/>
                      <a:pt x="174" y="2"/>
                      <a:pt x="178" y="7"/>
                    </a:cubicBezTo>
                    <a:cubicBezTo>
                      <a:pt x="182" y="12"/>
                      <a:pt x="180" y="19"/>
                      <a:pt x="179" y="25"/>
                    </a:cubicBezTo>
                    <a:cubicBezTo>
                      <a:pt x="176" y="37"/>
                      <a:pt x="172" y="49"/>
                      <a:pt x="168" y="60"/>
                    </a:cubicBezTo>
                    <a:cubicBezTo>
                      <a:pt x="165" y="72"/>
                      <a:pt x="161" y="84"/>
                      <a:pt x="157" y="96"/>
                    </a:cubicBezTo>
                    <a:cubicBezTo>
                      <a:pt x="154" y="103"/>
                      <a:pt x="152" y="110"/>
                      <a:pt x="149" y="116"/>
                    </a:cubicBezTo>
                    <a:cubicBezTo>
                      <a:pt x="148" y="139"/>
                      <a:pt x="147" y="162"/>
                      <a:pt x="147" y="184"/>
                    </a:cubicBezTo>
                    <a:cubicBezTo>
                      <a:pt x="147" y="197"/>
                      <a:pt x="147" y="209"/>
                      <a:pt x="146" y="222"/>
                    </a:cubicBezTo>
                    <a:cubicBezTo>
                      <a:pt x="146" y="235"/>
                      <a:pt x="145" y="247"/>
                      <a:pt x="145" y="260"/>
                    </a:cubicBezTo>
                    <a:cubicBezTo>
                      <a:pt x="144" y="265"/>
                      <a:pt x="144" y="271"/>
                      <a:pt x="143" y="277"/>
                    </a:cubicBezTo>
                    <a:cubicBezTo>
                      <a:pt x="142" y="283"/>
                      <a:pt x="136" y="288"/>
                      <a:pt x="131" y="288"/>
                    </a:cubicBezTo>
                    <a:cubicBezTo>
                      <a:pt x="130" y="288"/>
                      <a:pt x="129" y="288"/>
                      <a:pt x="129" y="2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7"/>
              <p:cNvSpPr/>
              <p:nvPr/>
            </p:nvSpPr>
            <p:spPr>
              <a:xfrm>
                <a:off x="884880" y="1072800"/>
                <a:ext cx="48960" cy="62640"/>
              </a:xfrm>
              <a:custGeom>
                <a:rect b="b" l="l" r="r" t="t"/>
                <a:pathLst>
                  <a:path extrusionOk="0" h="174" w="136">
                    <a:moveTo>
                      <a:pt x="7" y="158"/>
                    </a:moveTo>
                    <a:cubicBezTo>
                      <a:pt x="4" y="155"/>
                      <a:pt x="3" y="152"/>
                      <a:pt x="2" y="149"/>
                    </a:cubicBezTo>
                    <a:cubicBezTo>
                      <a:pt x="1" y="145"/>
                      <a:pt x="0" y="141"/>
                      <a:pt x="1" y="138"/>
                    </a:cubicBezTo>
                    <a:cubicBezTo>
                      <a:pt x="1" y="134"/>
                      <a:pt x="2" y="132"/>
                      <a:pt x="4" y="129"/>
                    </a:cubicBezTo>
                    <a:cubicBezTo>
                      <a:pt x="6" y="125"/>
                      <a:pt x="9" y="122"/>
                      <a:pt x="12" y="119"/>
                    </a:cubicBezTo>
                    <a:cubicBezTo>
                      <a:pt x="31" y="99"/>
                      <a:pt x="52" y="82"/>
                      <a:pt x="74" y="65"/>
                    </a:cubicBezTo>
                    <a:cubicBezTo>
                      <a:pt x="77" y="63"/>
                      <a:pt x="80" y="60"/>
                      <a:pt x="82" y="58"/>
                    </a:cubicBezTo>
                    <a:cubicBezTo>
                      <a:pt x="89" y="52"/>
                      <a:pt x="96" y="46"/>
                      <a:pt x="102" y="40"/>
                    </a:cubicBezTo>
                    <a:cubicBezTo>
                      <a:pt x="103" y="38"/>
                      <a:pt x="104" y="38"/>
                      <a:pt x="105" y="37"/>
                    </a:cubicBezTo>
                    <a:cubicBezTo>
                      <a:pt x="106" y="35"/>
                      <a:pt x="106" y="34"/>
                      <a:pt x="107" y="33"/>
                    </a:cubicBezTo>
                    <a:cubicBezTo>
                      <a:pt x="108" y="31"/>
                      <a:pt x="109" y="30"/>
                      <a:pt x="109" y="28"/>
                    </a:cubicBezTo>
                    <a:lnTo>
                      <a:pt x="110" y="27"/>
                    </a:lnTo>
                    <a:cubicBezTo>
                      <a:pt x="105" y="26"/>
                      <a:pt x="100" y="25"/>
                      <a:pt x="96" y="25"/>
                    </a:cubicBezTo>
                    <a:lnTo>
                      <a:pt x="97" y="25"/>
                    </a:lnTo>
                    <a:cubicBezTo>
                      <a:pt x="92" y="24"/>
                      <a:pt x="87" y="24"/>
                      <a:pt x="82" y="24"/>
                    </a:cubicBezTo>
                    <a:cubicBezTo>
                      <a:pt x="76" y="25"/>
                      <a:pt x="71" y="26"/>
                      <a:pt x="65" y="27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5" y="27"/>
                    </a:lnTo>
                    <a:cubicBezTo>
                      <a:pt x="64" y="27"/>
                      <a:pt x="64" y="27"/>
                      <a:pt x="64" y="27"/>
                    </a:cubicBezTo>
                    <a:cubicBezTo>
                      <a:pt x="61" y="28"/>
                      <a:pt x="57" y="28"/>
                      <a:pt x="53" y="30"/>
                    </a:cubicBezTo>
                    <a:cubicBezTo>
                      <a:pt x="52" y="30"/>
                      <a:pt x="49" y="31"/>
                      <a:pt x="47" y="32"/>
                    </a:cubicBezTo>
                    <a:cubicBezTo>
                      <a:pt x="46" y="33"/>
                      <a:pt x="44" y="34"/>
                      <a:pt x="42" y="35"/>
                    </a:cubicBezTo>
                    <a:cubicBezTo>
                      <a:pt x="42" y="35"/>
                      <a:pt x="41" y="35"/>
                      <a:pt x="40" y="36"/>
                    </a:cubicBez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8" y="38"/>
                      <a:pt x="38" y="39"/>
                    </a:cubicBezTo>
                    <a:lnTo>
                      <a:pt x="38" y="40"/>
                    </a:ln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2"/>
                      <a:pt x="40" y="43"/>
                      <a:pt x="42" y="44"/>
                    </a:cubicBezTo>
                    <a:cubicBezTo>
                      <a:pt x="43" y="45"/>
                      <a:pt x="45" y="46"/>
                      <a:pt x="46" y="47"/>
                    </a:cubicBezTo>
                    <a:cubicBezTo>
                      <a:pt x="52" y="51"/>
                      <a:pt x="54" y="58"/>
                      <a:pt x="50" y="65"/>
                    </a:cubicBezTo>
                    <a:cubicBezTo>
                      <a:pt x="46" y="71"/>
                      <a:pt x="38" y="72"/>
                      <a:pt x="32" y="67"/>
                    </a:cubicBezTo>
                    <a:cubicBezTo>
                      <a:pt x="24" y="62"/>
                      <a:pt x="15" y="55"/>
                      <a:pt x="13" y="44"/>
                    </a:cubicBezTo>
                    <a:cubicBezTo>
                      <a:pt x="11" y="28"/>
                      <a:pt x="23" y="17"/>
                      <a:pt x="36" y="10"/>
                    </a:cubicBezTo>
                    <a:cubicBezTo>
                      <a:pt x="43" y="7"/>
                      <a:pt x="52" y="5"/>
                      <a:pt x="60" y="3"/>
                    </a:cubicBezTo>
                    <a:cubicBezTo>
                      <a:pt x="68" y="2"/>
                      <a:pt x="77" y="0"/>
                      <a:pt x="86" y="0"/>
                    </a:cubicBezTo>
                    <a:cubicBezTo>
                      <a:pt x="93" y="0"/>
                      <a:pt x="100" y="1"/>
                      <a:pt x="107" y="2"/>
                    </a:cubicBezTo>
                    <a:cubicBezTo>
                      <a:pt x="114" y="2"/>
                      <a:pt x="120" y="3"/>
                      <a:pt x="125" y="7"/>
                    </a:cubicBezTo>
                    <a:cubicBezTo>
                      <a:pt x="131" y="11"/>
                      <a:pt x="135" y="18"/>
                      <a:pt x="134" y="25"/>
                    </a:cubicBezTo>
                    <a:cubicBezTo>
                      <a:pt x="134" y="33"/>
                      <a:pt x="131" y="40"/>
                      <a:pt x="127" y="46"/>
                    </a:cubicBezTo>
                    <a:cubicBezTo>
                      <a:pt x="123" y="53"/>
                      <a:pt x="117" y="59"/>
                      <a:pt x="110" y="65"/>
                    </a:cubicBezTo>
                    <a:cubicBezTo>
                      <a:pt x="99" y="75"/>
                      <a:pt x="88" y="84"/>
                      <a:pt x="76" y="93"/>
                    </a:cubicBezTo>
                    <a:cubicBezTo>
                      <a:pt x="68" y="99"/>
                      <a:pt x="61" y="105"/>
                      <a:pt x="53" y="112"/>
                    </a:cubicBezTo>
                    <a:cubicBezTo>
                      <a:pt x="47" y="117"/>
                      <a:pt x="41" y="122"/>
                      <a:pt x="35" y="128"/>
                    </a:cubicBezTo>
                    <a:cubicBezTo>
                      <a:pt x="32" y="132"/>
                      <a:pt x="29" y="136"/>
                      <a:pt x="26" y="140"/>
                    </a:cubicBez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7" y="143"/>
                    </a:lnTo>
                    <a:cubicBezTo>
                      <a:pt x="28" y="144"/>
                      <a:pt x="29" y="144"/>
                      <a:pt x="30" y="145"/>
                    </a:cubicBezTo>
                    <a:cubicBezTo>
                      <a:pt x="31" y="145"/>
                      <a:pt x="31" y="146"/>
                      <a:pt x="32" y="146"/>
                    </a:cubicBezTo>
                    <a:cubicBezTo>
                      <a:pt x="33" y="147"/>
                      <a:pt x="35" y="147"/>
                      <a:pt x="36" y="147"/>
                    </a:cubicBezTo>
                    <a:cubicBezTo>
                      <a:pt x="38" y="148"/>
                      <a:pt x="40" y="148"/>
                      <a:pt x="42" y="148"/>
                    </a:cubicBezTo>
                    <a:cubicBezTo>
                      <a:pt x="44" y="148"/>
                      <a:pt x="46" y="148"/>
                      <a:pt x="48" y="148"/>
                    </a:cubicBezTo>
                    <a:cubicBezTo>
                      <a:pt x="50" y="148"/>
                      <a:pt x="53" y="148"/>
                      <a:pt x="55" y="147"/>
                    </a:cubicBezTo>
                    <a:cubicBezTo>
                      <a:pt x="60" y="146"/>
                      <a:pt x="66" y="145"/>
                      <a:pt x="70" y="143"/>
                    </a:cubicBezTo>
                    <a:cubicBezTo>
                      <a:pt x="77" y="141"/>
                      <a:pt x="83" y="138"/>
                      <a:pt x="89" y="136"/>
                    </a:cubicBezTo>
                    <a:cubicBezTo>
                      <a:pt x="95" y="133"/>
                      <a:pt x="103" y="136"/>
                      <a:pt x="105" y="143"/>
                    </a:cubicBezTo>
                    <a:cubicBezTo>
                      <a:pt x="106" y="145"/>
                      <a:pt x="106" y="149"/>
                      <a:pt x="105" y="152"/>
                    </a:cubicBezTo>
                    <a:cubicBezTo>
                      <a:pt x="103" y="155"/>
                      <a:pt x="101" y="157"/>
                      <a:pt x="98" y="158"/>
                    </a:cubicBezTo>
                    <a:cubicBezTo>
                      <a:pt x="91" y="162"/>
                      <a:pt x="85" y="165"/>
                      <a:pt x="77" y="167"/>
                    </a:cubicBezTo>
                    <a:cubicBezTo>
                      <a:pt x="68" y="170"/>
                      <a:pt x="59" y="172"/>
                      <a:pt x="49" y="173"/>
                    </a:cubicBezTo>
                    <a:cubicBezTo>
                      <a:pt x="47" y="173"/>
                      <a:pt x="46" y="173"/>
                      <a:pt x="45" y="173"/>
                    </a:cubicBezTo>
                    <a:cubicBezTo>
                      <a:pt x="31" y="173"/>
                      <a:pt x="15" y="169"/>
                      <a:pt x="7" y="1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7"/>
              <p:cNvSpPr/>
              <p:nvPr/>
            </p:nvSpPr>
            <p:spPr>
              <a:xfrm>
                <a:off x="878040" y="1095480"/>
                <a:ext cx="75240" cy="25560"/>
              </a:xfrm>
              <a:custGeom>
                <a:rect b="b" l="l" r="r" t="t"/>
                <a:pathLst>
                  <a:path extrusionOk="0" h="71" w="209">
                    <a:moveTo>
                      <a:pt x="10" y="69"/>
                    </a:moveTo>
                    <a:cubicBezTo>
                      <a:pt x="5" y="68"/>
                      <a:pt x="2" y="63"/>
                      <a:pt x="1" y="59"/>
                    </a:cubicBezTo>
                    <a:cubicBezTo>
                      <a:pt x="0" y="51"/>
                      <a:pt x="5" y="45"/>
                      <a:pt x="11" y="42"/>
                    </a:cubicBezTo>
                    <a:cubicBezTo>
                      <a:pt x="19" y="37"/>
                      <a:pt x="27" y="34"/>
                      <a:pt x="34" y="32"/>
                    </a:cubicBezTo>
                    <a:cubicBezTo>
                      <a:pt x="38" y="30"/>
                      <a:pt x="42" y="29"/>
                      <a:pt x="46" y="28"/>
                    </a:cubicBezTo>
                    <a:cubicBezTo>
                      <a:pt x="59" y="24"/>
                      <a:pt x="72" y="20"/>
                      <a:pt x="84" y="17"/>
                    </a:cubicBezTo>
                    <a:cubicBezTo>
                      <a:pt x="98" y="13"/>
                      <a:pt x="111" y="10"/>
                      <a:pt x="125" y="8"/>
                    </a:cubicBezTo>
                    <a:cubicBezTo>
                      <a:pt x="132" y="7"/>
                      <a:pt x="138" y="6"/>
                      <a:pt x="144" y="5"/>
                    </a:cubicBezTo>
                    <a:cubicBezTo>
                      <a:pt x="151" y="4"/>
                      <a:pt x="157" y="4"/>
                      <a:pt x="164" y="3"/>
                    </a:cubicBezTo>
                    <a:cubicBezTo>
                      <a:pt x="174" y="2"/>
                      <a:pt x="185" y="2"/>
                      <a:pt x="195" y="0"/>
                    </a:cubicBezTo>
                    <a:cubicBezTo>
                      <a:pt x="201" y="0"/>
                      <a:pt x="207" y="4"/>
                      <a:pt x="207" y="10"/>
                    </a:cubicBezTo>
                    <a:cubicBezTo>
                      <a:pt x="208" y="16"/>
                      <a:pt x="204" y="22"/>
                      <a:pt x="197" y="23"/>
                    </a:cubicBezTo>
                    <a:cubicBezTo>
                      <a:pt x="186" y="24"/>
                      <a:pt x="175" y="25"/>
                      <a:pt x="164" y="26"/>
                    </a:cubicBezTo>
                    <a:cubicBezTo>
                      <a:pt x="153" y="27"/>
                      <a:pt x="141" y="28"/>
                      <a:pt x="130" y="30"/>
                    </a:cubicBezTo>
                    <a:cubicBezTo>
                      <a:pt x="125" y="31"/>
                      <a:pt x="120" y="32"/>
                      <a:pt x="115" y="33"/>
                    </a:cubicBezTo>
                    <a:cubicBezTo>
                      <a:pt x="109" y="34"/>
                      <a:pt x="104" y="35"/>
                      <a:pt x="98" y="37"/>
                    </a:cubicBezTo>
                    <a:cubicBezTo>
                      <a:pt x="94" y="38"/>
                      <a:pt x="89" y="39"/>
                      <a:pt x="84" y="41"/>
                    </a:cubicBezTo>
                    <a:cubicBezTo>
                      <a:pt x="79" y="43"/>
                      <a:pt x="73" y="45"/>
                      <a:pt x="67" y="46"/>
                    </a:cubicBezTo>
                    <a:cubicBezTo>
                      <a:pt x="53" y="51"/>
                      <a:pt x="41" y="55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3" y="67"/>
                      <a:pt x="19" y="70"/>
                      <a:pt x="13" y="70"/>
                    </a:cubicBezTo>
                    <a:cubicBezTo>
                      <a:pt x="12" y="70"/>
                      <a:pt x="12" y="70"/>
                      <a:pt x="10" y="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7"/>
              <p:cNvSpPr/>
              <p:nvPr/>
            </p:nvSpPr>
            <p:spPr>
              <a:xfrm>
                <a:off x="552960" y="966240"/>
                <a:ext cx="36720" cy="64800"/>
              </a:xfrm>
              <a:custGeom>
                <a:rect b="b" l="l" r="r" t="t"/>
                <a:pathLst>
                  <a:path extrusionOk="0" h="180" w="102">
                    <a:moveTo>
                      <a:pt x="36" y="175"/>
                    </a:moveTo>
                    <a:cubicBezTo>
                      <a:pt x="34" y="172"/>
                      <a:pt x="32" y="170"/>
                      <a:pt x="32" y="167"/>
                    </a:cubicBezTo>
                    <a:cubicBezTo>
                      <a:pt x="32" y="165"/>
                      <a:pt x="31" y="164"/>
                      <a:pt x="32" y="162"/>
                    </a:cubicBezTo>
                    <a:cubicBezTo>
                      <a:pt x="32" y="160"/>
                      <a:pt x="32" y="159"/>
                      <a:pt x="32" y="157"/>
                    </a:cubicBezTo>
                    <a:cubicBezTo>
                      <a:pt x="33" y="154"/>
                      <a:pt x="34" y="152"/>
                      <a:pt x="35" y="149"/>
                    </a:cubicBezTo>
                    <a:cubicBezTo>
                      <a:pt x="36" y="143"/>
                      <a:pt x="38" y="136"/>
                      <a:pt x="39" y="130"/>
                    </a:cubicBezTo>
                    <a:cubicBezTo>
                      <a:pt x="42" y="118"/>
                      <a:pt x="45" y="105"/>
                      <a:pt x="49" y="94"/>
                    </a:cubicBezTo>
                    <a:cubicBezTo>
                      <a:pt x="50" y="90"/>
                      <a:pt x="50" y="86"/>
                      <a:pt x="52" y="83"/>
                    </a:cubicBezTo>
                    <a:cubicBezTo>
                      <a:pt x="48" y="87"/>
                      <a:pt x="44" y="92"/>
                      <a:pt x="41" y="96"/>
                    </a:cubicBezTo>
                    <a:cubicBezTo>
                      <a:pt x="36" y="101"/>
                      <a:pt x="31" y="106"/>
                      <a:pt x="27" y="111"/>
                    </a:cubicBezTo>
                    <a:cubicBezTo>
                      <a:pt x="26" y="117"/>
                      <a:pt x="21" y="122"/>
                      <a:pt x="15" y="122"/>
                    </a:cubicBezTo>
                    <a:cubicBezTo>
                      <a:pt x="14" y="122"/>
                      <a:pt x="14" y="121"/>
                      <a:pt x="13" y="121"/>
                    </a:cubicBezTo>
                    <a:cubicBezTo>
                      <a:pt x="8" y="121"/>
                      <a:pt x="4" y="117"/>
                      <a:pt x="3" y="112"/>
                    </a:cubicBezTo>
                    <a:cubicBezTo>
                      <a:pt x="0" y="104"/>
                      <a:pt x="6" y="97"/>
                      <a:pt x="11" y="91"/>
                    </a:cubicBezTo>
                    <a:cubicBezTo>
                      <a:pt x="14" y="88"/>
                      <a:pt x="17" y="86"/>
                      <a:pt x="20" y="83"/>
                    </a:cubicBezTo>
                    <a:cubicBezTo>
                      <a:pt x="25" y="76"/>
                      <a:pt x="31" y="70"/>
                      <a:pt x="36" y="63"/>
                    </a:cubicBezTo>
                    <a:cubicBezTo>
                      <a:pt x="42" y="58"/>
                      <a:pt x="46" y="52"/>
                      <a:pt x="51" y="46"/>
                    </a:cubicBezTo>
                    <a:cubicBezTo>
                      <a:pt x="56" y="40"/>
                      <a:pt x="60" y="34"/>
                      <a:pt x="65" y="27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7" y="24"/>
                      <a:pt x="70" y="19"/>
                      <a:pt x="73" y="14"/>
                    </a:cubicBezTo>
                    <a:cubicBezTo>
                      <a:pt x="74" y="13"/>
                      <a:pt x="75" y="11"/>
                      <a:pt x="76" y="9"/>
                    </a:cubicBezTo>
                    <a:cubicBezTo>
                      <a:pt x="78" y="3"/>
                      <a:pt x="85" y="0"/>
                      <a:pt x="92" y="3"/>
                    </a:cubicBezTo>
                    <a:cubicBezTo>
                      <a:pt x="98" y="6"/>
                      <a:pt x="101" y="13"/>
                      <a:pt x="98" y="19"/>
                    </a:cubicBezTo>
                    <a:cubicBezTo>
                      <a:pt x="95" y="27"/>
                      <a:pt x="91" y="35"/>
                      <a:pt x="88" y="43"/>
                    </a:cubicBezTo>
                    <a:cubicBezTo>
                      <a:pt x="77" y="76"/>
                      <a:pt x="67" y="109"/>
                      <a:pt x="60" y="143"/>
                    </a:cubicBezTo>
                    <a:cubicBezTo>
                      <a:pt x="59" y="150"/>
                      <a:pt x="57" y="156"/>
                      <a:pt x="56" y="162"/>
                    </a:cubicBezTo>
                    <a:cubicBezTo>
                      <a:pt x="58" y="167"/>
                      <a:pt x="57" y="172"/>
                      <a:pt x="53" y="175"/>
                    </a:cubicBezTo>
                    <a:cubicBezTo>
                      <a:pt x="51" y="178"/>
                      <a:pt x="48" y="179"/>
                      <a:pt x="45" y="179"/>
                    </a:cubicBezTo>
                    <a:cubicBezTo>
                      <a:pt x="42" y="179"/>
                      <a:pt x="38" y="178"/>
                      <a:pt x="36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" name="Google Shape;699;p7"/>
              <p:cNvSpPr/>
              <p:nvPr/>
            </p:nvSpPr>
            <p:spPr>
              <a:xfrm>
                <a:off x="583560" y="976320"/>
                <a:ext cx="46800" cy="56880"/>
              </a:xfrm>
              <a:custGeom>
                <a:rect b="b" l="l" r="r" t="t"/>
                <a:pathLst>
                  <a:path extrusionOk="0" h="158" w="130">
                    <a:moveTo>
                      <a:pt x="40" y="133"/>
                    </a:moveTo>
                    <a:cubicBezTo>
                      <a:pt x="39" y="133"/>
                      <a:pt x="39" y="133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2" y="133"/>
                      <a:pt x="42" y="133"/>
                      <a:pt x="43" y="133"/>
                    </a:cubicBezTo>
                    <a:cubicBezTo>
                      <a:pt x="42" y="133"/>
                      <a:pt x="42" y="133"/>
                      <a:pt x="42" y="133"/>
                    </a:cubicBezTo>
                    <a:lnTo>
                      <a:pt x="41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2" y="133"/>
                    </a:lnTo>
                    <a:cubicBezTo>
                      <a:pt x="43" y="133"/>
                      <a:pt x="44" y="133"/>
                      <a:pt x="45" y="132"/>
                    </a:cubicBezTo>
                    <a:cubicBezTo>
                      <a:pt x="46" y="132"/>
                      <a:pt x="48" y="131"/>
                      <a:pt x="49" y="130"/>
                    </a:cubicBezTo>
                    <a:cubicBezTo>
                      <a:pt x="52" y="130"/>
                      <a:pt x="53" y="129"/>
                      <a:pt x="55" y="127"/>
                    </a:cubicBezTo>
                    <a:cubicBezTo>
                      <a:pt x="59" y="125"/>
                      <a:pt x="63" y="122"/>
                      <a:pt x="66" y="119"/>
                    </a:cubicBezTo>
                    <a:lnTo>
                      <a:pt x="65" y="120"/>
                    </a:lnTo>
                    <a:cubicBezTo>
                      <a:pt x="69" y="116"/>
                      <a:pt x="73" y="113"/>
                      <a:pt x="77" y="109"/>
                    </a:cubicBezTo>
                    <a:cubicBezTo>
                      <a:pt x="80" y="106"/>
                      <a:pt x="82" y="103"/>
                      <a:pt x="84" y="99"/>
                    </a:cubicBezTo>
                    <a:cubicBezTo>
                      <a:pt x="88" y="94"/>
                      <a:pt x="92" y="87"/>
                      <a:pt x="96" y="80"/>
                    </a:cubicBezTo>
                    <a:cubicBezTo>
                      <a:pt x="98" y="76"/>
                      <a:pt x="101" y="71"/>
                      <a:pt x="102" y="66"/>
                    </a:cubicBezTo>
                    <a:cubicBezTo>
                      <a:pt x="103" y="64"/>
                      <a:pt x="104" y="61"/>
                      <a:pt x="105" y="58"/>
                    </a:cubicBezTo>
                    <a:lnTo>
                      <a:pt x="105" y="59"/>
                    </a:lnTo>
                    <a:cubicBezTo>
                      <a:pt x="105" y="58"/>
                      <a:pt x="105" y="56"/>
                      <a:pt x="105" y="55"/>
                    </a:cubicBezTo>
                    <a:cubicBezTo>
                      <a:pt x="105" y="53"/>
                      <a:pt x="105" y="52"/>
                      <a:pt x="105" y="51"/>
                    </a:cubicBezTo>
                    <a:cubicBezTo>
                      <a:pt x="105" y="49"/>
                      <a:pt x="105" y="49"/>
                      <a:pt x="105" y="48"/>
                    </a:cubicBezTo>
                    <a:cubicBezTo>
                      <a:pt x="105" y="47"/>
                      <a:pt x="105" y="46"/>
                      <a:pt x="104" y="45"/>
                    </a:cubicBezTo>
                    <a:cubicBezTo>
                      <a:pt x="104" y="44"/>
                      <a:pt x="103" y="42"/>
                      <a:pt x="102" y="41"/>
                    </a:cubicBezTo>
                    <a:cubicBezTo>
                      <a:pt x="102" y="40"/>
                      <a:pt x="102" y="39"/>
                      <a:pt x="101" y="38"/>
                    </a:cubicBezTo>
                    <a:cubicBezTo>
                      <a:pt x="101" y="38"/>
                      <a:pt x="101" y="39"/>
                      <a:pt x="102" y="39"/>
                    </a:cubicBezTo>
                    <a:cubicBezTo>
                      <a:pt x="101" y="38"/>
                      <a:pt x="99" y="36"/>
                      <a:pt x="98" y="35"/>
                    </a:cubicBezTo>
                    <a:cubicBezTo>
                      <a:pt x="98" y="34"/>
                      <a:pt x="97" y="33"/>
                      <a:pt x="95" y="32"/>
                    </a:cubicBezTo>
                    <a:cubicBezTo>
                      <a:pt x="95" y="31"/>
                      <a:pt x="94" y="31"/>
                      <a:pt x="94" y="31"/>
                    </a:cubicBezTo>
                    <a:cubicBezTo>
                      <a:pt x="92" y="30"/>
                      <a:pt x="91" y="29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7" y="27"/>
                      <a:pt x="86" y="27"/>
                      <a:pt x="85" y="27"/>
                    </a:cubicBezTo>
                    <a:cubicBezTo>
                      <a:pt x="84" y="26"/>
                      <a:pt x="84" y="26"/>
                      <a:pt x="83" y="26"/>
                    </a:cubicBezTo>
                    <a:cubicBezTo>
                      <a:pt x="81" y="26"/>
                      <a:pt x="80" y="26"/>
                      <a:pt x="79" y="26"/>
                    </a:cubicBezTo>
                    <a:cubicBezTo>
                      <a:pt x="78" y="26"/>
                      <a:pt x="77" y="26"/>
                      <a:pt x="77" y="26"/>
                    </a:cubicBezTo>
                    <a:cubicBezTo>
                      <a:pt x="75" y="27"/>
                      <a:pt x="74" y="27"/>
                      <a:pt x="72" y="27"/>
                    </a:cubicBezTo>
                    <a:cubicBezTo>
                      <a:pt x="71" y="28"/>
                      <a:pt x="70" y="28"/>
                      <a:pt x="68" y="29"/>
                    </a:cubicBezTo>
                    <a:cubicBezTo>
                      <a:pt x="67" y="30"/>
                      <a:pt x="67" y="30"/>
                      <a:pt x="66" y="30"/>
                    </a:cubicBezTo>
                    <a:cubicBezTo>
                      <a:pt x="64" y="31"/>
                      <a:pt x="62" y="33"/>
                      <a:pt x="60" y="34"/>
                    </a:cubicBezTo>
                    <a:cubicBezTo>
                      <a:pt x="59" y="35"/>
                      <a:pt x="58" y="37"/>
                      <a:pt x="56" y="38"/>
                    </a:cubicBezTo>
                    <a:cubicBezTo>
                      <a:pt x="54" y="41"/>
                      <a:pt x="52" y="44"/>
                      <a:pt x="50" y="46"/>
                    </a:cubicBezTo>
                    <a:cubicBezTo>
                      <a:pt x="48" y="49"/>
                      <a:pt x="46" y="52"/>
                      <a:pt x="45" y="55"/>
                    </a:cubicBezTo>
                    <a:cubicBezTo>
                      <a:pt x="43" y="59"/>
                      <a:pt x="41" y="63"/>
                      <a:pt x="39" y="68"/>
                    </a:cubicBezTo>
                    <a:cubicBezTo>
                      <a:pt x="38" y="72"/>
                      <a:pt x="33" y="74"/>
                      <a:pt x="28" y="74"/>
                    </a:cubicBezTo>
                    <a:cubicBezTo>
                      <a:pt x="28" y="77"/>
                      <a:pt x="27" y="79"/>
                      <a:pt x="27" y="81"/>
                    </a:cubicBezTo>
                    <a:cubicBezTo>
                      <a:pt x="25" y="88"/>
                      <a:pt x="25" y="94"/>
                      <a:pt x="24" y="100"/>
                    </a:cubicBezTo>
                    <a:lnTo>
                      <a:pt x="24" y="99"/>
                    </a:lnTo>
                    <a:cubicBezTo>
                      <a:pt x="24" y="102"/>
                      <a:pt x="24" y="104"/>
                      <a:pt x="24" y="106"/>
                    </a:cubicBezTo>
                    <a:cubicBezTo>
                      <a:pt x="24" y="108"/>
                      <a:pt x="24" y="109"/>
                      <a:pt x="25" y="111"/>
                    </a:cubicBezTo>
                    <a:cubicBezTo>
                      <a:pt x="25" y="113"/>
                      <a:pt x="25" y="114"/>
                      <a:pt x="26" y="115"/>
                    </a:cubicBezTo>
                    <a:cubicBezTo>
                      <a:pt x="27" y="118"/>
                      <a:pt x="27" y="120"/>
                      <a:pt x="28" y="122"/>
                    </a:cubicBezTo>
                    <a:cubicBezTo>
                      <a:pt x="30" y="124"/>
                      <a:pt x="31" y="127"/>
                      <a:pt x="32" y="129"/>
                    </a:cubicBezTo>
                    <a:cubicBezTo>
                      <a:pt x="32" y="130"/>
                      <a:pt x="33" y="130"/>
                      <a:pt x="34" y="131"/>
                    </a:cubicBezTo>
                    <a:lnTo>
                      <a:pt x="34" y="132"/>
                    </a:lnTo>
                    <a:lnTo>
                      <a:pt x="35" y="132"/>
                    </a:lnTo>
                    <a:lnTo>
                      <a:pt x="34" y="132"/>
                    </a:lnTo>
                    <a:cubicBezTo>
                      <a:pt x="35" y="132"/>
                      <a:pt x="35" y="132"/>
                      <a:pt x="36" y="133"/>
                    </a:cubicBezTo>
                    <a:cubicBezTo>
                      <a:pt x="37" y="133"/>
                      <a:pt x="37" y="133"/>
                      <a:pt x="38" y="133"/>
                    </a:cubicBezTo>
                    <a:cubicBezTo>
                      <a:pt x="38" y="133"/>
                      <a:pt x="39" y="133"/>
                      <a:pt x="40" y="133"/>
                    </a:cubicBezTo>
                    <a:moveTo>
                      <a:pt x="23" y="153"/>
                    </a:moveTo>
                    <a:cubicBezTo>
                      <a:pt x="16" y="149"/>
                      <a:pt x="12" y="141"/>
                      <a:pt x="8" y="134"/>
                    </a:cubicBezTo>
                    <a:cubicBezTo>
                      <a:pt x="4" y="125"/>
                      <a:pt x="1" y="116"/>
                      <a:pt x="0" y="106"/>
                    </a:cubicBezTo>
                    <a:cubicBezTo>
                      <a:pt x="0" y="101"/>
                      <a:pt x="1" y="96"/>
                      <a:pt x="2" y="91"/>
                    </a:cubicBezTo>
                    <a:cubicBezTo>
                      <a:pt x="2" y="85"/>
                      <a:pt x="3" y="80"/>
                      <a:pt x="4" y="74"/>
                    </a:cubicBezTo>
                    <a:cubicBezTo>
                      <a:pt x="6" y="63"/>
                      <a:pt x="10" y="53"/>
                      <a:pt x="16" y="43"/>
                    </a:cubicBezTo>
                    <a:cubicBezTo>
                      <a:pt x="18" y="39"/>
                      <a:pt x="21" y="34"/>
                      <a:pt x="24" y="31"/>
                    </a:cubicBezTo>
                    <a:cubicBezTo>
                      <a:pt x="26" y="28"/>
                      <a:pt x="29" y="27"/>
                      <a:pt x="31" y="25"/>
                    </a:cubicBezTo>
                    <a:cubicBezTo>
                      <a:pt x="34" y="24"/>
                      <a:pt x="36" y="23"/>
                      <a:pt x="38" y="24"/>
                    </a:cubicBezTo>
                    <a:cubicBezTo>
                      <a:pt x="39" y="22"/>
                      <a:pt x="41" y="20"/>
                      <a:pt x="43" y="19"/>
                    </a:cubicBezTo>
                    <a:cubicBezTo>
                      <a:pt x="54" y="7"/>
                      <a:pt x="70" y="0"/>
                      <a:pt x="86" y="3"/>
                    </a:cubicBezTo>
                    <a:cubicBezTo>
                      <a:pt x="94" y="3"/>
                      <a:pt x="101" y="6"/>
                      <a:pt x="107" y="11"/>
                    </a:cubicBezTo>
                    <a:cubicBezTo>
                      <a:pt x="113" y="15"/>
                      <a:pt x="119" y="21"/>
                      <a:pt x="123" y="28"/>
                    </a:cubicBezTo>
                    <a:cubicBezTo>
                      <a:pt x="126" y="34"/>
                      <a:pt x="129" y="42"/>
                      <a:pt x="129" y="50"/>
                    </a:cubicBezTo>
                    <a:cubicBezTo>
                      <a:pt x="129" y="59"/>
                      <a:pt x="127" y="67"/>
                      <a:pt x="124" y="74"/>
                    </a:cubicBezTo>
                    <a:cubicBezTo>
                      <a:pt x="121" y="83"/>
                      <a:pt x="117" y="90"/>
                      <a:pt x="113" y="98"/>
                    </a:cubicBezTo>
                    <a:cubicBezTo>
                      <a:pt x="109" y="104"/>
                      <a:pt x="106" y="109"/>
                      <a:pt x="102" y="114"/>
                    </a:cubicBezTo>
                    <a:cubicBezTo>
                      <a:pt x="98" y="121"/>
                      <a:pt x="92" y="127"/>
                      <a:pt x="86" y="133"/>
                    </a:cubicBezTo>
                    <a:cubicBezTo>
                      <a:pt x="74" y="144"/>
                      <a:pt x="60" y="155"/>
                      <a:pt x="44" y="157"/>
                    </a:cubicBezTo>
                    <a:cubicBezTo>
                      <a:pt x="42" y="157"/>
                      <a:pt x="41" y="157"/>
                      <a:pt x="40" y="157"/>
                    </a:cubicBezTo>
                    <a:cubicBezTo>
                      <a:pt x="34" y="157"/>
                      <a:pt x="28" y="155"/>
                      <a:pt x="23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" name="Google Shape;700;p7"/>
              <p:cNvSpPr/>
              <p:nvPr/>
            </p:nvSpPr>
            <p:spPr>
              <a:xfrm>
                <a:off x="643320" y="956520"/>
                <a:ext cx="33120" cy="73800"/>
              </a:xfrm>
              <a:custGeom>
                <a:rect b="b" l="l" r="r" t="t"/>
                <a:pathLst>
                  <a:path extrusionOk="0" h="205" w="92">
                    <a:moveTo>
                      <a:pt x="3" y="194"/>
                    </a:moveTo>
                    <a:cubicBezTo>
                      <a:pt x="1" y="180"/>
                      <a:pt x="0" y="166"/>
                      <a:pt x="2" y="152"/>
                    </a:cubicBezTo>
                    <a:cubicBezTo>
                      <a:pt x="2" y="145"/>
                      <a:pt x="3" y="138"/>
                      <a:pt x="3" y="131"/>
                    </a:cubicBezTo>
                    <a:cubicBezTo>
                      <a:pt x="4" y="125"/>
                      <a:pt x="5" y="119"/>
                      <a:pt x="6" y="113"/>
                    </a:cubicBezTo>
                    <a:cubicBezTo>
                      <a:pt x="7" y="106"/>
                      <a:pt x="9" y="100"/>
                      <a:pt x="10" y="93"/>
                    </a:cubicBezTo>
                    <a:cubicBezTo>
                      <a:pt x="13" y="79"/>
                      <a:pt x="19" y="65"/>
                      <a:pt x="24" y="51"/>
                    </a:cubicBezTo>
                    <a:cubicBezTo>
                      <a:pt x="31" y="36"/>
                      <a:pt x="40" y="22"/>
                      <a:pt x="51" y="11"/>
                    </a:cubicBezTo>
                    <a:cubicBezTo>
                      <a:pt x="56" y="6"/>
                      <a:pt x="63" y="2"/>
                      <a:pt x="70" y="1"/>
                    </a:cubicBezTo>
                    <a:cubicBezTo>
                      <a:pt x="74" y="0"/>
                      <a:pt x="78" y="2"/>
                      <a:pt x="81" y="3"/>
                    </a:cubicBezTo>
                    <a:cubicBezTo>
                      <a:pt x="88" y="5"/>
                      <a:pt x="91" y="13"/>
                      <a:pt x="88" y="19"/>
                    </a:cubicBezTo>
                    <a:cubicBezTo>
                      <a:pt x="86" y="26"/>
                      <a:pt x="78" y="28"/>
                      <a:pt x="72" y="26"/>
                    </a:cubicBezTo>
                    <a:cubicBezTo>
                      <a:pt x="70" y="27"/>
                      <a:pt x="70" y="27"/>
                      <a:pt x="69" y="28"/>
                    </a:cubicBezTo>
                    <a:cubicBezTo>
                      <a:pt x="68" y="30"/>
                      <a:pt x="66" y="32"/>
                      <a:pt x="64" y="33"/>
                    </a:cubicBezTo>
                    <a:cubicBezTo>
                      <a:pt x="62" y="36"/>
                      <a:pt x="60" y="38"/>
                      <a:pt x="58" y="41"/>
                    </a:cubicBezTo>
                    <a:cubicBezTo>
                      <a:pt x="55" y="46"/>
                      <a:pt x="51" y="51"/>
                      <a:pt x="49" y="56"/>
                    </a:cubicBezTo>
                    <a:lnTo>
                      <a:pt x="49" y="55"/>
                    </a:lnTo>
                    <a:cubicBezTo>
                      <a:pt x="45" y="62"/>
                      <a:pt x="42" y="70"/>
                      <a:pt x="40" y="77"/>
                    </a:cubicBezTo>
                    <a:cubicBezTo>
                      <a:pt x="37" y="85"/>
                      <a:pt x="34" y="93"/>
                      <a:pt x="33" y="101"/>
                    </a:cubicBezTo>
                    <a:cubicBezTo>
                      <a:pt x="31" y="106"/>
                      <a:pt x="30" y="110"/>
                      <a:pt x="30" y="114"/>
                    </a:cubicBezTo>
                    <a:cubicBezTo>
                      <a:pt x="28" y="120"/>
                      <a:pt x="27" y="125"/>
                      <a:pt x="27" y="130"/>
                    </a:cubicBezTo>
                    <a:cubicBezTo>
                      <a:pt x="26" y="135"/>
                      <a:pt x="26" y="141"/>
                      <a:pt x="25" y="146"/>
                    </a:cubicBezTo>
                    <a:cubicBezTo>
                      <a:pt x="25" y="150"/>
                      <a:pt x="24" y="156"/>
                      <a:pt x="24" y="160"/>
                    </a:cubicBezTo>
                    <a:cubicBezTo>
                      <a:pt x="24" y="166"/>
                      <a:pt x="24" y="172"/>
                      <a:pt x="25" y="178"/>
                    </a:cubicBezTo>
                    <a:lnTo>
                      <a:pt x="25" y="177"/>
                    </a:lnTo>
                    <a:cubicBezTo>
                      <a:pt x="25" y="181"/>
                      <a:pt x="26" y="186"/>
                      <a:pt x="27" y="191"/>
                    </a:cubicBezTo>
                    <a:cubicBezTo>
                      <a:pt x="28" y="197"/>
                      <a:pt x="23" y="203"/>
                      <a:pt x="16" y="204"/>
                    </a:cubicBezTo>
                    <a:lnTo>
                      <a:pt x="15" y="204"/>
                    </a:lnTo>
                    <a:cubicBezTo>
                      <a:pt x="9" y="204"/>
                      <a:pt x="4" y="200"/>
                      <a:pt x="3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" name="Google Shape;701;p7"/>
              <p:cNvSpPr/>
              <p:nvPr/>
            </p:nvSpPr>
            <p:spPr>
              <a:xfrm>
                <a:off x="680040" y="967320"/>
                <a:ext cx="25200" cy="53280"/>
              </a:xfrm>
              <a:custGeom>
                <a:rect b="b" l="l" r="r" t="t"/>
                <a:pathLst>
                  <a:path extrusionOk="0" h="148" w="70">
                    <a:moveTo>
                      <a:pt x="47" y="143"/>
                    </a:moveTo>
                    <a:cubicBezTo>
                      <a:pt x="41" y="136"/>
                      <a:pt x="35" y="129"/>
                      <a:pt x="30" y="121"/>
                    </a:cubicBezTo>
                    <a:cubicBezTo>
                      <a:pt x="26" y="114"/>
                      <a:pt x="22" y="108"/>
                      <a:pt x="19" y="101"/>
                    </a:cubicBezTo>
                    <a:cubicBezTo>
                      <a:pt x="12" y="86"/>
                      <a:pt x="6" y="72"/>
                      <a:pt x="3" y="57"/>
                    </a:cubicBezTo>
                    <a:cubicBezTo>
                      <a:pt x="0" y="46"/>
                      <a:pt x="0" y="36"/>
                      <a:pt x="2" y="26"/>
                    </a:cubicBezTo>
                    <a:cubicBezTo>
                      <a:pt x="3" y="18"/>
                      <a:pt x="6" y="9"/>
                      <a:pt x="13" y="4"/>
                    </a:cubicBezTo>
                    <a:cubicBezTo>
                      <a:pt x="19" y="0"/>
                      <a:pt x="27" y="2"/>
                      <a:pt x="31" y="9"/>
                    </a:cubicBezTo>
                    <a:cubicBezTo>
                      <a:pt x="34" y="14"/>
                      <a:pt x="33" y="21"/>
                      <a:pt x="28" y="24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7" y="26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2"/>
                      <a:pt x="26" y="34"/>
                      <a:pt x="25" y="35"/>
                    </a:cubicBezTo>
                    <a:cubicBezTo>
                      <a:pt x="25" y="37"/>
                      <a:pt x="25" y="40"/>
                      <a:pt x="25" y="42"/>
                    </a:cubicBezTo>
                    <a:cubicBezTo>
                      <a:pt x="26" y="45"/>
                      <a:pt x="26" y="48"/>
                      <a:pt x="26" y="51"/>
                    </a:cubicBezTo>
                    <a:cubicBezTo>
                      <a:pt x="27" y="56"/>
                      <a:pt x="28" y="61"/>
                      <a:pt x="30" y="66"/>
                    </a:cubicBezTo>
                    <a:cubicBezTo>
                      <a:pt x="33" y="75"/>
                      <a:pt x="37" y="84"/>
                      <a:pt x="41" y="92"/>
                    </a:cubicBezTo>
                    <a:cubicBezTo>
                      <a:pt x="42" y="95"/>
                      <a:pt x="44" y="98"/>
                      <a:pt x="46" y="102"/>
                    </a:cubicBezTo>
                    <a:cubicBezTo>
                      <a:pt x="46" y="101"/>
                      <a:pt x="45" y="101"/>
                      <a:pt x="45" y="101"/>
                    </a:cubicBezTo>
                    <a:cubicBezTo>
                      <a:pt x="47" y="104"/>
                      <a:pt x="49" y="107"/>
                      <a:pt x="51" y="110"/>
                    </a:cubicBezTo>
                    <a:cubicBezTo>
                      <a:pt x="53" y="113"/>
                      <a:pt x="56" y="116"/>
                      <a:pt x="59" y="119"/>
                    </a:cubicBezTo>
                    <a:cubicBezTo>
                      <a:pt x="60" y="122"/>
                      <a:pt x="63" y="124"/>
                      <a:pt x="65" y="126"/>
                    </a:cubicBezTo>
                    <a:cubicBezTo>
                      <a:pt x="69" y="131"/>
                      <a:pt x="69" y="138"/>
                      <a:pt x="65" y="143"/>
                    </a:cubicBezTo>
                    <a:cubicBezTo>
                      <a:pt x="62" y="145"/>
                      <a:pt x="59" y="147"/>
                      <a:pt x="56" y="147"/>
                    </a:cubicBezTo>
                    <a:cubicBezTo>
                      <a:pt x="53" y="147"/>
                      <a:pt x="49" y="145"/>
                      <a:pt x="4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" name="Google Shape;702;p7"/>
              <p:cNvSpPr/>
              <p:nvPr/>
            </p:nvSpPr>
            <p:spPr>
              <a:xfrm>
                <a:off x="671040" y="983520"/>
                <a:ext cx="47520" cy="39600"/>
              </a:xfrm>
              <a:custGeom>
                <a:rect b="b" l="l" r="r" t="t"/>
                <a:pathLst>
                  <a:path extrusionOk="0" h="110" w="132">
                    <a:moveTo>
                      <a:pt x="10" y="109"/>
                    </a:moveTo>
                    <a:cubicBezTo>
                      <a:pt x="3" y="107"/>
                      <a:pt x="0" y="101"/>
                      <a:pt x="2" y="94"/>
                    </a:cubicBezTo>
                    <a:cubicBezTo>
                      <a:pt x="3" y="87"/>
                      <a:pt x="6" y="80"/>
                      <a:pt x="9" y="74"/>
                    </a:cubicBezTo>
                    <a:cubicBezTo>
                      <a:pt x="13" y="67"/>
                      <a:pt x="18" y="60"/>
                      <a:pt x="24" y="55"/>
                    </a:cubicBezTo>
                    <a:cubicBezTo>
                      <a:pt x="29" y="49"/>
                      <a:pt x="35" y="44"/>
                      <a:pt x="42" y="38"/>
                    </a:cubicBezTo>
                    <a:cubicBezTo>
                      <a:pt x="41" y="39"/>
                      <a:pt x="41" y="39"/>
                      <a:pt x="41" y="39"/>
                    </a:cubicBezTo>
                    <a:lnTo>
                      <a:pt x="42" y="38"/>
                    </a:lnTo>
                    <a:lnTo>
                      <a:pt x="41" y="38"/>
                    </a:lnTo>
                    <a:cubicBezTo>
                      <a:pt x="42" y="38"/>
                      <a:pt x="44" y="37"/>
                      <a:pt x="45" y="36"/>
                    </a:cubicBezTo>
                    <a:cubicBezTo>
                      <a:pt x="45" y="35"/>
                      <a:pt x="45" y="35"/>
                      <a:pt x="46" y="35"/>
                    </a:cubicBezTo>
                    <a:lnTo>
                      <a:pt x="46" y="34"/>
                    </a:lnTo>
                    <a:cubicBezTo>
                      <a:pt x="47" y="34"/>
                      <a:pt x="47" y="34"/>
                      <a:pt x="48" y="33"/>
                    </a:cubicBezTo>
                    <a:cubicBezTo>
                      <a:pt x="48" y="34"/>
                      <a:pt x="47" y="34"/>
                      <a:pt x="47" y="34"/>
                    </a:cubicBezTo>
                    <a:cubicBezTo>
                      <a:pt x="48" y="33"/>
                      <a:pt x="49" y="32"/>
                      <a:pt x="50" y="31"/>
                    </a:cubicBezTo>
                    <a:lnTo>
                      <a:pt x="49" y="32"/>
                    </a:lnTo>
                    <a:cubicBezTo>
                      <a:pt x="49" y="31"/>
                      <a:pt x="50" y="31"/>
                      <a:pt x="50" y="31"/>
                    </a:cubicBezTo>
                    <a:lnTo>
                      <a:pt x="51" y="31"/>
                    </a:lnTo>
                    <a:cubicBezTo>
                      <a:pt x="51" y="30"/>
                      <a:pt x="51" y="30"/>
                      <a:pt x="52" y="30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7" y="25"/>
                      <a:pt x="65" y="20"/>
                      <a:pt x="72" y="15"/>
                    </a:cubicBezTo>
                    <a:cubicBezTo>
                      <a:pt x="80" y="10"/>
                      <a:pt x="87" y="6"/>
                      <a:pt x="96" y="3"/>
                    </a:cubicBezTo>
                    <a:cubicBezTo>
                      <a:pt x="99" y="2"/>
                      <a:pt x="102" y="2"/>
                      <a:pt x="106" y="1"/>
                    </a:cubicBezTo>
                    <a:cubicBezTo>
                      <a:pt x="111" y="0"/>
                      <a:pt x="115" y="1"/>
                      <a:pt x="119" y="2"/>
                    </a:cubicBezTo>
                    <a:cubicBezTo>
                      <a:pt x="126" y="2"/>
                      <a:pt x="131" y="9"/>
                      <a:pt x="130" y="16"/>
                    </a:cubicBezTo>
                    <a:cubicBezTo>
                      <a:pt x="129" y="23"/>
                      <a:pt x="122" y="27"/>
                      <a:pt x="116" y="27"/>
                    </a:cubicBezTo>
                    <a:cubicBezTo>
                      <a:pt x="114" y="26"/>
                      <a:pt x="112" y="26"/>
                      <a:pt x="111" y="26"/>
                    </a:cubicBezTo>
                    <a:cubicBezTo>
                      <a:pt x="110" y="26"/>
                      <a:pt x="109" y="26"/>
                      <a:pt x="108" y="26"/>
                    </a:cubicBezTo>
                    <a:cubicBezTo>
                      <a:pt x="108" y="26"/>
                      <a:pt x="107" y="26"/>
                      <a:pt x="106" y="26"/>
                    </a:cubicBezTo>
                    <a:cubicBezTo>
                      <a:pt x="105" y="27"/>
                      <a:pt x="104" y="27"/>
                      <a:pt x="103" y="27"/>
                    </a:cubicBezTo>
                    <a:cubicBezTo>
                      <a:pt x="100" y="28"/>
                      <a:pt x="97" y="30"/>
                      <a:pt x="94" y="31"/>
                    </a:cubicBezTo>
                    <a:cubicBezTo>
                      <a:pt x="90" y="32"/>
                      <a:pt x="86" y="35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4" y="43"/>
                      <a:pt x="65" y="50"/>
                      <a:pt x="56" y="58"/>
                    </a:cubicBezTo>
                    <a:cubicBezTo>
                      <a:pt x="51" y="62"/>
                      <a:pt x="45" y="67"/>
                      <a:pt x="39" y="73"/>
                    </a:cubicBezTo>
                    <a:lnTo>
                      <a:pt x="38" y="74"/>
                    </a:ln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6"/>
                      <a:pt x="35" y="78"/>
                      <a:pt x="33" y="80"/>
                    </a:cubicBezTo>
                    <a:cubicBezTo>
                      <a:pt x="32" y="82"/>
                      <a:pt x="31" y="84"/>
                      <a:pt x="30" y="85"/>
                    </a:cubicBezTo>
                    <a:cubicBezTo>
                      <a:pt x="29" y="87"/>
                      <a:pt x="28" y="88"/>
                      <a:pt x="28" y="90"/>
                    </a:cubicBezTo>
                    <a:cubicBezTo>
                      <a:pt x="27" y="94"/>
                      <a:pt x="25" y="97"/>
                      <a:pt x="25" y="101"/>
                    </a:cubicBezTo>
                    <a:cubicBezTo>
                      <a:pt x="24" y="106"/>
                      <a:pt x="18" y="109"/>
                      <a:pt x="13" y="109"/>
                    </a:cubicBezTo>
                    <a:cubicBezTo>
                      <a:pt x="12" y="109"/>
                      <a:pt x="11" y="109"/>
                      <a:pt x="1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" name="Google Shape;703;p7"/>
              <p:cNvSpPr/>
              <p:nvPr/>
            </p:nvSpPr>
            <p:spPr>
              <a:xfrm>
                <a:off x="720360" y="991440"/>
                <a:ext cx="36360" cy="12600"/>
              </a:xfrm>
              <a:custGeom>
                <a:rect b="b" l="l" r="r" t="t"/>
                <a:pathLst>
                  <a:path extrusionOk="0" h="35" w="101">
                    <a:moveTo>
                      <a:pt x="53" y="33"/>
                    </a:moveTo>
                    <a:cubicBezTo>
                      <a:pt x="46" y="33"/>
                      <a:pt x="40" y="33"/>
                      <a:pt x="34" y="32"/>
                    </a:cubicBezTo>
                    <a:cubicBezTo>
                      <a:pt x="29" y="32"/>
                      <a:pt x="25" y="32"/>
                      <a:pt x="20" y="31"/>
                    </a:cubicBezTo>
                    <a:cubicBezTo>
                      <a:pt x="17" y="31"/>
                      <a:pt x="14" y="30"/>
                      <a:pt x="11" y="29"/>
                    </a:cubicBezTo>
                    <a:cubicBezTo>
                      <a:pt x="8" y="28"/>
                      <a:pt x="6" y="26"/>
                      <a:pt x="4" y="24"/>
                    </a:cubicBezTo>
                    <a:cubicBezTo>
                      <a:pt x="0" y="20"/>
                      <a:pt x="0" y="14"/>
                      <a:pt x="3" y="9"/>
                    </a:cubicBezTo>
                    <a:cubicBezTo>
                      <a:pt x="4" y="7"/>
                      <a:pt x="5" y="6"/>
                      <a:pt x="7" y="4"/>
                    </a:cubicBezTo>
                    <a:cubicBezTo>
                      <a:pt x="12" y="0"/>
                      <a:pt x="19" y="2"/>
                      <a:pt x="23" y="6"/>
                    </a:cubicBezTo>
                    <a:cubicBezTo>
                      <a:pt x="30" y="7"/>
                      <a:pt x="38" y="8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56" y="9"/>
                      <a:pt x="69" y="9"/>
                      <a:pt x="81" y="9"/>
                    </a:cubicBezTo>
                    <a:cubicBezTo>
                      <a:pt x="82" y="9"/>
                      <a:pt x="84" y="9"/>
                      <a:pt x="86" y="8"/>
                    </a:cubicBezTo>
                    <a:cubicBezTo>
                      <a:pt x="92" y="7"/>
                      <a:pt x="98" y="12"/>
                      <a:pt x="99" y="19"/>
                    </a:cubicBezTo>
                    <a:cubicBezTo>
                      <a:pt x="100" y="25"/>
                      <a:pt x="95" y="32"/>
                      <a:pt x="89" y="32"/>
                    </a:cubicBezTo>
                    <a:cubicBezTo>
                      <a:pt x="81" y="33"/>
                      <a:pt x="72" y="34"/>
                      <a:pt x="64" y="34"/>
                    </a:cubicBezTo>
                    <a:cubicBezTo>
                      <a:pt x="60" y="34"/>
                      <a:pt x="56" y="33"/>
                      <a:pt x="5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" name="Google Shape;704;p7"/>
              <p:cNvSpPr/>
              <p:nvPr/>
            </p:nvSpPr>
            <p:spPr>
              <a:xfrm>
                <a:off x="731880" y="976320"/>
                <a:ext cx="13680" cy="37080"/>
              </a:xfrm>
              <a:custGeom>
                <a:rect b="b" l="l" r="r" t="t"/>
                <a:pathLst>
                  <a:path extrusionOk="0" h="103" w="38">
                    <a:moveTo>
                      <a:pt x="2" y="91"/>
                    </a:moveTo>
                    <a:cubicBezTo>
                      <a:pt x="0" y="76"/>
                      <a:pt x="1" y="62"/>
                      <a:pt x="3" y="46"/>
                    </a:cubicBezTo>
                    <a:cubicBezTo>
                      <a:pt x="3" y="40"/>
                      <a:pt x="4" y="34"/>
                      <a:pt x="6" y="27"/>
                    </a:cubicBezTo>
                    <a:cubicBezTo>
                      <a:pt x="7" y="21"/>
                      <a:pt x="9" y="16"/>
                      <a:pt x="10" y="10"/>
                    </a:cubicBezTo>
                    <a:cubicBezTo>
                      <a:pt x="12" y="3"/>
                      <a:pt x="20" y="0"/>
                      <a:pt x="26" y="2"/>
                    </a:cubicBezTo>
                    <a:cubicBezTo>
                      <a:pt x="32" y="3"/>
                      <a:pt x="37" y="10"/>
                      <a:pt x="35" y="17"/>
                    </a:cubicBezTo>
                    <a:cubicBezTo>
                      <a:pt x="32" y="23"/>
                      <a:pt x="31" y="30"/>
                      <a:pt x="30" y="36"/>
                    </a:cubicBezTo>
                    <a:cubicBezTo>
                      <a:pt x="29" y="39"/>
                      <a:pt x="28" y="42"/>
                      <a:pt x="28" y="46"/>
                    </a:cubicBezTo>
                    <a:cubicBezTo>
                      <a:pt x="27" y="50"/>
                      <a:pt x="27" y="54"/>
                      <a:pt x="26" y="58"/>
                    </a:cubicBezTo>
                    <a:cubicBezTo>
                      <a:pt x="26" y="58"/>
                      <a:pt x="26" y="57"/>
                      <a:pt x="26" y="56"/>
                    </a:cubicBezTo>
                    <a:cubicBezTo>
                      <a:pt x="25" y="67"/>
                      <a:pt x="25" y="79"/>
                      <a:pt x="25" y="90"/>
                    </a:cubicBezTo>
                    <a:cubicBezTo>
                      <a:pt x="25" y="95"/>
                      <a:pt x="21" y="101"/>
                      <a:pt x="15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8" y="102"/>
                      <a:pt x="2" y="97"/>
                      <a:pt x="2" y="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" name="Google Shape;705;p7"/>
              <p:cNvSpPr/>
              <p:nvPr/>
            </p:nvSpPr>
            <p:spPr>
              <a:xfrm>
                <a:off x="774720" y="960840"/>
                <a:ext cx="37080" cy="68400"/>
              </a:xfrm>
              <a:custGeom>
                <a:rect b="b" l="l" r="r" t="t"/>
                <a:pathLst>
                  <a:path extrusionOk="0" h="190" w="103">
                    <a:moveTo>
                      <a:pt x="49" y="180"/>
                    </a:moveTo>
                    <a:cubicBezTo>
                      <a:pt x="46" y="174"/>
                      <a:pt x="50" y="167"/>
                      <a:pt x="56" y="164"/>
                    </a:cubicBezTo>
                    <a:cubicBezTo>
                      <a:pt x="57" y="164"/>
                      <a:pt x="57" y="163"/>
                      <a:pt x="57" y="163"/>
                    </a:cubicBezTo>
                    <a:cubicBezTo>
                      <a:pt x="58" y="163"/>
                      <a:pt x="58" y="162"/>
                      <a:pt x="60" y="162"/>
                    </a:cubicBezTo>
                    <a:cubicBezTo>
                      <a:pt x="61" y="161"/>
                      <a:pt x="62" y="159"/>
                      <a:pt x="63" y="158"/>
                    </a:cubicBezTo>
                    <a:cubicBezTo>
                      <a:pt x="64" y="157"/>
                      <a:pt x="65" y="155"/>
                      <a:pt x="67" y="154"/>
                    </a:cubicBezTo>
                    <a:cubicBezTo>
                      <a:pt x="69" y="151"/>
                      <a:pt x="71" y="148"/>
                      <a:pt x="72" y="145"/>
                    </a:cubicBezTo>
                    <a:cubicBezTo>
                      <a:pt x="73" y="142"/>
                      <a:pt x="74" y="141"/>
                      <a:pt x="75" y="138"/>
                    </a:cubicBezTo>
                    <a:cubicBezTo>
                      <a:pt x="75" y="137"/>
                      <a:pt x="76" y="135"/>
                      <a:pt x="77" y="134"/>
                    </a:cubicBezTo>
                    <a:cubicBezTo>
                      <a:pt x="77" y="131"/>
                      <a:pt x="77" y="130"/>
                      <a:pt x="77" y="127"/>
                    </a:cubicBezTo>
                    <a:cubicBezTo>
                      <a:pt x="77" y="126"/>
                      <a:pt x="77" y="124"/>
                      <a:pt x="77" y="122"/>
                    </a:cubicBezTo>
                    <a:cubicBezTo>
                      <a:pt x="77" y="121"/>
                      <a:pt x="77" y="119"/>
                      <a:pt x="77" y="118"/>
                    </a:cubicBezTo>
                    <a:cubicBezTo>
                      <a:pt x="76" y="116"/>
                      <a:pt x="76" y="115"/>
                      <a:pt x="75" y="113"/>
                    </a:cubicBezTo>
                    <a:cubicBezTo>
                      <a:pt x="75" y="113"/>
                      <a:pt x="75" y="112"/>
                      <a:pt x="74" y="111"/>
                    </a:cubicBezTo>
                    <a:cubicBezTo>
                      <a:pt x="74" y="110"/>
                      <a:pt x="73" y="109"/>
                      <a:pt x="72" y="107"/>
                    </a:cubicBezTo>
                    <a:cubicBezTo>
                      <a:pt x="71" y="106"/>
                      <a:pt x="71" y="105"/>
                      <a:pt x="70" y="104"/>
                    </a:cubicBezTo>
                    <a:cubicBezTo>
                      <a:pt x="69" y="103"/>
                      <a:pt x="68" y="102"/>
                      <a:pt x="67" y="101"/>
                    </a:cubicBezTo>
                    <a:cubicBezTo>
                      <a:pt x="66" y="100"/>
                      <a:pt x="65" y="99"/>
                      <a:pt x="64" y="98"/>
                    </a:cubicBezTo>
                    <a:cubicBezTo>
                      <a:pt x="63" y="98"/>
                      <a:pt x="62" y="97"/>
                      <a:pt x="61" y="96"/>
                    </a:cubicBezTo>
                    <a:cubicBezTo>
                      <a:pt x="59" y="95"/>
                      <a:pt x="58" y="95"/>
                      <a:pt x="56" y="94"/>
                    </a:cubicBezTo>
                    <a:cubicBezTo>
                      <a:pt x="48" y="92"/>
                      <a:pt x="36" y="89"/>
                      <a:pt x="35" y="79"/>
                    </a:cubicBezTo>
                    <a:cubicBezTo>
                      <a:pt x="35" y="75"/>
                      <a:pt x="36" y="71"/>
                      <a:pt x="38" y="67"/>
                    </a:cubicBezTo>
                    <a:cubicBezTo>
                      <a:pt x="40" y="66"/>
                      <a:pt x="42" y="63"/>
                      <a:pt x="44" y="62"/>
                    </a:cubicBezTo>
                    <a:cubicBezTo>
                      <a:pt x="47" y="58"/>
                      <a:pt x="49" y="55"/>
                      <a:pt x="51" y="52"/>
                    </a:cubicBezTo>
                    <a:cubicBezTo>
                      <a:pt x="53" y="49"/>
                      <a:pt x="55" y="46"/>
                      <a:pt x="57" y="44"/>
                    </a:cubicBezTo>
                    <a:cubicBezTo>
                      <a:pt x="57" y="42"/>
                      <a:pt x="58" y="40"/>
                      <a:pt x="59" y="38"/>
                    </a:cubicBezTo>
                    <a:cubicBezTo>
                      <a:pt x="60" y="36"/>
                      <a:pt x="60" y="35"/>
                      <a:pt x="60" y="34"/>
                    </a:cubicBezTo>
                    <a:cubicBezTo>
                      <a:pt x="60" y="33"/>
                      <a:pt x="61" y="32"/>
                      <a:pt x="61" y="31"/>
                    </a:cubicBezTo>
                    <a:cubicBezTo>
                      <a:pt x="61" y="30"/>
                      <a:pt x="61" y="29"/>
                      <a:pt x="61" y="28"/>
                    </a:cubicBezTo>
                    <a:lnTo>
                      <a:pt x="61" y="29"/>
                    </a:ln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lnTo>
                      <a:pt x="60" y="26"/>
                    </a:lnTo>
                    <a:cubicBezTo>
                      <a:pt x="59" y="26"/>
                      <a:pt x="59" y="26"/>
                      <a:pt x="58" y="25"/>
                    </a:cubicBezTo>
                    <a:lnTo>
                      <a:pt x="57" y="25"/>
                    </a:lnTo>
                    <a:cubicBezTo>
                      <a:pt x="56" y="25"/>
                      <a:pt x="54" y="25"/>
                      <a:pt x="53" y="25"/>
                    </a:cubicBezTo>
                    <a:cubicBezTo>
                      <a:pt x="51" y="25"/>
                      <a:pt x="50" y="25"/>
                      <a:pt x="48" y="26"/>
                    </a:cubicBezTo>
                    <a:cubicBezTo>
                      <a:pt x="46" y="27"/>
                      <a:pt x="43" y="27"/>
                      <a:pt x="41" y="28"/>
                    </a:cubicBezTo>
                    <a:cubicBezTo>
                      <a:pt x="39" y="28"/>
                      <a:pt x="37" y="29"/>
                      <a:pt x="35" y="30"/>
                    </a:cubicBezTo>
                    <a:lnTo>
                      <a:pt x="35" y="31"/>
                    </a:lnTo>
                    <a:cubicBezTo>
                      <a:pt x="36" y="38"/>
                      <a:pt x="31" y="44"/>
                      <a:pt x="25" y="45"/>
                    </a:cubicBezTo>
                    <a:cubicBezTo>
                      <a:pt x="23" y="45"/>
                      <a:pt x="21" y="45"/>
                      <a:pt x="19" y="45"/>
                    </a:cubicBezTo>
                    <a:cubicBezTo>
                      <a:pt x="15" y="46"/>
                      <a:pt x="12" y="46"/>
                      <a:pt x="8" y="44"/>
                    </a:cubicBezTo>
                    <a:cubicBezTo>
                      <a:pt x="4" y="43"/>
                      <a:pt x="2" y="39"/>
                      <a:pt x="1" y="35"/>
                    </a:cubicBezTo>
                    <a:cubicBezTo>
                      <a:pt x="0" y="34"/>
                      <a:pt x="0" y="31"/>
                      <a:pt x="1" y="29"/>
                    </a:cubicBezTo>
                    <a:cubicBezTo>
                      <a:pt x="1" y="27"/>
                      <a:pt x="2" y="24"/>
                      <a:pt x="4" y="22"/>
                    </a:cubicBezTo>
                    <a:cubicBezTo>
                      <a:pt x="11" y="14"/>
                      <a:pt x="20" y="10"/>
                      <a:pt x="29" y="6"/>
                    </a:cubicBezTo>
                    <a:cubicBezTo>
                      <a:pt x="39" y="2"/>
                      <a:pt x="50" y="0"/>
                      <a:pt x="61" y="1"/>
                    </a:cubicBezTo>
                    <a:cubicBezTo>
                      <a:pt x="65" y="1"/>
                      <a:pt x="70" y="3"/>
                      <a:pt x="74" y="6"/>
                    </a:cubicBezTo>
                    <a:cubicBezTo>
                      <a:pt x="78" y="8"/>
                      <a:pt x="81" y="13"/>
                      <a:pt x="83" y="18"/>
                    </a:cubicBezTo>
                    <a:cubicBezTo>
                      <a:pt x="88" y="28"/>
                      <a:pt x="85" y="39"/>
                      <a:pt x="81" y="49"/>
                    </a:cubicBezTo>
                    <a:cubicBezTo>
                      <a:pt x="77" y="57"/>
                      <a:pt x="72" y="64"/>
                      <a:pt x="67" y="72"/>
                    </a:cubicBezTo>
                    <a:cubicBezTo>
                      <a:pt x="68" y="73"/>
                      <a:pt x="71" y="74"/>
                      <a:pt x="72" y="75"/>
                    </a:cubicBezTo>
                    <a:cubicBezTo>
                      <a:pt x="78" y="78"/>
                      <a:pt x="82" y="82"/>
                      <a:pt x="86" y="87"/>
                    </a:cubicBezTo>
                    <a:cubicBezTo>
                      <a:pt x="96" y="96"/>
                      <a:pt x="100" y="109"/>
                      <a:pt x="101" y="122"/>
                    </a:cubicBezTo>
                    <a:cubicBezTo>
                      <a:pt x="102" y="129"/>
                      <a:pt x="100" y="135"/>
                      <a:pt x="99" y="142"/>
                    </a:cubicBezTo>
                    <a:cubicBezTo>
                      <a:pt x="97" y="149"/>
                      <a:pt x="93" y="156"/>
                      <a:pt x="90" y="162"/>
                    </a:cubicBezTo>
                    <a:cubicBezTo>
                      <a:pt x="87" y="167"/>
                      <a:pt x="84" y="172"/>
                      <a:pt x="79" y="176"/>
                    </a:cubicBezTo>
                    <a:cubicBezTo>
                      <a:pt x="77" y="179"/>
                      <a:pt x="75" y="181"/>
                      <a:pt x="73" y="183"/>
                    </a:cubicBezTo>
                    <a:cubicBezTo>
                      <a:pt x="70" y="184"/>
                      <a:pt x="68" y="186"/>
                      <a:pt x="65" y="187"/>
                    </a:cubicBezTo>
                    <a:cubicBezTo>
                      <a:pt x="64" y="188"/>
                      <a:pt x="62" y="189"/>
                      <a:pt x="60" y="189"/>
                    </a:cubicBezTo>
                    <a:cubicBezTo>
                      <a:pt x="56" y="189"/>
                      <a:pt x="50" y="185"/>
                      <a:pt x="49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" name="Google Shape;706;p7"/>
              <p:cNvSpPr/>
              <p:nvPr/>
            </p:nvSpPr>
            <p:spPr>
              <a:xfrm>
                <a:off x="832320" y="957600"/>
                <a:ext cx="38520" cy="89280"/>
              </a:xfrm>
              <a:custGeom>
                <a:rect b="b" l="l" r="r" t="t"/>
                <a:pathLst>
                  <a:path extrusionOk="0" h="248" w="107">
                    <a:moveTo>
                      <a:pt x="39" y="223"/>
                    </a:moveTo>
                    <a:cubicBezTo>
                      <a:pt x="40" y="223"/>
                      <a:pt x="41" y="223"/>
                      <a:pt x="42" y="223"/>
                    </a:cubicBezTo>
                    <a:lnTo>
                      <a:pt x="43" y="223"/>
                    </a:lnTo>
                    <a:lnTo>
                      <a:pt x="44" y="223"/>
                    </a:lnTo>
                    <a:lnTo>
                      <a:pt x="44" y="222"/>
                    </a:lnTo>
                    <a:cubicBezTo>
                      <a:pt x="44" y="223"/>
                      <a:pt x="44" y="223"/>
                      <a:pt x="43" y="223"/>
                    </a:cubicBezTo>
                    <a:cubicBezTo>
                      <a:pt x="44" y="223"/>
                      <a:pt x="45" y="222"/>
                      <a:pt x="46" y="221"/>
                    </a:cubicBezTo>
                    <a:cubicBezTo>
                      <a:pt x="46" y="222"/>
                      <a:pt x="45" y="222"/>
                      <a:pt x="45" y="222"/>
                    </a:cubicBezTo>
                    <a:lnTo>
                      <a:pt x="46" y="221"/>
                    </a:lnTo>
                    <a:lnTo>
                      <a:pt x="46" y="220"/>
                    </a:lnTo>
                    <a:lnTo>
                      <a:pt x="47" y="219"/>
                    </a:lnTo>
                    <a:cubicBezTo>
                      <a:pt x="48" y="217"/>
                      <a:pt x="49" y="216"/>
                      <a:pt x="49" y="215"/>
                    </a:cubicBezTo>
                    <a:cubicBezTo>
                      <a:pt x="50" y="212"/>
                      <a:pt x="51" y="209"/>
                      <a:pt x="52" y="206"/>
                    </a:cubicBezTo>
                    <a:cubicBezTo>
                      <a:pt x="53" y="196"/>
                      <a:pt x="55" y="185"/>
                      <a:pt x="57" y="175"/>
                    </a:cubicBezTo>
                    <a:cubicBezTo>
                      <a:pt x="58" y="170"/>
                      <a:pt x="58" y="166"/>
                      <a:pt x="59" y="161"/>
                    </a:cubicBezTo>
                    <a:cubicBezTo>
                      <a:pt x="53" y="166"/>
                      <a:pt x="48" y="171"/>
                      <a:pt x="42" y="177"/>
                    </a:cubicBezTo>
                    <a:cubicBezTo>
                      <a:pt x="39" y="180"/>
                      <a:pt x="37" y="183"/>
                      <a:pt x="34" y="187"/>
                    </a:cubicBezTo>
                    <a:cubicBezTo>
                      <a:pt x="32" y="189"/>
                      <a:pt x="31" y="191"/>
                      <a:pt x="30" y="194"/>
                    </a:cubicBezTo>
                    <a:cubicBezTo>
                      <a:pt x="29" y="196"/>
                      <a:pt x="28" y="198"/>
                      <a:pt x="27" y="199"/>
                    </a:cubicBezTo>
                    <a:cubicBezTo>
                      <a:pt x="27" y="201"/>
                      <a:pt x="27" y="202"/>
                      <a:pt x="26" y="204"/>
                    </a:cubicBezTo>
                    <a:cubicBezTo>
                      <a:pt x="26" y="205"/>
                      <a:pt x="26" y="206"/>
                      <a:pt x="25" y="207"/>
                    </a:cubicBezTo>
                    <a:cubicBezTo>
                      <a:pt x="25" y="208"/>
                      <a:pt x="25" y="208"/>
                      <a:pt x="25" y="209"/>
                    </a:cubicBezTo>
                    <a:cubicBezTo>
                      <a:pt x="25" y="209"/>
                      <a:pt x="26" y="210"/>
                      <a:pt x="26" y="211"/>
                    </a:cubicBezTo>
                    <a:cubicBezTo>
                      <a:pt x="26" y="211"/>
                      <a:pt x="26" y="212"/>
                      <a:pt x="27" y="213"/>
                    </a:cubicBezTo>
                    <a:cubicBezTo>
                      <a:pt x="27" y="213"/>
                      <a:pt x="27" y="214"/>
                      <a:pt x="27" y="215"/>
                    </a:cubicBezTo>
                    <a:lnTo>
                      <a:pt x="28" y="216"/>
                    </a:lnTo>
                    <a:cubicBezTo>
                      <a:pt x="29" y="217"/>
                      <a:pt x="30" y="219"/>
                      <a:pt x="31" y="220"/>
                    </a:cubicBezTo>
                    <a:lnTo>
                      <a:pt x="32" y="221"/>
                    </a:lnTo>
                    <a:lnTo>
                      <a:pt x="32" y="222"/>
                    </a:lnTo>
                    <a:cubicBezTo>
                      <a:pt x="32" y="222"/>
                      <a:pt x="33" y="222"/>
                      <a:pt x="34" y="222"/>
                    </a:cubicBezTo>
                    <a:cubicBezTo>
                      <a:pt x="34" y="223"/>
                      <a:pt x="35" y="223"/>
                      <a:pt x="35" y="223"/>
                    </a:cubicBezTo>
                    <a:lnTo>
                      <a:pt x="36" y="223"/>
                    </a:lnTo>
                    <a:cubicBezTo>
                      <a:pt x="37" y="223"/>
                      <a:pt x="37" y="223"/>
                      <a:pt x="38" y="223"/>
                    </a:cubicBezTo>
                    <a:cubicBezTo>
                      <a:pt x="39" y="223"/>
                      <a:pt x="39" y="223"/>
                      <a:pt x="41" y="223"/>
                    </a:cubicBezTo>
                    <a:cubicBezTo>
                      <a:pt x="40" y="223"/>
                      <a:pt x="39" y="223"/>
                      <a:pt x="39" y="223"/>
                    </a:cubicBezTo>
                    <a:moveTo>
                      <a:pt x="25" y="245"/>
                    </a:moveTo>
                    <a:cubicBezTo>
                      <a:pt x="17" y="242"/>
                      <a:pt x="12" y="236"/>
                      <a:pt x="8" y="229"/>
                    </a:cubicBezTo>
                    <a:cubicBezTo>
                      <a:pt x="4" y="222"/>
                      <a:pt x="2" y="215"/>
                      <a:pt x="2" y="207"/>
                    </a:cubicBezTo>
                    <a:cubicBezTo>
                      <a:pt x="2" y="199"/>
                      <a:pt x="5" y="191"/>
                      <a:pt x="9" y="184"/>
                    </a:cubicBezTo>
                    <a:cubicBezTo>
                      <a:pt x="16" y="169"/>
                      <a:pt x="28" y="157"/>
                      <a:pt x="41" y="146"/>
                    </a:cubicBezTo>
                    <a:cubicBezTo>
                      <a:pt x="47" y="140"/>
                      <a:pt x="54" y="134"/>
                      <a:pt x="61" y="128"/>
                    </a:cubicBezTo>
                    <a:cubicBezTo>
                      <a:pt x="62" y="127"/>
                      <a:pt x="62" y="127"/>
                      <a:pt x="62" y="125"/>
                    </a:cubicBezTo>
                    <a:cubicBezTo>
                      <a:pt x="59" y="128"/>
                      <a:pt x="56" y="131"/>
                      <a:pt x="52" y="132"/>
                    </a:cubicBezTo>
                    <a:cubicBezTo>
                      <a:pt x="48" y="135"/>
                      <a:pt x="42" y="137"/>
                      <a:pt x="36" y="137"/>
                    </a:cubicBezTo>
                    <a:cubicBezTo>
                      <a:pt x="30" y="138"/>
                      <a:pt x="24" y="136"/>
                      <a:pt x="18" y="132"/>
                    </a:cubicBezTo>
                    <a:cubicBezTo>
                      <a:pt x="7" y="127"/>
                      <a:pt x="5" y="114"/>
                      <a:pt x="2" y="103"/>
                    </a:cubicBezTo>
                    <a:cubicBezTo>
                      <a:pt x="0" y="89"/>
                      <a:pt x="0" y="74"/>
                      <a:pt x="3" y="60"/>
                    </a:cubicBezTo>
                    <a:cubicBezTo>
                      <a:pt x="5" y="47"/>
                      <a:pt x="12" y="35"/>
                      <a:pt x="19" y="24"/>
                    </a:cubicBezTo>
                    <a:cubicBezTo>
                      <a:pt x="23" y="19"/>
                      <a:pt x="27" y="14"/>
                      <a:pt x="32" y="10"/>
                    </a:cubicBezTo>
                    <a:cubicBezTo>
                      <a:pt x="37" y="6"/>
                      <a:pt x="44" y="4"/>
                      <a:pt x="50" y="2"/>
                    </a:cubicBezTo>
                    <a:cubicBezTo>
                      <a:pt x="56" y="0"/>
                      <a:pt x="63" y="5"/>
                      <a:pt x="65" y="11"/>
                    </a:cubicBezTo>
                    <a:cubicBezTo>
                      <a:pt x="67" y="18"/>
                      <a:pt x="63" y="24"/>
                      <a:pt x="56" y="26"/>
                    </a:cubicBezTo>
                    <a:cubicBezTo>
                      <a:pt x="55" y="26"/>
                      <a:pt x="54" y="27"/>
                      <a:pt x="53" y="28"/>
                    </a:cubicBezTo>
                    <a:cubicBezTo>
                      <a:pt x="51" y="28"/>
                      <a:pt x="50" y="28"/>
                      <a:pt x="49" y="29"/>
                    </a:cubicBezTo>
                    <a:lnTo>
                      <a:pt x="48" y="29"/>
                    </a:lnTo>
                    <a:cubicBezTo>
                      <a:pt x="47" y="30"/>
                      <a:pt x="46" y="30"/>
                      <a:pt x="46" y="31"/>
                    </a:cubicBezTo>
                    <a:cubicBezTo>
                      <a:pt x="45" y="32"/>
                      <a:pt x="44" y="33"/>
                      <a:pt x="43" y="34"/>
                    </a:cubicBezTo>
                    <a:cubicBezTo>
                      <a:pt x="41" y="36"/>
                      <a:pt x="40" y="37"/>
                      <a:pt x="39" y="39"/>
                    </a:cubicBezTo>
                    <a:cubicBezTo>
                      <a:pt x="35" y="43"/>
                      <a:pt x="32" y="49"/>
                      <a:pt x="30" y="53"/>
                    </a:cubicBezTo>
                    <a:cubicBezTo>
                      <a:pt x="29" y="56"/>
                      <a:pt x="28" y="57"/>
                      <a:pt x="27" y="60"/>
                    </a:cubicBezTo>
                    <a:cubicBezTo>
                      <a:pt x="27" y="61"/>
                      <a:pt x="26" y="64"/>
                      <a:pt x="25" y="66"/>
                    </a:cubicBezTo>
                    <a:cubicBezTo>
                      <a:pt x="25" y="69"/>
                      <a:pt x="24" y="72"/>
                      <a:pt x="24" y="76"/>
                    </a:cubicBezTo>
                    <a:cubicBezTo>
                      <a:pt x="24" y="79"/>
                      <a:pt x="24" y="83"/>
                      <a:pt x="24" y="88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90"/>
                      <a:pt x="25" y="95"/>
                      <a:pt x="25" y="99"/>
                    </a:cubicBezTo>
                    <a:cubicBezTo>
                      <a:pt x="26" y="101"/>
                      <a:pt x="27" y="104"/>
                      <a:pt x="27" y="106"/>
                    </a:cubicBezTo>
                    <a:cubicBezTo>
                      <a:pt x="28" y="107"/>
                      <a:pt x="28" y="109"/>
                      <a:pt x="28" y="109"/>
                    </a:cubicBezTo>
                    <a:cubicBezTo>
                      <a:pt x="29" y="110"/>
                      <a:pt x="29" y="110"/>
                      <a:pt x="30" y="111"/>
                    </a:cubicBezTo>
                    <a:cubicBezTo>
                      <a:pt x="30" y="112"/>
                      <a:pt x="31" y="112"/>
                      <a:pt x="31" y="112"/>
                    </a:cubicBezTo>
                    <a:lnTo>
                      <a:pt x="32" y="113"/>
                    </a:lnTo>
                    <a:cubicBezTo>
                      <a:pt x="34" y="113"/>
                      <a:pt x="34" y="113"/>
                      <a:pt x="35" y="113"/>
                    </a:cubicBezTo>
                    <a:lnTo>
                      <a:pt x="34" y="113"/>
                    </a:lnTo>
                    <a:cubicBezTo>
                      <a:pt x="35" y="113"/>
                      <a:pt x="35" y="113"/>
                      <a:pt x="36" y="113"/>
                    </a:cubicBezTo>
                    <a:lnTo>
                      <a:pt x="37" y="113"/>
                    </a:lnTo>
                    <a:lnTo>
                      <a:pt x="38" y="113"/>
                    </a:lnTo>
                    <a:cubicBezTo>
                      <a:pt x="39" y="112"/>
                      <a:pt x="39" y="112"/>
                      <a:pt x="40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10"/>
                      <a:pt x="43" y="110"/>
                      <a:pt x="44" y="109"/>
                    </a:cubicBezTo>
                    <a:cubicBezTo>
                      <a:pt x="47" y="106"/>
                      <a:pt x="51" y="103"/>
                      <a:pt x="53" y="100"/>
                    </a:cubicBezTo>
                    <a:cubicBezTo>
                      <a:pt x="56" y="96"/>
                      <a:pt x="59" y="93"/>
                      <a:pt x="62" y="89"/>
                    </a:cubicBezTo>
                    <a:cubicBezTo>
                      <a:pt x="65" y="85"/>
                      <a:pt x="68" y="79"/>
                      <a:pt x="71" y="75"/>
                    </a:cubicBezTo>
                    <a:cubicBezTo>
                      <a:pt x="72" y="73"/>
                      <a:pt x="73" y="71"/>
                      <a:pt x="73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7" y="61"/>
                      <a:pt x="79" y="53"/>
                      <a:pt x="83" y="47"/>
                    </a:cubicBezTo>
                    <a:cubicBezTo>
                      <a:pt x="86" y="43"/>
                      <a:pt x="90" y="40"/>
                      <a:pt x="94" y="41"/>
                    </a:cubicBezTo>
                    <a:cubicBezTo>
                      <a:pt x="98" y="41"/>
                      <a:pt x="104" y="44"/>
                      <a:pt x="105" y="49"/>
                    </a:cubicBezTo>
                    <a:cubicBezTo>
                      <a:pt x="106" y="51"/>
                      <a:pt x="106" y="54"/>
                      <a:pt x="105" y="57"/>
                    </a:cubicBezTo>
                    <a:cubicBezTo>
                      <a:pt x="105" y="59"/>
                      <a:pt x="104" y="61"/>
                      <a:pt x="103" y="63"/>
                    </a:cubicBezTo>
                    <a:cubicBezTo>
                      <a:pt x="102" y="66"/>
                      <a:pt x="101" y="68"/>
                      <a:pt x="99" y="71"/>
                    </a:cubicBezTo>
                    <a:cubicBezTo>
                      <a:pt x="98" y="72"/>
                      <a:pt x="98" y="74"/>
                      <a:pt x="97" y="76"/>
                    </a:cubicBezTo>
                    <a:cubicBezTo>
                      <a:pt x="96" y="78"/>
                      <a:pt x="95" y="81"/>
                      <a:pt x="94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2" y="89"/>
                      <a:pt x="90" y="96"/>
                      <a:pt x="88" y="103"/>
                    </a:cubicBezTo>
                    <a:cubicBezTo>
                      <a:pt x="85" y="120"/>
                      <a:pt x="84" y="138"/>
                      <a:pt x="82" y="155"/>
                    </a:cubicBezTo>
                    <a:cubicBezTo>
                      <a:pt x="81" y="167"/>
                      <a:pt x="80" y="180"/>
                      <a:pt x="77" y="191"/>
                    </a:cubicBezTo>
                    <a:cubicBezTo>
                      <a:pt x="76" y="199"/>
                      <a:pt x="76" y="206"/>
                      <a:pt x="74" y="213"/>
                    </a:cubicBezTo>
                    <a:cubicBezTo>
                      <a:pt x="72" y="221"/>
                      <a:pt x="70" y="229"/>
                      <a:pt x="65" y="235"/>
                    </a:cubicBezTo>
                    <a:cubicBezTo>
                      <a:pt x="60" y="241"/>
                      <a:pt x="53" y="246"/>
                      <a:pt x="46" y="247"/>
                    </a:cubicBezTo>
                    <a:cubicBezTo>
                      <a:pt x="44" y="247"/>
                      <a:pt x="42" y="247"/>
                      <a:pt x="39" y="247"/>
                    </a:cubicBezTo>
                    <a:cubicBezTo>
                      <a:pt x="35" y="247"/>
                      <a:pt x="30" y="247"/>
                      <a:pt x="25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7"/>
              <p:cNvSpPr/>
              <p:nvPr/>
            </p:nvSpPr>
            <p:spPr>
              <a:xfrm>
                <a:off x="879120" y="924840"/>
                <a:ext cx="29880" cy="112680"/>
              </a:xfrm>
              <a:custGeom>
                <a:rect b="b" l="l" r="r" t="t"/>
                <a:pathLst>
                  <a:path extrusionOk="0" h="313" w="83">
                    <a:moveTo>
                      <a:pt x="5" y="309"/>
                    </a:moveTo>
                    <a:cubicBezTo>
                      <a:pt x="0" y="304"/>
                      <a:pt x="1" y="296"/>
                      <a:pt x="6" y="291"/>
                    </a:cubicBezTo>
                    <a:cubicBezTo>
                      <a:pt x="8" y="290"/>
                      <a:pt x="9" y="289"/>
                      <a:pt x="11" y="287"/>
                    </a:cubicBezTo>
                    <a:cubicBezTo>
                      <a:pt x="17" y="282"/>
                      <a:pt x="24" y="276"/>
                      <a:pt x="30" y="270"/>
                    </a:cubicBezTo>
                    <a:cubicBezTo>
                      <a:pt x="32" y="266"/>
                      <a:pt x="35" y="263"/>
                      <a:pt x="38" y="259"/>
                    </a:cubicBezTo>
                    <a:cubicBezTo>
                      <a:pt x="37" y="259"/>
                      <a:pt x="37" y="260"/>
                      <a:pt x="36" y="261"/>
                    </a:cubicBezTo>
                    <a:cubicBezTo>
                      <a:pt x="39" y="258"/>
                      <a:pt x="40" y="255"/>
                      <a:pt x="42" y="252"/>
                    </a:cubicBezTo>
                    <a:cubicBezTo>
                      <a:pt x="44" y="248"/>
                      <a:pt x="46" y="244"/>
                      <a:pt x="48" y="240"/>
                    </a:cubicBezTo>
                    <a:cubicBezTo>
                      <a:pt x="50" y="232"/>
                      <a:pt x="52" y="224"/>
                      <a:pt x="53" y="217"/>
                    </a:cubicBezTo>
                    <a:cubicBezTo>
                      <a:pt x="56" y="205"/>
                      <a:pt x="58" y="192"/>
                      <a:pt x="59" y="180"/>
                    </a:cubicBezTo>
                    <a:cubicBezTo>
                      <a:pt x="60" y="170"/>
                      <a:pt x="60" y="161"/>
                      <a:pt x="59" y="151"/>
                    </a:cubicBezTo>
                    <a:cubicBezTo>
                      <a:pt x="59" y="143"/>
                      <a:pt x="58" y="134"/>
                      <a:pt x="56" y="125"/>
                    </a:cubicBezTo>
                    <a:cubicBezTo>
                      <a:pt x="56" y="120"/>
                      <a:pt x="55" y="115"/>
                      <a:pt x="54" y="110"/>
                    </a:cubicBezTo>
                    <a:lnTo>
                      <a:pt x="54" y="111"/>
                    </a:lnTo>
                    <a:cubicBezTo>
                      <a:pt x="51" y="93"/>
                      <a:pt x="48" y="76"/>
                      <a:pt x="44" y="59"/>
                    </a:cubicBezTo>
                    <a:cubicBezTo>
                      <a:pt x="42" y="51"/>
                      <a:pt x="41" y="43"/>
                      <a:pt x="39" y="35"/>
                    </a:cubicBezTo>
                    <a:cubicBezTo>
                      <a:pt x="39" y="30"/>
                      <a:pt x="38" y="25"/>
                      <a:pt x="38" y="20"/>
                    </a:cubicBezTo>
                    <a:cubicBezTo>
                      <a:pt x="38" y="15"/>
                      <a:pt x="38" y="11"/>
                      <a:pt x="41" y="7"/>
                    </a:cubicBezTo>
                    <a:cubicBezTo>
                      <a:pt x="45" y="0"/>
                      <a:pt x="54" y="0"/>
                      <a:pt x="60" y="4"/>
                    </a:cubicBezTo>
                    <a:cubicBezTo>
                      <a:pt x="65" y="8"/>
                      <a:pt x="66" y="16"/>
                      <a:pt x="63" y="21"/>
                    </a:cubicBezTo>
                    <a:cubicBezTo>
                      <a:pt x="63" y="30"/>
                      <a:pt x="65" y="40"/>
                      <a:pt x="66" y="49"/>
                    </a:cubicBezTo>
                    <a:cubicBezTo>
                      <a:pt x="67" y="55"/>
                      <a:pt x="69" y="60"/>
                      <a:pt x="70" y="66"/>
                    </a:cubicBezTo>
                    <a:cubicBezTo>
                      <a:pt x="72" y="79"/>
                      <a:pt x="74" y="93"/>
                      <a:pt x="77" y="106"/>
                    </a:cubicBezTo>
                    <a:cubicBezTo>
                      <a:pt x="78" y="113"/>
                      <a:pt x="78" y="120"/>
                      <a:pt x="80" y="126"/>
                    </a:cubicBezTo>
                    <a:cubicBezTo>
                      <a:pt x="81" y="139"/>
                      <a:pt x="82" y="152"/>
                      <a:pt x="82" y="166"/>
                    </a:cubicBezTo>
                    <a:cubicBezTo>
                      <a:pt x="81" y="184"/>
                      <a:pt x="79" y="202"/>
                      <a:pt x="76" y="220"/>
                    </a:cubicBezTo>
                    <a:cubicBezTo>
                      <a:pt x="72" y="237"/>
                      <a:pt x="67" y="254"/>
                      <a:pt x="58" y="269"/>
                    </a:cubicBezTo>
                    <a:cubicBezTo>
                      <a:pt x="52" y="279"/>
                      <a:pt x="45" y="287"/>
                      <a:pt x="36" y="296"/>
                    </a:cubicBezTo>
                    <a:cubicBezTo>
                      <a:pt x="32" y="300"/>
                      <a:pt x="27" y="305"/>
                      <a:pt x="21" y="309"/>
                    </a:cubicBezTo>
                    <a:cubicBezTo>
                      <a:pt x="19" y="311"/>
                      <a:pt x="16" y="312"/>
                      <a:pt x="13" y="312"/>
                    </a:cubicBezTo>
                    <a:cubicBezTo>
                      <a:pt x="10" y="312"/>
                      <a:pt x="7" y="311"/>
                      <a:pt x="5" y="3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" name="Google Shape;708;p7"/>
              <p:cNvSpPr/>
              <p:nvPr/>
            </p:nvSpPr>
            <p:spPr>
              <a:xfrm>
                <a:off x="992520" y="1085400"/>
                <a:ext cx="73440" cy="15840"/>
              </a:xfrm>
              <a:custGeom>
                <a:rect b="b" l="l" r="r" t="t"/>
                <a:pathLst>
                  <a:path extrusionOk="0" h="44" w="204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38" y="14"/>
                      <a:pt x="66" y="10"/>
                      <a:pt x="93" y="6"/>
                    </a:cubicBezTo>
                    <a:cubicBezTo>
                      <a:pt x="118" y="3"/>
                      <a:pt x="143" y="2"/>
                      <a:pt x="169" y="0"/>
                    </a:cubicBezTo>
                    <a:cubicBezTo>
                      <a:pt x="176" y="0"/>
                      <a:pt x="184" y="0"/>
                      <a:pt x="191" y="0"/>
                    </a:cubicBezTo>
                    <a:cubicBezTo>
                      <a:pt x="197" y="0"/>
                      <a:pt x="203" y="6"/>
                      <a:pt x="202" y="12"/>
                    </a:cubicBezTo>
                    <a:cubicBezTo>
                      <a:pt x="202" y="18"/>
                      <a:pt x="197" y="24"/>
                      <a:pt x="191" y="24"/>
                    </a:cubicBezTo>
                    <a:cubicBezTo>
                      <a:pt x="172" y="23"/>
                      <a:pt x="155" y="24"/>
                      <a:pt x="137" y="25"/>
                    </a:cubicBezTo>
                    <a:cubicBezTo>
                      <a:pt x="125" y="26"/>
                      <a:pt x="113" y="27"/>
                      <a:pt x="101" y="28"/>
                    </a:cubicBezTo>
                    <a:cubicBezTo>
                      <a:pt x="89" y="30"/>
                      <a:pt x="76" y="32"/>
                      <a:pt x="64" y="34"/>
                    </a:cubicBezTo>
                    <a:cubicBezTo>
                      <a:pt x="48" y="37"/>
                      <a:pt x="31" y="40"/>
                      <a:pt x="15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7" y="43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" name="Google Shape;709;p7"/>
              <p:cNvSpPr/>
              <p:nvPr/>
            </p:nvSpPr>
            <p:spPr>
              <a:xfrm>
                <a:off x="1021320" y="1105920"/>
                <a:ext cx="39240" cy="15480"/>
              </a:xfrm>
              <a:custGeom>
                <a:rect b="b" l="l" r="r" t="t"/>
                <a:pathLst>
                  <a:path extrusionOk="0" h="43" w="109">
                    <a:moveTo>
                      <a:pt x="9" y="39"/>
                    </a:moveTo>
                    <a:cubicBezTo>
                      <a:pt x="3" y="36"/>
                      <a:pt x="0" y="28"/>
                      <a:pt x="3" y="22"/>
                    </a:cubicBezTo>
                    <a:cubicBezTo>
                      <a:pt x="6" y="16"/>
                      <a:pt x="13" y="13"/>
                      <a:pt x="20" y="16"/>
                    </a:cubicBezTo>
                    <a:lnTo>
                      <a:pt x="21" y="16"/>
                    </a:lnTo>
                    <a:lnTo>
                      <a:pt x="22" y="16"/>
                    </a:ln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5" y="17"/>
                      <a:pt x="27" y="17"/>
                      <a:pt x="28" y="17"/>
                    </a:cubicBezTo>
                    <a:cubicBezTo>
                      <a:pt x="32" y="16"/>
                      <a:pt x="36" y="16"/>
                      <a:pt x="39" y="15"/>
                    </a:cubicBezTo>
                    <a:cubicBezTo>
                      <a:pt x="58" y="12"/>
                      <a:pt x="75" y="6"/>
                      <a:pt x="93" y="2"/>
                    </a:cubicBezTo>
                    <a:cubicBezTo>
                      <a:pt x="98" y="0"/>
                      <a:pt x="104" y="3"/>
                      <a:pt x="106" y="8"/>
                    </a:cubicBezTo>
                    <a:cubicBezTo>
                      <a:pt x="108" y="14"/>
                      <a:pt x="106" y="21"/>
                      <a:pt x="100" y="23"/>
                    </a:cubicBezTo>
                    <a:cubicBezTo>
                      <a:pt x="88" y="27"/>
                      <a:pt x="75" y="31"/>
                      <a:pt x="63" y="34"/>
                    </a:cubicBezTo>
                    <a:cubicBezTo>
                      <a:pt x="58" y="36"/>
                      <a:pt x="52" y="37"/>
                      <a:pt x="47" y="38"/>
                    </a:cubicBezTo>
                    <a:cubicBezTo>
                      <a:pt x="41" y="40"/>
                      <a:pt x="35" y="41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0" y="42"/>
                      <a:pt x="14" y="41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0" name="Google Shape;710;p7"/>
            <p:cNvGrpSpPr/>
            <p:nvPr/>
          </p:nvGrpSpPr>
          <p:grpSpPr>
            <a:xfrm>
              <a:off x="8430777" y="-124975"/>
              <a:ext cx="2779566" cy="570008"/>
              <a:chOff x="3240" y="1231560"/>
              <a:chExt cx="1292040" cy="264960"/>
            </a:xfrm>
          </p:grpSpPr>
          <p:sp>
            <p:nvSpPr>
              <p:cNvPr id="711" name="Google Shape;711;p7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rect b="b" l="l" r="r" t="t"/>
                <a:pathLst>
                  <a:path extrusionOk="0" h="34" w="98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7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rect b="b" l="l" r="r" t="t"/>
                <a:pathLst>
                  <a:path extrusionOk="0" h="54" w="165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7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rect b="b" l="l" r="r" t="t"/>
                <a:pathLst>
                  <a:path extrusionOk="0" h="308" w="131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" name="Google Shape;714;p7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rect b="b" l="l" r="r" t="t"/>
                <a:pathLst>
                  <a:path extrusionOk="0" h="112" w="9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" name="Google Shape;715;p7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rect b="b" l="l" r="r" t="t"/>
                <a:pathLst>
                  <a:path extrusionOk="0" h="111" w="83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7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rect b="b" l="l" r="r" t="t"/>
                <a:pathLst>
                  <a:path extrusionOk="0" h="260" w="173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" name="Google Shape;717;p7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rect b="b" l="l" r="r" t="t"/>
                <a:pathLst>
                  <a:path extrusionOk="0" h="93" w="92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" name="Google Shape;718;p7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rect b="b" l="l" r="r" t="t"/>
                <a:pathLst>
                  <a:path extrusionOk="0" h="135" w="112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" name="Google Shape;719;p7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rect b="b" l="l" r="r" t="t"/>
                <a:pathLst>
                  <a:path extrusionOk="0" h="372" w="14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" name="Google Shape;720;p7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rect b="b" l="l" r="r" t="t"/>
                <a:pathLst>
                  <a:path extrusionOk="0" h="98" w="91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" name="Google Shape;721;p7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rect b="b" l="l" r="r" t="t"/>
                <a:pathLst>
                  <a:path extrusionOk="0" h="147" w="68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7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rect b="b" l="l" r="r" t="t"/>
                <a:pathLst>
                  <a:path extrusionOk="0" h="35" w="9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" name="Google Shape;723;p7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rect b="b" l="l" r="r" t="t"/>
                <a:pathLst>
                  <a:path extrusionOk="0" h="94" w="88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" name="Google Shape;724;p7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rect b="b" l="l" r="r" t="t"/>
                <a:pathLst>
                  <a:path extrusionOk="0" h="151" w="127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7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rect b="b" l="l" r="r" t="t"/>
                <a:pathLst>
                  <a:path extrusionOk="0" h="191" w="96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" name="Google Shape;726;p7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rect b="b" l="l" r="r" t="t"/>
                <a:pathLst>
                  <a:path extrusionOk="0" h="156" w="154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" name="Google Shape;727;p7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rect b="b" l="l" r="r" t="t"/>
                <a:pathLst>
                  <a:path extrusionOk="0" h="159" w="96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" name="Google Shape;728;p7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rect b="b" l="l" r="r" t="t"/>
                <a:pathLst>
                  <a:path extrusionOk="0" h="208" w="158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" name="Google Shape;729;p7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rect b="b" l="l" r="r" t="t"/>
                <a:pathLst>
                  <a:path extrusionOk="0" h="31" w="212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" name="Google Shape;730;p7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rect b="b" l="l" r="r" t="t"/>
                <a:pathLst>
                  <a:path extrusionOk="0" h="481" w="75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" name="Google Shape;731;p7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rect b="b" l="l" r="r" t="t"/>
                <a:pathLst>
                  <a:path extrusionOk="0" h="231" w="8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" name="Google Shape;732;p7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rect b="b" l="l" r="r" t="t"/>
                <a:pathLst>
                  <a:path extrusionOk="0" h="183" w="122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" name="Google Shape;733;p7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rect b="b" l="l" r="r" t="t"/>
                <a:pathLst>
                  <a:path extrusionOk="0" h="163" w="122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" name="Google Shape;734;p7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rect b="b" l="l" r="r" t="t"/>
                <a:pathLst>
                  <a:path extrusionOk="0" h="297" w="102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" name="Google Shape;735;p7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rect b="b" l="l" r="r" t="t"/>
                <a:pathLst>
                  <a:path extrusionOk="0" h="128" w="93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" name="Google Shape;736;p7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rect b="b" l="l" r="r" t="t"/>
                <a:pathLst>
                  <a:path extrusionOk="0" h="190" w="153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" name="Google Shape;737;p7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rect b="b" l="l" r="r" t="t"/>
                <a:pathLst>
                  <a:path extrusionOk="0" h="48" w="135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" name="Google Shape;738;p7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rect b="b" l="l" r="r" t="t"/>
                <a:pathLst>
                  <a:path extrusionOk="0" h="127" w="35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" name="Google Shape;739;p7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rect b="b" l="l" r="r" t="t"/>
                <a:pathLst>
                  <a:path extrusionOk="0" h="191" w="114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" name="Google Shape;740;p7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rect b="b" l="l" r="r" t="t"/>
                <a:pathLst>
                  <a:path extrusionOk="0" h="287" w="121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" name="Google Shape;741;p7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rect b="b" l="l" r="r" t="t"/>
                <a:pathLst>
                  <a:path extrusionOk="0" h="349" w="72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" name="Google Shape;742;p7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rect b="b" l="l" r="r" t="t"/>
                <a:pathLst>
                  <a:path extrusionOk="0" h="335" w="236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" name="Google Shape;743;p7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rect b="b" l="l" r="r" t="t"/>
                <a:pathLst>
                  <a:path extrusionOk="0" h="366" w="158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" name="Google Shape;744;p7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rect b="b" l="l" r="r" t="t"/>
                <a:pathLst>
                  <a:path extrusionOk="0" h="37" w="94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" name="Google Shape;745;p7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rect b="b" l="l" r="r" t="t"/>
                <a:pathLst>
                  <a:path extrusionOk="0" h="52" w="135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6" name="Google Shape;746;p7"/>
            <p:cNvGrpSpPr/>
            <p:nvPr/>
          </p:nvGrpSpPr>
          <p:grpSpPr>
            <a:xfrm>
              <a:off x="3965594" y="4603996"/>
              <a:ext cx="2561166" cy="2417115"/>
              <a:chOff x="16200" y="3746880"/>
              <a:chExt cx="1190520" cy="1123560"/>
            </a:xfrm>
          </p:grpSpPr>
          <p:sp>
            <p:nvSpPr>
              <p:cNvPr id="747" name="Google Shape;747;p7"/>
              <p:cNvSpPr/>
              <p:nvPr/>
            </p:nvSpPr>
            <p:spPr>
              <a:xfrm>
                <a:off x="89640" y="3895560"/>
                <a:ext cx="963360" cy="718200"/>
              </a:xfrm>
              <a:custGeom>
                <a:rect b="b" l="l" r="r" t="t"/>
                <a:pathLst>
                  <a:path extrusionOk="0" h="1995" w="2676">
                    <a:moveTo>
                      <a:pt x="1338" y="1994"/>
                    </a:moveTo>
                    <a:cubicBezTo>
                      <a:pt x="1312" y="1993"/>
                      <a:pt x="1287" y="1991"/>
                      <a:pt x="1261" y="1988"/>
                    </a:cubicBezTo>
                    <a:cubicBezTo>
                      <a:pt x="1208" y="1982"/>
                      <a:pt x="1156" y="1973"/>
                      <a:pt x="1104" y="1958"/>
                    </a:cubicBezTo>
                    <a:cubicBezTo>
                      <a:pt x="1061" y="1946"/>
                      <a:pt x="1019" y="1930"/>
                      <a:pt x="978" y="1912"/>
                    </a:cubicBezTo>
                    <a:cubicBezTo>
                      <a:pt x="948" y="1899"/>
                      <a:pt x="918" y="1884"/>
                      <a:pt x="889" y="1868"/>
                    </a:cubicBezTo>
                    <a:cubicBezTo>
                      <a:pt x="857" y="1851"/>
                      <a:pt x="827" y="1833"/>
                      <a:pt x="797" y="1813"/>
                    </a:cubicBezTo>
                    <a:lnTo>
                      <a:pt x="797" y="1814"/>
                    </a:lnTo>
                    <a:cubicBezTo>
                      <a:pt x="797" y="1813"/>
                      <a:pt x="796" y="1812"/>
                      <a:pt x="796" y="1812"/>
                    </a:cubicBezTo>
                    <a:lnTo>
                      <a:pt x="795" y="1812"/>
                    </a:lnTo>
                    <a:cubicBezTo>
                      <a:pt x="754" y="1784"/>
                      <a:pt x="714" y="1752"/>
                      <a:pt x="677" y="1717"/>
                    </a:cubicBezTo>
                    <a:cubicBezTo>
                      <a:pt x="639" y="1681"/>
                      <a:pt x="603" y="1643"/>
                      <a:pt x="567" y="1604"/>
                    </a:cubicBezTo>
                    <a:cubicBezTo>
                      <a:pt x="532" y="1565"/>
                      <a:pt x="498" y="1525"/>
                      <a:pt x="468" y="1482"/>
                    </a:cubicBezTo>
                    <a:cubicBezTo>
                      <a:pt x="436" y="1439"/>
                      <a:pt x="407" y="1394"/>
                      <a:pt x="381" y="1347"/>
                    </a:cubicBezTo>
                    <a:cubicBezTo>
                      <a:pt x="354" y="1300"/>
                      <a:pt x="329" y="1253"/>
                      <a:pt x="304" y="1204"/>
                    </a:cubicBezTo>
                    <a:cubicBezTo>
                      <a:pt x="281" y="1157"/>
                      <a:pt x="259" y="1109"/>
                      <a:pt x="238" y="1060"/>
                    </a:cubicBezTo>
                    <a:cubicBezTo>
                      <a:pt x="217" y="1011"/>
                      <a:pt x="198" y="961"/>
                      <a:pt x="179" y="912"/>
                    </a:cubicBezTo>
                    <a:cubicBezTo>
                      <a:pt x="161" y="865"/>
                      <a:pt x="143" y="819"/>
                      <a:pt x="127" y="772"/>
                    </a:cubicBezTo>
                    <a:cubicBezTo>
                      <a:pt x="110" y="724"/>
                      <a:pt x="94" y="676"/>
                      <a:pt x="81" y="627"/>
                    </a:cubicBezTo>
                    <a:cubicBezTo>
                      <a:pt x="74" y="603"/>
                      <a:pt x="69" y="580"/>
                      <a:pt x="63" y="557"/>
                    </a:cubicBezTo>
                    <a:cubicBezTo>
                      <a:pt x="56" y="532"/>
                      <a:pt x="51" y="506"/>
                      <a:pt x="46" y="481"/>
                    </a:cubicBezTo>
                    <a:cubicBezTo>
                      <a:pt x="36" y="430"/>
                      <a:pt x="28" y="379"/>
                      <a:pt x="20" y="327"/>
                    </a:cubicBezTo>
                    <a:cubicBezTo>
                      <a:pt x="17" y="301"/>
                      <a:pt x="13" y="275"/>
                      <a:pt x="10" y="249"/>
                    </a:cubicBezTo>
                    <a:cubicBezTo>
                      <a:pt x="8" y="237"/>
                      <a:pt x="8" y="225"/>
                      <a:pt x="7" y="214"/>
                    </a:cubicBezTo>
                    <a:cubicBezTo>
                      <a:pt x="6" y="202"/>
                      <a:pt x="4" y="191"/>
                      <a:pt x="4" y="179"/>
                    </a:cubicBezTo>
                    <a:cubicBezTo>
                      <a:pt x="4" y="175"/>
                      <a:pt x="4" y="171"/>
                      <a:pt x="3" y="167"/>
                    </a:cubicBezTo>
                    <a:cubicBezTo>
                      <a:pt x="2" y="151"/>
                      <a:pt x="1" y="135"/>
                      <a:pt x="1" y="119"/>
                    </a:cubicBezTo>
                    <a:cubicBezTo>
                      <a:pt x="1" y="115"/>
                      <a:pt x="1" y="110"/>
                      <a:pt x="1" y="105"/>
                    </a:cubicBezTo>
                    <a:cubicBezTo>
                      <a:pt x="1" y="101"/>
                      <a:pt x="1" y="98"/>
                      <a:pt x="1" y="94"/>
                    </a:cubicBezTo>
                    <a:cubicBezTo>
                      <a:pt x="1" y="93"/>
                      <a:pt x="1" y="92"/>
                      <a:pt x="0" y="91"/>
                    </a:cubicBezTo>
                    <a:cubicBezTo>
                      <a:pt x="0" y="81"/>
                      <a:pt x="10" y="72"/>
                      <a:pt x="19" y="72"/>
                    </a:cubicBezTo>
                    <a:cubicBezTo>
                      <a:pt x="29" y="72"/>
                      <a:pt x="38" y="81"/>
                      <a:pt x="38" y="91"/>
                    </a:cubicBezTo>
                    <a:cubicBezTo>
                      <a:pt x="38" y="92"/>
                      <a:pt x="38" y="93"/>
                      <a:pt x="38" y="94"/>
                    </a:cubicBezTo>
                    <a:cubicBezTo>
                      <a:pt x="37" y="97"/>
                      <a:pt x="38" y="101"/>
                      <a:pt x="38" y="105"/>
                    </a:cubicBezTo>
                    <a:cubicBezTo>
                      <a:pt x="37" y="109"/>
                      <a:pt x="37" y="114"/>
                      <a:pt x="38" y="118"/>
                    </a:cubicBezTo>
                    <a:cubicBezTo>
                      <a:pt x="38" y="123"/>
                      <a:pt x="38" y="130"/>
                      <a:pt x="38" y="136"/>
                    </a:cubicBezTo>
                    <a:cubicBezTo>
                      <a:pt x="38" y="144"/>
                      <a:pt x="39" y="153"/>
                      <a:pt x="39" y="161"/>
                    </a:cubicBezTo>
                    <a:lnTo>
                      <a:pt x="39" y="160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1"/>
                    </a:lnTo>
                    <a:cubicBezTo>
                      <a:pt x="40" y="171"/>
                      <a:pt x="41" y="181"/>
                      <a:pt x="42" y="190"/>
                    </a:cubicBezTo>
                    <a:cubicBezTo>
                      <a:pt x="42" y="202"/>
                      <a:pt x="43" y="214"/>
                      <a:pt x="45" y="226"/>
                    </a:cubicBezTo>
                    <a:cubicBezTo>
                      <a:pt x="48" y="251"/>
                      <a:pt x="50" y="275"/>
                      <a:pt x="53" y="301"/>
                    </a:cubicBezTo>
                    <a:cubicBezTo>
                      <a:pt x="61" y="352"/>
                      <a:pt x="70" y="404"/>
                      <a:pt x="79" y="455"/>
                    </a:cubicBezTo>
                    <a:cubicBezTo>
                      <a:pt x="82" y="471"/>
                      <a:pt x="85" y="486"/>
                      <a:pt x="88" y="502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6" y="541"/>
                      <a:pt x="106" y="580"/>
                      <a:pt x="117" y="620"/>
                    </a:cubicBezTo>
                    <a:cubicBezTo>
                      <a:pt x="129" y="661"/>
                      <a:pt x="142" y="701"/>
                      <a:pt x="156" y="742"/>
                    </a:cubicBezTo>
                    <a:cubicBezTo>
                      <a:pt x="172" y="788"/>
                      <a:pt x="189" y="834"/>
                      <a:pt x="206" y="879"/>
                    </a:cubicBezTo>
                    <a:cubicBezTo>
                      <a:pt x="225" y="928"/>
                      <a:pt x="244" y="978"/>
                      <a:pt x="265" y="1026"/>
                    </a:cubicBezTo>
                    <a:cubicBezTo>
                      <a:pt x="288" y="1082"/>
                      <a:pt x="313" y="1138"/>
                      <a:pt x="341" y="1192"/>
                    </a:cubicBezTo>
                    <a:cubicBezTo>
                      <a:pt x="342" y="1194"/>
                      <a:pt x="342" y="1197"/>
                      <a:pt x="343" y="1198"/>
                    </a:cubicBezTo>
                    <a:lnTo>
                      <a:pt x="343" y="1197"/>
                    </a:lnTo>
                    <a:cubicBezTo>
                      <a:pt x="363" y="1236"/>
                      <a:pt x="384" y="1275"/>
                      <a:pt x="406" y="1314"/>
                    </a:cubicBezTo>
                    <a:cubicBezTo>
                      <a:pt x="427" y="1352"/>
                      <a:pt x="448" y="1388"/>
                      <a:pt x="473" y="1424"/>
                    </a:cubicBezTo>
                    <a:cubicBezTo>
                      <a:pt x="504" y="1470"/>
                      <a:pt x="538" y="1515"/>
                      <a:pt x="575" y="1557"/>
                    </a:cubicBezTo>
                    <a:cubicBezTo>
                      <a:pt x="624" y="1612"/>
                      <a:pt x="676" y="1665"/>
                      <a:pt x="731" y="1715"/>
                    </a:cubicBezTo>
                    <a:cubicBezTo>
                      <a:pt x="730" y="1714"/>
                      <a:pt x="730" y="1713"/>
                      <a:pt x="729" y="1713"/>
                    </a:cubicBezTo>
                    <a:cubicBezTo>
                      <a:pt x="758" y="1738"/>
                      <a:pt x="787" y="1761"/>
                      <a:pt x="820" y="1783"/>
                    </a:cubicBezTo>
                    <a:cubicBezTo>
                      <a:pt x="819" y="1782"/>
                      <a:pt x="818" y="1782"/>
                      <a:pt x="817" y="1782"/>
                    </a:cubicBezTo>
                    <a:cubicBezTo>
                      <a:pt x="858" y="1808"/>
                      <a:pt x="901" y="1832"/>
                      <a:pt x="944" y="1854"/>
                    </a:cubicBezTo>
                    <a:cubicBezTo>
                      <a:pt x="943" y="1853"/>
                      <a:pt x="942" y="1853"/>
                      <a:pt x="941" y="1853"/>
                    </a:cubicBezTo>
                    <a:cubicBezTo>
                      <a:pt x="979" y="1871"/>
                      <a:pt x="1016" y="1888"/>
                      <a:pt x="1056" y="1902"/>
                    </a:cubicBezTo>
                    <a:cubicBezTo>
                      <a:pt x="1096" y="1916"/>
                      <a:pt x="1138" y="1928"/>
                      <a:pt x="1180" y="1937"/>
                    </a:cubicBezTo>
                    <a:cubicBezTo>
                      <a:pt x="1219" y="1944"/>
                      <a:pt x="1257" y="1949"/>
                      <a:pt x="1297" y="1952"/>
                    </a:cubicBezTo>
                    <a:cubicBezTo>
                      <a:pt x="1296" y="1952"/>
                      <a:pt x="1296" y="1952"/>
                      <a:pt x="1296" y="1952"/>
                    </a:cubicBezTo>
                    <a:cubicBezTo>
                      <a:pt x="1312" y="1953"/>
                      <a:pt x="1328" y="1954"/>
                      <a:pt x="1343" y="1955"/>
                    </a:cubicBezTo>
                    <a:cubicBezTo>
                      <a:pt x="1358" y="1955"/>
                      <a:pt x="1372" y="1956"/>
                      <a:pt x="1386" y="1955"/>
                    </a:cubicBezTo>
                    <a:cubicBezTo>
                      <a:pt x="1409" y="1953"/>
                      <a:pt x="1431" y="1949"/>
                      <a:pt x="1453" y="1945"/>
                    </a:cubicBezTo>
                    <a:cubicBezTo>
                      <a:pt x="1477" y="1939"/>
                      <a:pt x="1501" y="1934"/>
                      <a:pt x="1524" y="1928"/>
                    </a:cubicBezTo>
                    <a:cubicBezTo>
                      <a:pt x="1545" y="1922"/>
                      <a:pt x="1566" y="1917"/>
                      <a:pt x="1587" y="1910"/>
                    </a:cubicBezTo>
                    <a:cubicBezTo>
                      <a:pt x="1586" y="1910"/>
                      <a:pt x="1586" y="1910"/>
                      <a:pt x="1586" y="1910"/>
                    </a:cubicBezTo>
                    <a:cubicBezTo>
                      <a:pt x="1603" y="1904"/>
                      <a:pt x="1620" y="1897"/>
                      <a:pt x="1636" y="1890"/>
                    </a:cubicBezTo>
                    <a:cubicBezTo>
                      <a:pt x="1652" y="1883"/>
                      <a:pt x="1668" y="1877"/>
                      <a:pt x="1683" y="1869"/>
                    </a:cubicBezTo>
                    <a:cubicBezTo>
                      <a:pt x="1709" y="1856"/>
                      <a:pt x="1734" y="1840"/>
                      <a:pt x="1758" y="1824"/>
                    </a:cubicBezTo>
                    <a:lnTo>
                      <a:pt x="1757" y="1825"/>
                    </a:lnTo>
                    <a:cubicBezTo>
                      <a:pt x="1793" y="1801"/>
                      <a:pt x="1826" y="1775"/>
                      <a:pt x="1860" y="1750"/>
                    </a:cubicBezTo>
                    <a:cubicBezTo>
                      <a:pt x="1893" y="1724"/>
                      <a:pt x="1925" y="1699"/>
                      <a:pt x="1955" y="1672"/>
                    </a:cubicBezTo>
                    <a:cubicBezTo>
                      <a:pt x="1954" y="1673"/>
                      <a:pt x="1954" y="1673"/>
                      <a:pt x="1953" y="1673"/>
                    </a:cubicBezTo>
                    <a:cubicBezTo>
                      <a:pt x="1987" y="1644"/>
                      <a:pt x="2019" y="1613"/>
                      <a:pt x="2052" y="1583"/>
                    </a:cubicBezTo>
                    <a:cubicBezTo>
                      <a:pt x="2068" y="1568"/>
                      <a:pt x="2084" y="1554"/>
                      <a:pt x="2100" y="1539"/>
                    </a:cubicBezTo>
                    <a:cubicBezTo>
                      <a:pt x="2116" y="1522"/>
                      <a:pt x="2133" y="1505"/>
                      <a:pt x="2149" y="1487"/>
                    </a:cubicBezTo>
                    <a:cubicBezTo>
                      <a:pt x="2165" y="1468"/>
                      <a:pt x="2182" y="1448"/>
                      <a:pt x="2197" y="1428"/>
                    </a:cubicBezTo>
                    <a:cubicBezTo>
                      <a:pt x="2214" y="1408"/>
                      <a:pt x="2229" y="1388"/>
                      <a:pt x="2244" y="1366"/>
                    </a:cubicBezTo>
                    <a:cubicBezTo>
                      <a:pt x="2264" y="1337"/>
                      <a:pt x="2283" y="1307"/>
                      <a:pt x="2301" y="1276"/>
                    </a:cubicBezTo>
                    <a:cubicBezTo>
                      <a:pt x="2318" y="1246"/>
                      <a:pt x="2336" y="1215"/>
                      <a:pt x="2351" y="1184"/>
                    </a:cubicBezTo>
                    <a:cubicBezTo>
                      <a:pt x="2351" y="1184"/>
                      <a:pt x="2351" y="1185"/>
                      <a:pt x="2350" y="1185"/>
                    </a:cubicBezTo>
                    <a:cubicBezTo>
                      <a:pt x="2351" y="1184"/>
                      <a:pt x="2351" y="1183"/>
                      <a:pt x="2352" y="1181"/>
                    </a:cubicBezTo>
                    <a:cubicBezTo>
                      <a:pt x="2352" y="1182"/>
                      <a:pt x="2351" y="1183"/>
                      <a:pt x="2351" y="1184"/>
                    </a:cubicBezTo>
                    <a:cubicBezTo>
                      <a:pt x="2361" y="1164"/>
                      <a:pt x="2371" y="1145"/>
                      <a:pt x="2379" y="1126"/>
                    </a:cubicBezTo>
                    <a:cubicBezTo>
                      <a:pt x="2389" y="1103"/>
                      <a:pt x="2398" y="1081"/>
                      <a:pt x="2408" y="1059"/>
                    </a:cubicBezTo>
                    <a:cubicBezTo>
                      <a:pt x="2425" y="1018"/>
                      <a:pt x="2441" y="978"/>
                      <a:pt x="2456" y="936"/>
                    </a:cubicBezTo>
                    <a:cubicBezTo>
                      <a:pt x="2458" y="927"/>
                      <a:pt x="2461" y="918"/>
                      <a:pt x="2464" y="909"/>
                    </a:cubicBezTo>
                    <a:lnTo>
                      <a:pt x="2464" y="910"/>
                    </a:lnTo>
                    <a:cubicBezTo>
                      <a:pt x="2464" y="909"/>
                      <a:pt x="2465" y="909"/>
                      <a:pt x="2465" y="908"/>
                    </a:cubicBezTo>
                    <a:cubicBezTo>
                      <a:pt x="2465" y="906"/>
                      <a:pt x="2466" y="904"/>
                      <a:pt x="2467" y="902"/>
                    </a:cubicBezTo>
                    <a:cubicBezTo>
                      <a:pt x="2467" y="903"/>
                      <a:pt x="2467" y="904"/>
                      <a:pt x="2466" y="905"/>
                    </a:cubicBezTo>
                    <a:cubicBezTo>
                      <a:pt x="2474" y="882"/>
                      <a:pt x="2482" y="859"/>
                      <a:pt x="2489" y="837"/>
                    </a:cubicBezTo>
                    <a:cubicBezTo>
                      <a:pt x="2498" y="813"/>
                      <a:pt x="2506" y="790"/>
                      <a:pt x="2513" y="766"/>
                    </a:cubicBezTo>
                    <a:cubicBezTo>
                      <a:pt x="2530" y="715"/>
                      <a:pt x="2545" y="663"/>
                      <a:pt x="2559" y="612"/>
                    </a:cubicBezTo>
                    <a:cubicBezTo>
                      <a:pt x="2574" y="550"/>
                      <a:pt x="2590" y="489"/>
                      <a:pt x="2603" y="428"/>
                    </a:cubicBezTo>
                    <a:cubicBezTo>
                      <a:pt x="2620" y="341"/>
                      <a:pt x="2628" y="253"/>
                      <a:pt x="2634" y="165"/>
                    </a:cubicBezTo>
                    <a:lnTo>
                      <a:pt x="2634" y="167"/>
                    </a:lnTo>
                    <a:cubicBezTo>
                      <a:pt x="2635" y="144"/>
                      <a:pt x="2636" y="121"/>
                      <a:pt x="2637" y="98"/>
                    </a:cubicBezTo>
                    <a:cubicBezTo>
                      <a:pt x="2637" y="72"/>
                      <a:pt x="2637" y="46"/>
                      <a:pt x="2636" y="20"/>
                    </a:cubicBezTo>
                    <a:cubicBezTo>
                      <a:pt x="2636" y="9"/>
                      <a:pt x="2645" y="0"/>
                      <a:pt x="2655" y="0"/>
                    </a:cubicBezTo>
                    <a:cubicBezTo>
                      <a:pt x="2666" y="0"/>
                      <a:pt x="2674" y="9"/>
                      <a:pt x="2674" y="20"/>
                    </a:cubicBezTo>
                    <a:cubicBezTo>
                      <a:pt x="2675" y="31"/>
                      <a:pt x="2675" y="44"/>
                      <a:pt x="2675" y="55"/>
                    </a:cubicBezTo>
                    <a:cubicBezTo>
                      <a:pt x="2675" y="68"/>
                      <a:pt x="2675" y="81"/>
                      <a:pt x="2675" y="95"/>
                    </a:cubicBezTo>
                    <a:cubicBezTo>
                      <a:pt x="2675" y="117"/>
                      <a:pt x="2673" y="140"/>
                      <a:pt x="2672" y="162"/>
                    </a:cubicBezTo>
                    <a:cubicBezTo>
                      <a:pt x="2669" y="213"/>
                      <a:pt x="2664" y="263"/>
                      <a:pt x="2658" y="314"/>
                    </a:cubicBezTo>
                    <a:cubicBezTo>
                      <a:pt x="2653" y="363"/>
                      <a:pt x="2645" y="412"/>
                      <a:pt x="2634" y="460"/>
                    </a:cubicBezTo>
                    <a:cubicBezTo>
                      <a:pt x="2624" y="510"/>
                      <a:pt x="2611" y="559"/>
                      <a:pt x="2598" y="609"/>
                    </a:cubicBezTo>
                    <a:cubicBezTo>
                      <a:pt x="2583" y="661"/>
                      <a:pt x="2569" y="713"/>
                      <a:pt x="2553" y="765"/>
                    </a:cubicBezTo>
                    <a:cubicBezTo>
                      <a:pt x="2538" y="811"/>
                      <a:pt x="2522" y="858"/>
                      <a:pt x="2506" y="904"/>
                    </a:cubicBezTo>
                    <a:cubicBezTo>
                      <a:pt x="2491" y="950"/>
                      <a:pt x="2474" y="996"/>
                      <a:pt x="2456" y="1042"/>
                    </a:cubicBezTo>
                    <a:cubicBezTo>
                      <a:pt x="2446" y="1065"/>
                      <a:pt x="2436" y="1088"/>
                      <a:pt x="2426" y="1111"/>
                    </a:cubicBezTo>
                    <a:cubicBezTo>
                      <a:pt x="2416" y="1134"/>
                      <a:pt x="2406" y="1158"/>
                      <a:pt x="2394" y="1181"/>
                    </a:cubicBezTo>
                    <a:cubicBezTo>
                      <a:pt x="2384" y="1202"/>
                      <a:pt x="2373" y="1222"/>
                      <a:pt x="2362" y="1243"/>
                    </a:cubicBezTo>
                    <a:cubicBezTo>
                      <a:pt x="2351" y="1264"/>
                      <a:pt x="2339" y="1284"/>
                      <a:pt x="2327" y="1305"/>
                    </a:cubicBezTo>
                    <a:cubicBezTo>
                      <a:pt x="2315" y="1325"/>
                      <a:pt x="2302" y="1346"/>
                      <a:pt x="2289" y="1366"/>
                    </a:cubicBezTo>
                    <a:cubicBezTo>
                      <a:pt x="2282" y="1377"/>
                      <a:pt x="2275" y="1387"/>
                      <a:pt x="2268" y="1398"/>
                    </a:cubicBezTo>
                    <a:cubicBezTo>
                      <a:pt x="2260" y="1408"/>
                      <a:pt x="2253" y="1419"/>
                      <a:pt x="2246" y="1429"/>
                    </a:cubicBezTo>
                    <a:cubicBezTo>
                      <a:pt x="2230" y="1450"/>
                      <a:pt x="2213" y="1470"/>
                      <a:pt x="2195" y="1490"/>
                    </a:cubicBezTo>
                    <a:cubicBezTo>
                      <a:pt x="2180" y="1508"/>
                      <a:pt x="2164" y="1525"/>
                      <a:pt x="2148" y="1543"/>
                    </a:cubicBezTo>
                    <a:cubicBezTo>
                      <a:pt x="2132" y="1560"/>
                      <a:pt x="2114" y="1576"/>
                      <a:pt x="2097" y="1592"/>
                    </a:cubicBezTo>
                    <a:cubicBezTo>
                      <a:pt x="2081" y="1607"/>
                      <a:pt x="2065" y="1622"/>
                      <a:pt x="2049" y="1636"/>
                    </a:cubicBezTo>
                    <a:cubicBezTo>
                      <a:pt x="2015" y="1669"/>
                      <a:pt x="1981" y="1701"/>
                      <a:pt x="1945" y="1730"/>
                    </a:cubicBezTo>
                    <a:cubicBezTo>
                      <a:pt x="1907" y="1762"/>
                      <a:pt x="1868" y="1792"/>
                      <a:pt x="1828" y="1821"/>
                    </a:cubicBezTo>
                    <a:cubicBezTo>
                      <a:pt x="1787" y="1850"/>
                      <a:pt x="1747" y="1879"/>
                      <a:pt x="1703" y="1902"/>
                    </a:cubicBezTo>
                    <a:cubicBezTo>
                      <a:pt x="1692" y="1907"/>
                      <a:pt x="1682" y="1912"/>
                      <a:pt x="1671" y="1917"/>
                    </a:cubicBezTo>
                    <a:cubicBezTo>
                      <a:pt x="1659" y="1923"/>
                      <a:pt x="1646" y="1928"/>
                      <a:pt x="1633" y="1933"/>
                    </a:cubicBezTo>
                    <a:cubicBezTo>
                      <a:pt x="1610" y="1942"/>
                      <a:pt x="1586" y="1951"/>
                      <a:pt x="1562" y="1958"/>
                    </a:cubicBezTo>
                    <a:cubicBezTo>
                      <a:pt x="1538" y="1965"/>
                      <a:pt x="1513" y="1971"/>
                      <a:pt x="1488" y="1977"/>
                    </a:cubicBezTo>
                    <a:cubicBezTo>
                      <a:pt x="1462" y="1983"/>
                      <a:pt x="1435" y="1988"/>
                      <a:pt x="1408" y="1991"/>
                    </a:cubicBezTo>
                    <a:cubicBezTo>
                      <a:pt x="1391" y="1994"/>
                      <a:pt x="1375" y="1994"/>
                      <a:pt x="1358" y="1994"/>
                    </a:cubicBezTo>
                    <a:cubicBezTo>
                      <a:pt x="1351" y="1994"/>
                      <a:pt x="1344" y="1994"/>
                      <a:pt x="1338" y="19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" name="Google Shape;748;p7"/>
              <p:cNvSpPr/>
              <p:nvPr/>
            </p:nvSpPr>
            <p:spPr>
              <a:xfrm>
                <a:off x="186480" y="4291200"/>
                <a:ext cx="9720" cy="64080"/>
              </a:xfrm>
              <a:custGeom>
                <a:rect b="b" l="l" r="r" t="t"/>
                <a:pathLst>
                  <a:path extrusionOk="0" h="178" w="27">
                    <a:moveTo>
                      <a:pt x="10" y="177"/>
                    </a:moveTo>
                    <a:cubicBezTo>
                      <a:pt x="6" y="177"/>
                      <a:pt x="0" y="172"/>
                      <a:pt x="1" y="167"/>
                    </a:cubicBezTo>
                    <a:cubicBezTo>
                      <a:pt x="2" y="149"/>
                      <a:pt x="3" y="133"/>
                      <a:pt x="4" y="115"/>
                    </a:cubicBezTo>
                    <a:cubicBezTo>
                      <a:pt x="5" y="100"/>
                      <a:pt x="5" y="85"/>
                      <a:pt x="4" y="69"/>
                    </a:cubicBezTo>
                    <a:cubicBezTo>
                      <a:pt x="3" y="61"/>
                      <a:pt x="3" y="52"/>
                      <a:pt x="3" y="43"/>
                    </a:cubicBezTo>
                    <a:cubicBezTo>
                      <a:pt x="2" y="39"/>
                      <a:pt x="2" y="35"/>
                      <a:pt x="2" y="31"/>
                    </a:cubicBezTo>
                    <a:cubicBezTo>
                      <a:pt x="2" y="27"/>
                      <a:pt x="2" y="24"/>
                      <a:pt x="1" y="21"/>
                    </a:cubicBezTo>
                    <a:cubicBezTo>
                      <a:pt x="1" y="15"/>
                      <a:pt x="1" y="10"/>
                      <a:pt x="4" y="6"/>
                    </a:cubicBezTo>
                    <a:cubicBezTo>
                      <a:pt x="6" y="3"/>
                      <a:pt x="10" y="0"/>
                      <a:pt x="13" y="1"/>
                    </a:cubicBezTo>
                    <a:cubicBezTo>
                      <a:pt x="18" y="1"/>
                      <a:pt x="21" y="4"/>
                      <a:pt x="23" y="8"/>
                    </a:cubicBezTo>
                    <a:cubicBezTo>
                      <a:pt x="24" y="9"/>
                      <a:pt x="24" y="11"/>
                      <a:pt x="25" y="13"/>
                    </a:cubicBezTo>
                    <a:cubicBezTo>
                      <a:pt x="26" y="15"/>
                      <a:pt x="25" y="19"/>
                      <a:pt x="23" y="22"/>
                    </a:cubicBezTo>
                    <a:cubicBezTo>
                      <a:pt x="23" y="23"/>
                      <a:pt x="23" y="24"/>
                      <a:pt x="23" y="25"/>
                    </a:cubicBezTo>
                    <a:lnTo>
                      <a:pt x="23" y="26"/>
                    </a:lnTo>
                    <a:lnTo>
                      <a:pt x="23" y="25"/>
                    </a:lnTo>
                    <a:cubicBezTo>
                      <a:pt x="23" y="26"/>
                      <a:pt x="23" y="27"/>
                      <a:pt x="23" y="28"/>
                    </a:cubicBezTo>
                    <a:cubicBezTo>
                      <a:pt x="23" y="31"/>
                      <a:pt x="23" y="34"/>
                      <a:pt x="23" y="36"/>
                    </a:cubicBezTo>
                    <a:cubicBezTo>
                      <a:pt x="23" y="37"/>
                      <a:pt x="23" y="37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8"/>
                      <a:pt x="24" y="39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cubicBezTo>
                      <a:pt x="24" y="42"/>
                      <a:pt x="24" y="44"/>
                      <a:pt x="24" y="46"/>
                    </a:cubicBezTo>
                    <a:lnTo>
                      <a:pt x="24" y="47"/>
                    </a:lnTo>
                    <a:cubicBezTo>
                      <a:pt x="24" y="48"/>
                      <a:pt x="24" y="49"/>
                      <a:pt x="24" y="50"/>
                    </a:cubicBezTo>
                    <a:lnTo>
                      <a:pt x="24" y="49"/>
                    </a:lnTo>
                    <a:cubicBezTo>
                      <a:pt x="24" y="50"/>
                      <a:pt x="24" y="50"/>
                      <a:pt x="24" y="51"/>
                    </a:cubicBezTo>
                    <a:lnTo>
                      <a:pt x="24" y="50"/>
                    </a:lnTo>
                    <a:cubicBezTo>
                      <a:pt x="24" y="60"/>
                      <a:pt x="25" y="69"/>
                      <a:pt x="25" y="78"/>
                    </a:cubicBezTo>
                    <a:cubicBezTo>
                      <a:pt x="25" y="88"/>
                      <a:pt x="24" y="98"/>
                      <a:pt x="24" y="109"/>
                    </a:cubicBezTo>
                    <a:cubicBezTo>
                      <a:pt x="24" y="129"/>
                      <a:pt x="22" y="149"/>
                      <a:pt x="20" y="169"/>
                    </a:cubicBezTo>
                    <a:cubicBezTo>
                      <a:pt x="20" y="173"/>
                      <a:pt x="16" y="177"/>
                      <a:pt x="11" y="177"/>
                    </a:cubicBezTo>
                    <a:lnTo>
                      <a:pt x="10" y="17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" name="Google Shape;749;p7"/>
              <p:cNvSpPr/>
              <p:nvPr/>
            </p:nvSpPr>
            <p:spPr>
              <a:xfrm>
                <a:off x="188280" y="4374720"/>
                <a:ext cx="9720" cy="37440"/>
              </a:xfrm>
              <a:custGeom>
                <a:rect b="b" l="l" r="r" t="t"/>
                <a:pathLst>
                  <a:path extrusionOk="0" h="104" w="27">
                    <a:moveTo>
                      <a:pt x="15" y="103"/>
                    </a:moveTo>
                    <a:cubicBezTo>
                      <a:pt x="9" y="103"/>
                      <a:pt x="4" y="98"/>
                      <a:pt x="4" y="92"/>
                    </a:cubicBezTo>
                    <a:cubicBezTo>
                      <a:pt x="4" y="86"/>
                      <a:pt x="4" y="81"/>
                      <a:pt x="4" y="75"/>
                    </a:cubicBezTo>
                    <a:lnTo>
                      <a:pt x="4" y="74"/>
                    </a:lnTo>
                    <a:cubicBezTo>
                      <a:pt x="4" y="64"/>
                      <a:pt x="2" y="54"/>
                      <a:pt x="2" y="44"/>
                    </a:cubicBezTo>
                    <a:cubicBezTo>
                      <a:pt x="1" y="34"/>
                      <a:pt x="1" y="2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14"/>
                    </a:lnTo>
                    <a:cubicBezTo>
                      <a:pt x="0" y="13"/>
                      <a:pt x="0" y="12"/>
                      <a:pt x="0" y="11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17"/>
                      <a:pt x="22" y="23"/>
                      <a:pt x="22" y="29"/>
                    </a:cubicBezTo>
                    <a:cubicBezTo>
                      <a:pt x="23" y="50"/>
                      <a:pt x="26" y="71"/>
                      <a:pt x="26" y="93"/>
                    </a:cubicBezTo>
                    <a:cubicBezTo>
                      <a:pt x="26" y="99"/>
                      <a:pt x="21" y="103"/>
                      <a:pt x="1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" name="Google Shape;750;p7"/>
              <p:cNvSpPr/>
              <p:nvPr/>
            </p:nvSpPr>
            <p:spPr>
              <a:xfrm>
                <a:off x="190800" y="4452120"/>
                <a:ext cx="8640" cy="52560"/>
              </a:xfrm>
              <a:custGeom>
                <a:rect b="b" l="l" r="r" t="t"/>
                <a:pathLst>
                  <a:path extrusionOk="0" h="146" w="24">
                    <a:moveTo>
                      <a:pt x="12" y="145"/>
                    </a:moveTo>
                    <a:cubicBezTo>
                      <a:pt x="7" y="145"/>
                      <a:pt x="2" y="140"/>
                      <a:pt x="2" y="135"/>
                    </a:cubicBezTo>
                    <a:cubicBezTo>
                      <a:pt x="2" y="123"/>
                      <a:pt x="1" y="110"/>
                      <a:pt x="1" y="99"/>
                    </a:cubicBezTo>
                    <a:cubicBezTo>
                      <a:pt x="0" y="89"/>
                      <a:pt x="0" y="79"/>
                      <a:pt x="0" y="69"/>
                    </a:cubicBezTo>
                    <a:cubicBezTo>
                      <a:pt x="0" y="57"/>
                      <a:pt x="0" y="46"/>
                      <a:pt x="0" y="35"/>
                    </a:cubicBezTo>
                    <a:cubicBezTo>
                      <a:pt x="0" y="30"/>
                      <a:pt x="0" y="25"/>
                      <a:pt x="0" y="21"/>
                    </a:cubicBezTo>
                    <a:cubicBezTo>
                      <a:pt x="0" y="18"/>
                      <a:pt x="1" y="15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3" y="8"/>
                      <a:pt x="23" y="14"/>
                    </a:cubicBezTo>
                    <a:lnTo>
                      <a:pt x="23" y="15"/>
                    </a:lnTo>
                    <a:cubicBezTo>
                      <a:pt x="22" y="17"/>
                      <a:pt x="22" y="19"/>
                      <a:pt x="22" y="22"/>
                    </a:cubicBezTo>
                    <a:cubicBezTo>
                      <a:pt x="21" y="30"/>
                      <a:pt x="21" y="38"/>
                      <a:pt x="21" y="46"/>
                    </a:cubicBezTo>
                    <a:cubicBezTo>
                      <a:pt x="21" y="56"/>
                      <a:pt x="21" y="65"/>
                      <a:pt x="21" y="74"/>
                    </a:cubicBezTo>
                    <a:cubicBezTo>
                      <a:pt x="21" y="84"/>
                      <a:pt x="21" y="93"/>
                      <a:pt x="22" y="103"/>
                    </a:cubicBezTo>
                    <a:cubicBezTo>
                      <a:pt x="22" y="114"/>
                      <a:pt x="22" y="124"/>
                      <a:pt x="22" y="135"/>
                    </a:cubicBezTo>
                    <a:cubicBezTo>
                      <a:pt x="22" y="141"/>
                      <a:pt x="18" y="145"/>
                      <a:pt x="12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" name="Google Shape;751;p7"/>
              <p:cNvSpPr/>
              <p:nvPr/>
            </p:nvSpPr>
            <p:spPr>
              <a:xfrm>
                <a:off x="192240" y="4524840"/>
                <a:ext cx="9000" cy="42480"/>
              </a:xfrm>
              <a:custGeom>
                <a:rect b="b" l="l" r="r" t="t"/>
                <a:pathLst>
                  <a:path extrusionOk="0" h="118" w="25">
                    <a:moveTo>
                      <a:pt x="3" y="108"/>
                    </a:moveTo>
                    <a:cubicBezTo>
                      <a:pt x="2" y="91"/>
                      <a:pt x="1" y="74"/>
                      <a:pt x="1" y="56"/>
                    </a:cubicBezTo>
                    <a:cubicBezTo>
                      <a:pt x="1" y="49"/>
                      <a:pt x="1" y="41"/>
                      <a:pt x="1" y="33"/>
                    </a:cubicBezTo>
                    <a:cubicBezTo>
                      <a:pt x="1" y="26"/>
                      <a:pt x="0" y="18"/>
                      <a:pt x="1" y="11"/>
                    </a:cubicBezTo>
                    <a:cubicBezTo>
                      <a:pt x="1" y="5"/>
                      <a:pt x="7" y="0"/>
                      <a:pt x="14" y="2"/>
                    </a:cubicBezTo>
                    <a:cubicBezTo>
                      <a:pt x="20" y="3"/>
                      <a:pt x="24" y="9"/>
                      <a:pt x="23" y="15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28"/>
                      <a:pt x="22" y="39"/>
                      <a:pt x="22" y="50"/>
                    </a:cubicBezTo>
                    <a:cubicBezTo>
                      <a:pt x="22" y="60"/>
                      <a:pt x="22" y="71"/>
                      <a:pt x="22" y="82"/>
                    </a:cubicBezTo>
                    <a:cubicBezTo>
                      <a:pt x="22" y="85"/>
                      <a:pt x="23" y="89"/>
                      <a:pt x="23" y="92"/>
                    </a:cubicBezTo>
                    <a:lnTo>
                      <a:pt x="23" y="93"/>
                    </a:lnTo>
                    <a:cubicBezTo>
                      <a:pt x="23" y="97"/>
                      <a:pt x="24" y="102"/>
                      <a:pt x="24" y="106"/>
                    </a:cubicBezTo>
                    <a:cubicBezTo>
                      <a:pt x="24" y="112"/>
                      <a:pt x="21" y="117"/>
                      <a:pt x="14" y="117"/>
                    </a:cubicBezTo>
                    <a:cubicBezTo>
                      <a:pt x="8" y="117"/>
                      <a:pt x="3" y="113"/>
                      <a:pt x="3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" name="Google Shape;752;p7"/>
              <p:cNvSpPr/>
              <p:nvPr/>
            </p:nvSpPr>
            <p:spPr>
              <a:xfrm>
                <a:off x="196200" y="4606560"/>
                <a:ext cx="10080" cy="36360"/>
              </a:xfrm>
              <a:custGeom>
                <a:rect b="b" l="l" r="r" t="t"/>
                <a:pathLst>
                  <a:path extrusionOk="0" h="101" w="28">
                    <a:moveTo>
                      <a:pt x="1" y="90"/>
                    </a:moveTo>
                    <a:cubicBezTo>
                      <a:pt x="1" y="75"/>
                      <a:pt x="0" y="60"/>
                      <a:pt x="0" y="44"/>
                    </a:cubicBezTo>
                    <a:cubicBezTo>
                      <a:pt x="0" y="38"/>
                      <a:pt x="0" y="31"/>
                      <a:pt x="1" y="25"/>
                    </a:cubicBezTo>
                    <a:cubicBezTo>
                      <a:pt x="1" y="22"/>
                      <a:pt x="2" y="19"/>
                      <a:pt x="3" y="15"/>
                    </a:cubicBezTo>
                    <a:cubicBezTo>
                      <a:pt x="3" y="13"/>
                      <a:pt x="4" y="10"/>
                      <a:pt x="5" y="8"/>
                    </a:cubicBezTo>
                    <a:cubicBezTo>
                      <a:pt x="7" y="3"/>
                      <a:pt x="13" y="0"/>
                      <a:pt x="17" y="1"/>
                    </a:cubicBezTo>
                    <a:cubicBezTo>
                      <a:pt x="24" y="2"/>
                      <a:pt x="27" y="8"/>
                      <a:pt x="27" y="13"/>
                    </a:cubicBezTo>
                    <a:cubicBezTo>
                      <a:pt x="27" y="16"/>
                      <a:pt x="25" y="17"/>
                      <a:pt x="24" y="19"/>
                    </a:cubicBezTo>
                    <a:lnTo>
                      <a:pt x="24" y="20"/>
                    </a:lnTo>
                    <a:cubicBezTo>
                      <a:pt x="24" y="23"/>
                      <a:pt x="23" y="26"/>
                      <a:pt x="22" y="28"/>
                    </a:cubicBezTo>
                    <a:cubicBezTo>
                      <a:pt x="21" y="48"/>
                      <a:pt x="21" y="69"/>
                      <a:pt x="22" y="89"/>
                    </a:cubicBezTo>
                    <a:cubicBezTo>
                      <a:pt x="22" y="94"/>
                      <a:pt x="18" y="99"/>
                      <a:pt x="13" y="100"/>
                    </a:cubicBezTo>
                    <a:lnTo>
                      <a:pt x="12" y="100"/>
                    </a:lnTo>
                    <a:cubicBezTo>
                      <a:pt x="7" y="100"/>
                      <a:pt x="2" y="96"/>
                      <a:pt x="1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" name="Google Shape;753;p7"/>
              <p:cNvSpPr/>
              <p:nvPr/>
            </p:nvSpPr>
            <p:spPr>
              <a:xfrm>
                <a:off x="196920" y="4676760"/>
                <a:ext cx="9000" cy="8640"/>
              </a:xfrm>
              <a:custGeom>
                <a:rect b="b" l="l" r="r" t="t"/>
                <a:pathLst>
                  <a:path extrusionOk="0" h="24" w="25">
                    <a:moveTo>
                      <a:pt x="0" y="11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3" y="11"/>
                    </a:cubicBez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7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" name="Google Shape;754;p7"/>
              <p:cNvSpPr/>
              <p:nvPr/>
            </p:nvSpPr>
            <p:spPr>
              <a:xfrm>
                <a:off x="194040" y="4296240"/>
                <a:ext cx="76320" cy="11880"/>
              </a:xfrm>
              <a:custGeom>
                <a:rect b="b" l="l" r="r" t="t"/>
                <a:pathLst>
                  <a:path extrusionOk="0" h="33" w="212">
                    <a:moveTo>
                      <a:pt x="161" y="32"/>
                    </a:moveTo>
                    <a:cubicBezTo>
                      <a:pt x="155" y="32"/>
                      <a:pt x="148" y="32"/>
                      <a:pt x="142" y="32"/>
                    </a:cubicBezTo>
                    <a:cubicBezTo>
                      <a:pt x="135" y="31"/>
                      <a:pt x="129" y="31"/>
                      <a:pt x="122" y="31"/>
                    </a:cubicBezTo>
                    <a:lnTo>
                      <a:pt x="123" y="31"/>
                    </a:lnTo>
                    <a:cubicBezTo>
                      <a:pt x="116" y="30"/>
                      <a:pt x="109" y="29"/>
                      <a:pt x="101" y="29"/>
                    </a:cubicBezTo>
                    <a:cubicBezTo>
                      <a:pt x="95" y="28"/>
                      <a:pt x="88" y="28"/>
                      <a:pt x="82" y="27"/>
                    </a:cubicBezTo>
                    <a:cubicBezTo>
                      <a:pt x="70" y="25"/>
                      <a:pt x="59" y="24"/>
                      <a:pt x="47" y="23"/>
                    </a:cubicBezTo>
                    <a:cubicBezTo>
                      <a:pt x="43" y="22"/>
                      <a:pt x="39" y="22"/>
                      <a:pt x="34" y="22"/>
                    </a:cubicBezTo>
                    <a:cubicBezTo>
                      <a:pt x="30" y="22"/>
                      <a:pt x="25" y="22"/>
                      <a:pt x="20" y="22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7" y="24"/>
                      <a:pt x="2" y="20"/>
                      <a:pt x="2" y="13"/>
                    </a:cubicBezTo>
                    <a:cubicBezTo>
                      <a:pt x="0" y="7"/>
                      <a:pt x="5" y="3"/>
                      <a:pt x="10" y="1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1" y="0"/>
                      <a:pt x="35" y="0"/>
                      <a:pt x="39" y="1"/>
                    </a:cubicBezTo>
                    <a:cubicBezTo>
                      <a:pt x="48" y="1"/>
                      <a:pt x="58" y="3"/>
                      <a:pt x="67" y="4"/>
                    </a:cubicBezTo>
                    <a:cubicBezTo>
                      <a:pt x="77" y="6"/>
                      <a:pt x="88" y="7"/>
                      <a:pt x="98" y="8"/>
                    </a:cubicBezTo>
                    <a:cubicBezTo>
                      <a:pt x="107" y="9"/>
                      <a:pt x="115" y="10"/>
                      <a:pt x="123" y="11"/>
                    </a:cubicBezTo>
                    <a:cubicBezTo>
                      <a:pt x="124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3" y="11"/>
                    </a:cubicBezTo>
                    <a:cubicBezTo>
                      <a:pt x="130" y="11"/>
                      <a:pt x="136" y="11"/>
                      <a:pt x="143" y="12"/>
                    </a:cubicBezTo>
                    <a:cubicBezTo>
                      <a:pt x="149" y="13"/>
                      <a:pt x="155" y="13"/>
                      <a:pt x="162" y="13"/>
                    </a:cubicBezTo>
                    <a:cubicBezTo>
                      <a:pt x="175" y="13"/>
                      <a:pt x="188" y="13"/>
                      <a:pt x="201" y="13"/>
                    </a:cubicBezTo>
                    <a:cubicBezTo>
                      <a:pt x="206" y="13"/>
                      <a:pt x="211" y="17"/>
                      <a:pt x="211" y="22"/>
                    </a:cubicBezTo>
                    <a:cubicBezTo>
                      <a:pt x="210" y="28"/>
                      <a:pt x="206" y="32"/>
                      <a:pt x="201" y="32"/>
                    </a:cubicBezTo>
                    <a:cubicBezTo>
                      <a:pt x="192" y="32"/>
                      <a:pt x="182" y="32"/>
                      <a:pt x="172" y="32"/>
                    </a:cubicBezTo>
                    <a:cubicBezTo>
                      <a:pt x="169" y="32"/>
                      <a:pt x="165" y="32"/>
                      <a:pt x="16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" name="Google Shape;755;p7"/>
              <p:cNvSpPr/>
              <p:nvPr/>
            </p:nvSpPr>
            <p:spPr>
              <a:xfrm>
                <a:off x="300240" y="4292640"/>
                <a:ext cx="48240" cy="9360"/>
              </a:xfrm>
              <a:custGeom>
                <a:rect b="b" l="l" r="r" t="t"/>
                <a:pathLst>
                  <a:path extrusionOk="0" h="26" w="134">
                    <a:moveTo>
                      <a:pt x="36" y="25"/>
                    </a:moveTo>
                    <a:cubicBezTo>
                      <a:pt x="27" y="25"/>
                      <a:pt x="18" y="24"/>
                      <a:pt x="9" y="23"/>
                    </a:cubicBezTo>
                    <a:lnTo>
                      <a:pt x="10" y="23"/>
                    </a:lnTo>
                    <a:cubicBezTo>
                      <a:pt x="10" y="23"/>
                      <a:pt x="9" y="23"/>
                      <a:pt x="8" y="23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1"/>
                    </a:cubicBezTo>
                    <a:cubicBezTo>
                      <a:pt x="14" y="1"/>
                      <a:pt x="15" y="2"/>
                      <a:pt x="17" y="2"/>
                    </a:cubicBezTo>
                    <a:cubicBezTo>
                      <a:pt x="20" y="2"/>
                      <a:pt x="23" y="3"/>
                      <a:pt x="27" y="3"/>
                    </a:cubicBezTo>
                    <a:cubicBezTo>
                      <a:pt x="42" y="4"/>
                      <a:pt x="58" y="4"/>
                      <a:pt x="74" y="4"/>
                    </a:cubicBezTo>
                    <a:cubicBezTo>
                      <a:pt x="90" y="4"/>
                      <a:pt x="106" y="4"/>
                      <a:pt x="123" y="4"/>
                    </a:cubicBezTo>
                    <a:cubicBezTo>
                      <a:pt x="128" y="4"/>
                      <a:pt x="133" y="9"/>
                      <a:pt x="133" y="14"/>
                    </a:cubicBezTo>
                    <a:cubicBezTo>
                      <a:pt x="133" y="20"/>
                      <a:pt x="128" y="24"/>
                      <a:pt x="123" y="24"/>
                    </a:cubicBezTo>
                    <a:cubicBezTo>
                      <a:pt x="102" y="25"/>
                      <a:pt x="82" y="25"/>
                      <a:pt x="62" y="25"/>
                    </a:cubicBezTo>
                    <a:cubicBezTo>
                      <a:pt x="53" y="25"/>
                      <a:pt x="45" y="25"/>
                      <a:pt x="36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" name="Google Shape;756;p7"/>
              <p:cNvSpPr/>
              <p:nvPr/>
            </p:nvSpPr>
            <p:spPr>
              <a:xfrm>
                <a:off x="414360" y="4287240"/>
                <a:ext cx="68040" cy="11880"/>
              </a:xfrm>
              <a:custGeom>
                <a:rect b="b" l="l" r="r" t="t"/>
                <a:pathLst>
                  <a:path extrusionOk="0" h="33" w="189">
                    <a:moveTo>
                      <a:pt x="25" y="32"/>
                    </a:moveTo>
                    <a:cubicBezTo>
                      <a:pt x="19" y="31"/>
                      <a:pt x="15" y="31"/>
                      <a:pt x="10" y="30"/>
                    </a:cubicBezTo>
                    <a:cubicBezTo>
                      <a:pt x="4" y="29"/>
                      <a:pt x="0" y="24"/>
                      <a:pt x="1" y="18"/>
                    </a:cubicBezTo>
                    <a:cubicBezTo>
                      <a:pt x="2" y="12"/>
                      <a:pt x="7" y="8"/>
                      <a:pt x="13" y="8"/>
                    </a:cubicBezTo>
                    <a:cubicBezTo>
                      <a:pt x="17" y="9"/>
                      <a:pt x="21" y="10"/>
                      <a:pt x="24" y="10"/>
                    </a:cubicBezTo>
                    <a:cubicBezTo>
                      <a:pt x="30" y="10"/>
                      <a:pt x="36" y="10"/>
                      <a:pt x="42" y="10"/>
                    </a:cubicBezTo>
                    <a:cubicBezTo>
                      <a:pt x="47" y="10"/>
                      <a:pt x="52" y="10"/>
                      <a:pt x="57" y="9"/>
                    </a:cubicBezTo>
                    <a:cubicBezTo>
                      <a:pt x="76" y="8"/>
                      <a:pt x="95" y="7"/>
                      <a:pt x="114" y="6"/>
                    </a:cubicBezTo>
                    <a:cubicBezTo>
                      <a:pt x="123" y="5"/>
                      <a:pt x="132" y="5"/>
                      <a:pt x="141" y="4"/>
                    </a:cubicBezTo>
                    <a:cubicBezTo>
                      <a:pt x="153" y="3"/>
                      <a:pt x="165" y="2"/>
                      <a:pt x="177" y="1"/>
                    </a:cubicBezTo>
                    <a:cubicBezTo>
                      <a:pt x="182" y="0"/>
                      <a:pt x="187" y="4"/>
                      <a:pt x="188" y="10"/>
                    </a:cubicBezTo>
                    <a:cubicBezTo>
                      <a:pt x="188" y="15"/>
                      <a:pt x="184" y="19"/>
                      <a:pt x="179" y="20"/>
                    </a:cubicBezTo>
                    <a:cubicBezTo>
                      <a:pt x="155" y="22"/>
                      <a:pt x="131" y="25"/>
                      <a:pt x="106" y="26"/>
                    </a:cubicBezTo>
                    <a:cubicBezTo>
                      <a:pt x="84" y="28"/>
                      <a:pt x="61" y="30"/>
                      <a:pt x="39" y="31"/>
                    </a:cubicBezTo>
                    <a:cubicBezTo>
                      <a:pt x="35" y="31"/>
                      <a:pt x="31" y="32"/>
                      <a:pt x="28" y="32"/>
                    </a:cubicBezTo>
                    <a:cubicBezTo>
                      <a:pt x="26" y="32"/>
                      <a:pt x="26" y="32"/>
                      <a:pt x="2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" name="Google Shape;757;p7"/>
              <p:cNvSpPr/>
              <p:nvPr/>
            </p:nvSpPr>
            <p:spPr>
              <a:xfrm>
                <a:off x="504000" y="4290840"/>
                <a:ext cx="79920" cy="8640"/>
              </a:xfrm>
              <a:custGeom>
                <a:rect b="b" l="l" r="r" t="t"/>
                <a:pathLst>
                  <a:path extrusionOk="0" h="24" w="222">
                    <a:moveTo>
                      <a:pt x="40" y="23"/>
                    </a:moveTo>
                    <a:cubicBezTo>
                      <a:pt x="30" y="23"/>
                      <a:pt x="20" y="22"/>
                      <a:pt x="11" y="22"/>
                    </a:cubicBezTo>
                    <a:cubicBezTo>
                      <a:pt x="5" y="21"/>
                      <a:pt x="0" y="17"/>
                      <a:pt x="0" y="11"/>
                    </a:cubicBezTo>
                    <a:cubicBezTo>
                      <a:pt x="0" y="8"/>
                      <a:pt x="1" y="5"/>
                      <a:pt x="4" y="2"/>
                    </a:cubicBezTo>
                    <a:cubicBezTo>
                      <a:pt x="6" y="0"/>
                      <a:pt x="9" y="0"/>
                      <a:pt x="13" y="0"/>
                    </a:cubicBezTo>
                    <a:cubicBezTo>
                      <a:pt x="24" y="1"/>
                      <a:pt x="34" y="1"/>
                      <a:pt x="45" y="2"/>
                    </a:cubicBezTo>
                    <a:cubicBezTo>
                      <a:pt x="56" y="2"/>
                      <a:pt x="67" y="2"/>
                      <a:pt x="78" y="2"/>
                    </a:cubicBezTo>
                    <a:cubicBezTo>
                      <a:pt x="100" y="2"/>
                      <a:pt x="123" y="2"/>
                      <a:pt x="146" y="2"/>
                    </a:cubicBezTo>
                    <a:cubicBezTo>
                      <a:pt x="168" y="2"/>
                      <a:pt x="189" y="2"/>
                      <a:pt x="212" y="2"/>
                    </a:cubicBezTo>
                    <a:cubicBezTo>
                      <a:pt x="217" y="2"/>
                      <a:pt x="221" y="7"/>
                      <a:pt x="221" y="11"/>
                    </a:cubicBezTo>
                    <a:cubicBezTo>
                      <a:pt x="221" y="17"/>
                      <a:pt x="216" y="21"/>
                      <a:pt x="211" y="21"/>
                    </a:cubicBezTo>
                    <a:cubicBezTo>
                      <a:pt x="165" y="22"/>
                      <a:pt x="118" y="22"/>
                      <a:pt x="72" y="23"/>
                    </a:cubicBezTo>
                    <a:cubicBezTo>
                      <a:pt x="68" y="23"/>
                      <a:pt x="65" y="23"/>
                      <a:pt x="62" y="23"/>
                    </a:cubicBezTo>
                    <a:cubicBezTo>
                      <a:pt x="55" y="23"/>
                      <a:pt x="47" y="23"/>
                      <a:pt x="4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" name="Google Shape;758;p7"/>
              <p:cNvSpPr/>
              <p:nvPr/>
            </p:nvSpPr>
            <p:spPr>
              <a:xfrm>
                <a:off x="618480" y="4293720"/>
                <a:ext cx="41760" cy="10800"/>
              </a:xfrm>
              <a:custGeom>
                <a:rect b="b" l="l" r="r" t="t"/>
                <a:pathLst>
                  <a:path extrusionOk="0" h="30" w="116">
                    <a:moveTo>
                      <a:pt x="2" y="21"/>
                    </a:moveTo>
                    <a:cubicBezTo>
                      <a:pt x="0" y="14"/>
                      <a:pt x="5" y="8"/>
                      <a:pt x="11" y="7"/>
                    </a:cubicBezTo>
                    <a:cubicBezTo>
                      <a:pt x="14" y="7"/>
                      <a:pt x="17" y="6"/>
                      <a:pt x="20" y="6"/>
                    </a:cubicBezTo>
                    <a:cubicBezTo>
                      <a:pt x="24" y="6"/>
                      <a:pt x="28" y="5"/>
                      <a:pt x="32" y="5"/>
                    </a:cubicBezTo>
                    <a:cubicBezTo>
                      <a:pt x="39" y="4"/>
                      <a:pt x="47" y="4"/>
                      <a:pt x="55" y="3"/>
                    </a:cubicBezTo>
                    <a:cubicBezTo>
                      <a:pt x="70" y="2"/>
                      <a:pt x="87" y="1"/>
                      <a:pt x="103" y="0"/>
                    </a:cubicBezTo>
                    <a:cubicBezTo>
                      <a:pt x="108" y="0"/>
                      <a:pt x="113" y="4"/>
                      <a:pt x="114" y="9"/>
                    </a:cubicBezTo>
                    <a:cubicBezTo>
                      <a:pt x="115" y="15"/>
                      <a:pt x="110" y="20"/>
                      <a:pt x="105" y="21"/>
                    </a:cubicBezTo>
                    <a:cubicBezTo>
                      <a:pt x="89" y="22"/>
                      <a:pt x="74" y="23"/>
                      <a:pt x="59" y="24"/>
                    </a:cubicBezTo>
                    <a:cubicBezTo>
                      <a:pt x="46" y="25"/>
                      <a:pt x="34" y="26"/>
                      <a:pt x="21" y="28"/>
                    </a:cubicBezTo>
                    <a:cubicBezTo>
                      <a:pt x="19" y="28"/>
                      <a:pt x="17" y="28"/>
                      <a:pt x="15" y="29"/>
                    </a:cubicBezTo>
                    <a:cubicBezTo>
                      <a:pt x="15" y="29"/>
                      <a:pt x="14" y="29"/>
                      <a:pt x="13" y="29"/>
                    </a:cubicBezTo>
                    <a:cubicBezTo>
                      <a:pt x="8" y="29"/>
                      <a:pt x="3" y="26"/>
                      <a:pt x="2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9" name="Google Shape;759;p7"/>
              <p:cNvSpPr/>
              <p:nvPr/>
            </p:nvSpPr>
            <p:spPr>
              <a:xfrm>
                <a:off x="720000" y="4291920"/>
                <a:ext cx="50040" cy="9720"/>
              </a:xfrm>
              <a:custGeom>
                <a:rect b="b" l="l" r="r" t="t"/>
                <a:pathLst>
                  <a:path extrusionOk="0" h="27" w="139">
                    <a:moveTo>
                      <a:pt x="68" y="26"/>
                    </a:moveTo>
                    <a:cubicBezTo>
                      <a:pt x="58" y="26"/>
                      <a:pt x="49" y="26"/>
                      <a:pt x="39" y="26"/>
                    </a:cubicBezTo>
                    <a:cubicBezTo>
                      <a:pt x="35" y="25"/>
                      <a:pt x="30" y="25"/>
                      <a:pt x="26" y="25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5" y="24"/>
                      <a:pt x="10" y="25"/>
                      <a:pt x="7" y="23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1"/>
                      <a:pt x="1" y="9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26" y="3"/>
                      <a:pt x="33" y="4"/>
                      <a:pt x="42" y="4"/>
                    </a:cubicBezTo>
                    <a:cubicBezTo>
                      <a:pt x="51" y="5"/>
                      <a:pt x="60" y="5"/>
                      <a:pt x="69" y="5"/>
                    </a:cubicBezTo>
                    <a:cubicBezTo>
                      <a:pt x="89" y="6"/>
                      <a:pt x="109" y="6"/>
                      <a:pt x="128" y="6"/>
                    </a:cubicBezTo>
                    <a:cubicBezTo>
                      <a:pt x="134" y="6"/>
                      <a:pt x="138" y="11"/>
                      <a:pt x="138" y="16"/>
                    </a:cubicBezTo>
                    <a:cubicBezTo>
                      <a:pt x="138" y="22"/>
                      <a:pt x="133" y="26"/>
                      <a:pt x="128" y="26"/>
                    </a:cubicBezTo>
                    <a:cubicBezTo>
                      <a:pt x="118" y="26"/>
                      <a:pt x="108" y="26"/>
                      <a:pt x="98" y="26"/>
                    </a:cubicBezTo>
                    <a:cubicBezTo>
                      <a:pt x="88" y="26"/>
                      <a:pt x="78" y="26"/>
                      <a:pt x="68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" name="Google Shape;760;p7"/>
              <p:cNvSpPr/>
              <p:nvPr/>
            </p:nvSpPr>
            <p:spPr>
              <a:xfrm>
                <a:off x="812880" y="4290840"/>
                <a:ext cx="48960" cy="10440"/>
              </a:xfrm>
              <a:custGeom>
                <a:rect b="b" l="l" r="r" t="t"/>
                <a:pathLst>
                  <a:path extrusionOk="0" h="29" w="136">
                    <a:moveTo>
                      <a:pt x="32" y="28"/>
                    </a:moveTo>
                    <a:cubicBezTo>
                      <a:pt x="26" y="28"/>
                      <a:pt x="21" y="27"/>
                      <a:pt x="16" y="26"/>
                    </a:cubicBezTo>
                    <a:cubicBezTo>
                      <a:pt x="11" y="26"/>
                      <a:pt x="5" y="25"/>
                      <a:pt x="2" y="21"/>
                    </a:cubicBezTo>
                    <a:cubicBezTo>
                      <a:pt x="0" y="18"/>
                      <a:pt x="0" y="15"/>
                      <a:pt x="0" y="11"/>
                    </a:cubicBezTo>
                    <a:cubicBezTo>
                      <a:pt x="1" y="5"/>
                      <a:pt x="7" y="1"/>
                      <a:pt x="12" y="2"/>
                    </a:cubicBezTo>
                    <a:cubicBezTo>
                      <a:pt x="15" y="2"/>
                      <a:pt x="17" y="4"/>
                      <a:pt x="18" y="5"/>
                    </a:cubicBezTo>
                    <a:cubicBezTo>
                      <a:pt x="21" y="5"/>
                      <a:pt x="24" y="6"/>
                      <a:pt x="26" y="6"/>
                    </a:cubicBezTo>
                    <a:cubicBezTo>
                      <a:pt x="33" y="6"/>
                      <a:pt x="39" y="6"/>
                      <a:pt x="46" y="5"/>
                    </a:cubicBezTo>
                    <a:cubicBezTo>
                      <a:pt x="57" y="5"/>
                      <a:pt x="70" y="4"/>
                      <a:pt x="81" y="3"/>
                    </a:cubicBezTo>
                    <a:cubicBezTo>
                      <a:pt x="95" y="2"/>
                      <a:pt x="109" y="1"/>
                      <a:pt x="123" y="1"/>
                    </a:cubicBezTo>
                    <a:cubicBezTo>
                      <a:pt x="129" y="0"/>
                      <a:pt x="134" y="4"/>
                      <a:pt x="135" y="9"/>
                    </a:cubicBezTo>
                    <a:cubicBezTo>
                      <a:pt x="135" y="15"/>
                      <a:pt x="131" y="21"/>
                      <a:pt x="126" y="21"/>
                    </a:cubicBezTo>
                    <a:cubicBezTo>
                      <a:pt x="104" y="22"/>
                      <a:pt x="82" y="24"/>
                      <a:pt x="61" y="26"/>
                    </a:cubicBezTo>
                    <a:cubicBezTo>
                      <a:pt x="56" y="26"/>
                      <a:pt x="52" y="26"/>
                      <a:pt x="47" y="27"/>
                    </a:cubicBezTo>
                    <a:cubicBezTo>
                      <a:pt x="42" y="27"/>
                      <a:pt x="38" y="28"/>
                      <a:pt x="32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" name="Google Shape;761;p7"/>
              <p:cNvSpPr/>
              <p:nvPr/>
            </p:nvSpPr>
            <p:spPr>
              <a:xfrm>
                <a:off x="899280" y="4290120"/>
                <a:ext cx="54360" cy="10440"/>
              </a:xfrm>
              <a:custGeom>
                <a:rect b="b" l="l" r="r" t="t"/>
                <a:pathLst>
                  <a:path extrusionOk="0" h="29" w="151">
                    <a:moveTo>
                      <a:pt x="57" y="27"/>
                    </a:moveTo>
                    <a:cubicBezTo>
                      <a:pt x="47" y="27"/>
                      <a:pt x="38" y="25"/>
                      <a:pt x="28" y="25"/>
                    </a:cubicBezTo>
                    <a:lnTo>
                      <a:pt x="29" y="25"/>
                    </a:lnTo>
                    <a:cubicBezTo>
                      <a:pt x="25" y="24"/>
                      <a:pt x="21" y="24"/>
                      <a:pt x="17" y="24"/>
                    </a:cubicBezTo>
                    <a:cubicBezTo>
                      <a:pt x="17" y="24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5" y="23"/>
                      <a:pt x="0" y="18"/>
                      <a:pt x="2" y="11"/>
                    </a:cubicBezTo>
                    <a:cubicBezTo>
                      <a:pt x="3" y="6"/>
                      <a:pt x="9" y="1"/>
                      <a:pt x="14" y="2"/>
                    </a:cubicBezTo>
                    <a:lnTo>
                      <a:pt x="15" y="2"/>
                    </a:lnTo>
                    <a:cubicBezTo>
                      <a:pt x="18" y="3"/>
                      <a:pt x="20" y="3"/>
                      <a:pt x="23" y="3"/>
                    </a:cubicBezTo>
                    <a:cubicBezTo>
                      <a:pt x="27" y="3"/>
                      <a:pt x="31" y="3"/>
                      <a:pt x="35" y="4"/>
                    </a:cubicBezTo>
                    <a:cubicBezTo>
                      <a:pt x="42" y="4"/>
                      <a:pt x="49" y="6"/>
                      <a:pt x="56" y="6"/>
                    </a:cubicBezTo>
                    <a:cubicBezTo>
                      <a:pt x="58" y="6"/>
                      <a:pt x="61" y="7"/>
                      <a:pt x="64" y="7"/>
                    </a:cubicBezTo>
                    <a:cubicBezTo>
                      <a:pt x="67" y="7"/>
                      <a:pt x="71" y="7"/>
                      <a:pt x="74" y="7"/>
                    </a:cubicBezTo>
                    <a:cubicBezTo>
                      <a:pt x="79" y="6"/>
                      <a:pt x="83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0" y="6"/>
                      <a:pt x="94" y="5"/>
                      <a:pt x="99" y="4"/>
                    </a:cubicBezTo>
                    <a:cubicBezTo>
                      <a:pt x="103" y="4"/>
                      <a:pt x="107" y="4"/>
                      <a:pt x="111" y="3"/>
                    </a:cubicBezTo>
                    <a:cubicBezTo>
                      <a:pt x="120" y="2"/>
                      <a:pt x="129" y="2"/>
                      <a:pt x="138" y="0"/>
                    </a:cubicBezTo>
                    <a:cubicBezTo>
                      <a:pt x="144" y="0"/>
                      <a:pt x="149" y="4"/>
                      <a:pt x="150" y="9"/>
                    </a:cubicBezTo>
                    <a:cubicBezTo>
                      <a:pt x="150" y="15"/>
                      <a:pt x="146" y="20"/>
                      <a:pt x="140" y="21"/>
                    </a:cubicBezTo>
                    <a:cubicBezTo>
                      <a:pt x="131" y="22"/>
                      <a:pt x="121" y="23"/>
                      <a:pt x="111" y="24"/>
                    </a:cubicBezTo>
                    <a:cubicBezTo>
                      <a:pt x="103" y="25"/>
                      <a:pt x="94" y="27"/>
                      <a:pt x="86" y="27"/>
                    </a:cubicBezTo>
                    <a:cubicBezTo>
                      <a:pt x="79" y="27"/>
                      <a:pt x="73" y="28"/>
                      <a:pt x="66" y="28"/>
                    </a:cubicBezTo>
                    <a:cubicBezTo>
                      <a:pt x="63" y="28"/>
                      <a:pt x="60" y="28"/>
                      <a:pt x="5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" name="Google Shape;762;p7"/>
              <p:cNvSpPr/>
              <p:nvPr/>
            </p:nvSpPr>
            <p:spPr>
              <a:xfrm>
                <a:off x="957240" y="4292640"/>
                <a:ext cx="10800" cy="56160"/>
              </a:xfrm>
              <a:custGeom>
                <a:rect b="b" l="l" r="r" t="t"/>
                <a:pathLst>
                  <a:path extrusionOk="0" h="156" w="30">
                    <a:moveTo>
                      <a:pt x="9" y="146"/>
                    </a:moveTo>
                    <a:cubicBezTo>
                      <a:pt x="8" y="132"/>
                      <a:pt x="6" y="118"/>
                      <a:pt x="5" y="104"/>
                    </a:cubicBezTo>
                    <a:cubicBezTo>
                      <a:pt x="3" y="92"/>
                      <a:pt x="3" y="80"/>
                      <a:pt x="2" y="67"/>
                    </a:cubicBezTo>
                    <a:lnTo>
                      <a:pt x="2" y="66"/>
                    </a:lnTo>
                    <a:cubicBezTo>
                      <a:pt x="2" y="66"/>
                      <a:pt x="2" y="65"/>
                      <a:pt x="2" y="64"/>
                    </a:cubicBezTo>
                    <a:lnTo>
                      <a:pt x="2" y="65"/>
                    </a:lnTo>
                    <a:cubicBezTo>
                      <a:pt x="1" y="60"/>
                      <a:pt x="1" y="56"/>
                      <a:pt x="1" y="52"/>
                    </a:cubicBezTo>
                    <a:lnTo>
                      <a:pt x="1" y="51"/>
                    </a:lnTo>
                    <a:lnTo>
                      <a:pt x="1" y="50"/>
                    </a:lnTo>
                    <a:cubicBezTo>
                      <a:pt x="1" y="51"/>
                      <a:pt x="1" y="51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lnTo>
                      <a:pt x="1" y="50"/>
                    </a:lnTo>
                    <a:cubicBezTo>
                      <a:pt x="1" y="49"/>
                      <a:pt x="1" y="49"/>
                      <a:pt x="1" y="49"/>
                    </a:cubicBezTo>
                    <a:lnTo>
                      <a:pt x="1" y="48"/>
                    </a:lnTo>
                    <a:lnTo>
                      <a:pt x="1" y="49"/>
                    </a:lnTo>
                    <a:cubicBezTo>
                      <a:pt x="1" y="44"/>
                      <a:pt x="1" y="38"/>
                      <a:pt x="1" y="33"/>
                    </a:cubicBezTo>
                    <a:cubicBezTo>
                      <a:pt x="0" y="27"/>
                      <a:pt x="1" y="20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4"/>
                      <a:pt x="7" y="2"/>
                      <a:pt x="12" y="1"/>
                    </a:cubicBezTo>
                    <a:cubicBezTo>
                      <a:pt x="15" y="0"/>
                      <a:pt x="20" y="2"/>
                      <a:pt x="22" y="4"/>
                    </a:cubicBezTo>
                    <a:cubicBezTo>
                      <a:pt x="27" y="6"/>
                      <a:pt x="29" y="11"/>
                      <a:pt x="29" y="17"/>
                    </a:cubicBezTo>
                    <a:cubicBezTo>
                      <a:pt x="28" y="20"/>
                      <a:pt x="26" y="23"/>
                      <a:pt x="22" y="25"/>
                    </a:cubicBezTo>
                    <a:cubicBezTo>
                      <a:pt x="22" y="39"/>
                      <a:pt x="22" y="53"/>
                      <a:pt x="23" y="66"/>
                    </a:cubicBezTo>
                    <a:lnTo>
                      <a:pt x="23" y="65"/>
                    </a:lnTo>
                    <a:lnTo>
                      <a:pt x="23" y="66"/>
                    </a:ln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9"/>
                    </a:cubicBezTo>
                    <a:cubicBezTo>
                      <a:pt x="23" y="71"/>
                      <a:pt x="23" y="73"/>
                      <a:pt x="24" y="76"/>
                    </a:cubicBezTo>
                    <a:lnTo>
                      <a:pt x="24" y="77"/>
                    </a:lnTo>
                    <a:lnTo>
                      <a:pt x="24" y="78"/>
                    </a:lnTo>
                    <a:cubicBezTo>
                      <a:pt x="24" y="79"/>
                      <a:pt x="24" y="80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1"/>
                    </a:ln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3"/>
                    </a:lnTo>
                    <a:cubicBezTo>
                      <a:pt x="25" y="103"/>
                      <a:pt x="28" y="123"/>
                      <a:pt x="29" y="144"/>
                    </a:cubicBezTo>
                    <a:cubicBezTo>
                      <a:pt x="29" y="150"/>
                      <a:pt x="26" y="155"/>
                      <a:pt x="20" y="155"/>
                    </a:cubicBezTo>
                    <a:lnTo>
                      <a:pt x="19" y="155"/>
                    </a:lnTo>
                    <a:cubicBezTo>
                      <a:pt x="14" y="155"/>
                      <a:pt x="10" y="151"/>
                      <a:pt x="9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" name="Google Shape;763;p7"/>
              <p:cNvSpPr/>
              <p:nvPr/>
            </p:nvSpPr>
            <p:spPr>
              <a:xfrm>
                <a:off x="959400" y="4376160"/>
                <a:ext cx="10080" cy="47160"/>
              </a:xfrm>
              <a:custGeom>
                <a:rect b="b" l="l" r="r" t="t"/>
                <a:pathLst>
                  <a:path extrusionOk="0" h="131" w="28">
                    <a:moveTo>
                      <a:pt x="6" y="120"/>
                    </a:moveTo>
                    <a:cubicBezTo>
                      <a:pt x="5" y="103"/>
                      <a:pt x="3" y="86"/>
                      <a:pt x="2" y="70"/>
                    </a:cubicBezTo>
                    <a:cubicBezTo>
                      <a:pt x="2" y="60"/>
                      <a:pt x="1" y="49"/>
                      <a:pt x="1" y="38"/>
                    </a:cubicBezTo>
                    <a:cubicBezTo>
                      <a:pt x="0" y="32"/>
                      <a:pt x="0" y="26"/>
                      <a:pt x="0" y="21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2" y="4"/>
                      <a:pt x="6" y="0"/>
                      <a:pt x="12" y="0"/>
                    </a:cubicBezTo>
                    <a:cubicBezTo>
                      <a:pt x="17" y="0"/>
                      <a:pt x="23" y="5"/>
                      <a:pt x="23" y="11"/>
                    </a:cubicBezTo>
                    <a:cubicBezTo>
                      <a:pt x="22" y="13"/>
                      <a:pt x="22" y="15"/>
                      <a:pt x="22" y="17"/>
                    </a:cubicBezTo>
                    <a:cubicBezTo>
                      <a:pt x="22" y="22"/>
                      <a:pt x="21" y="26"/>
                      <a:pt x="22" y="32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1"/>
                      <a:pt x="22" y="33"/>
                      <a:pt x="22" y="34"/>
                    </a:cubicBezTo>
                    <a:lnTo>
                      <a:pt x="22" y="33"/>
                    </a:lnTo>
                    <a:cubicBezTo>
                      <a:pt x="22" y="34"/>
                      <a:pt x="22" y="34"/>
                      <a:pt x="22" y="35"/>
                    </a:cubicBezTo>
                    <a:lnTo>
                      <a:pt x="22" y="36"/>
                    </a:lnTo>
                    <a:cubicBezTo>
                      <a:pt x="22" y="37"/>
                      <a:pt x="22" y="37"/>
                      <a:pt x="22" y="38"/>
                    </a:cubicBezTo>
                    <a:lnTo>
                      <a:pt x="22" y="37"/>
                    </a:lnTo>
                    <a:cubicBezTo>
                      <a:pt x="22" y="43"/>
                      <a:pt x="23" y="50"/>
                      <a:pt x="23" y="57"/>
                    </a:cubicBezTo>
                    <a:cubicBezTo>
                      <a:pt x="23" y="61"/>
                      <a:pt x="23" y="66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4"/>
                      <a:pt x="24" y="78"/>
                      <a:pt x="24" y="82"/>
                    </a:cubicBezTo>
                    <a:cubicBezTo>
                      <a:pt x="24" y="85"/>
                      <a:pt x="24" y="89"/>
                      <a:pt x="24" y="93"/>
                    </a:cubicBezTo>
                    <a:lnTo>
                      <a:pt x="25" y="94"/>
                    </a:lnTo>
                    <a:lnTo>
                      <a:pt x="25" y="93"/>
                    </a:lnTo>
                    <a:cubicBezTo>
                      <a:pt x="25" y="102"/>
                      <a:pt x="26" y="110"/>
                      <a:pt x="26" y="118"/>
                    </a:cubicBezTo>
                    <a:cubicBezTo>
                      <a:pt x="27" y="123"/>
                      <a:pt x="23" y="128"/>
                      <a:pt x="17" y="129"/>
                    </a:cubicBezTo>
                    <a:lnTo>
                      <a:pt x="16" y="130"/>
                    </a:lnTo>
                    <a:cubicBezTo>
                      <a:pt x="11" y="130"/>
                      <a:pt x="6" y="126"/>
                      <a:pt x="6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" name="Google Shape;764;p7"/>
              <p:cNvSpPr/>
              <p:nvPr/>
            </p:nvSpPr>
            <p:spPr>
              <a:xfrm>
                <a:off x="959760" y="4482360"/>
                <a:ext cx="11160" cy="56880"/>
              </a:xfrm>
              <a:custGeom>
                <a:rect b="b" l="l" r="r" t="t"/>
                <a:pathLst>
                  <a:path extrusionOk="0" h="158" w="31">
                    <a:moveTo>
                      <a:pt x="10" y="157"/>
                    </a:moveTo>
                    <a:cubicBezTo>
                      <a:pt x="5" y="157"/>
                      <a:pt x="0" y="152"/>
                      <a:pt x="0" y="146"/>
                    </a:cubicBezTo>
                    <a:cubicBezTo>
                      <a:pt x="0" y="129"/>
                      <a:pt x="0" y="113"/>
                      <a:pt x="0" y="96"/>
                    </a:cubicBezTo>
                    <a:cubicBezTo>
                      <a:pt x="0" y="88"/>
                      <a:pt x="0" y="80"/>
                      <a:pt x="1" y="73"/>
                    </a:cubicBezTo>
                    <a:cubicBezTo>
                      <a:pt x="1" y="65"/>
                      <a:pt x="1" y="57"/>
                      <a:pt x="1" y="49"/>
                    </a:cubicBezTo>
                    <a:cubicBezTo>
                      <a:pt x="1" y="47"/>
                      <a:pt x="2" y="43"/>
                      <a:pt x="2" y="40"/>
                    </a:cubicBezTo>
                    <a:cubicBezTo>
                      <a:pt x="3" y="30"/>
                      <a:pt x="5" y="19"/>
                      <a:pt x="8" y="9"/>
                    </a:cubicBezTo>
                    <a:cubicBezTo>
                      <a:pt x="9" y="3"/>
                      <a:pt x="16" y="0"/>
                      <a:pt x="21" y="2"/>
                    </a:cubicBezTo>
                    <a:cubicBezTo>
                      <a:pt x="28" y="3"/>
                      <a:pt x="30" y="10"/>
                      <a:pt x="29" y="16"/>
                    </a:cubicBezTo>
                    <a:cubicBezTo>
                      <a:pt x="28" y="19"/>
                      <a:pt x="28" y="21"/>
                      <a:pt x="26" y="25"/>
                    </a:cubicBezTo>
                    <a:cubicBezTo>
                      <a:pt x="26" y="29"/>
                      <a:pt x="25" y="34"/>
                      <a:pt x="24" y="38"/>
                    </a:cubicBezTo>
                    <a:cubicBezTo>
                      <a:pt x="23" y="42"/>
                      <a:pt x="23" y="47"/>
                      <a:pt x="22" y="51"/>
                    </a:cubicBezTo>
                    <a:cubicBezTo>
                      <a:pt x="22" y="66"/>
                      <a:pt x="21" y="81"/>
                      <a:pt x="21" y="97"/>
                    </a:cubicBezTo>
                    <a:cubicBezTo>
                      <a:pt x="21" y="114"/>
                      <a:pt x="21" y="130"/>
                      <a:pt x="21" y="147"/>
                    </a:cubicBezTo>
                    <a:cubicBezTo>
                      <a:pt x="21" y="152"/>
                      <a:pt x="16" y="157"/>
                      <a:pt x="11" y="157"/>
                    </a:cubicBezTo>
                    <a:lnTo>
                      <a:pt x="10" y="15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" name="Google Shape;765;p7"/>
              <p:cNvSpPr/>
              <p:nvPr/>
            </p:nvSpPr>
            <p:spPr>
              <a:xfrm>
                <a:off x="958680" y="4581720"/>
                <a:ext cx="9720" cy="55800"/>
              </a:xfrm>
              <a:custGeom>
                <a:rect b="b" l="l" r="r" t="t"/>
                <a:pathLst>
                  <a:path extrusionOk="0" h="155" w="27">
                    <a:moveTo>
                      <a:pt x="12" y="154"/>
                    </a:moveTo>
                    <a:cubicBezTo>
                      <a:pt x="7" y="154"/>
                      <a:pt x="3" y="149"/>
                      <a:pt x="3" y="144"/>
                    </a:cubicBezTo>
                    <a:cubicBezTo>
                      <a:pt x="2" y="121"/>
                      <a:pt x="1" y="98"/>
                      <a:pt x="1" y="75"/>
                    </a:cubicBezTo>
                    <a:cubicBezTo>
                      <a:pt x="0" y="65"/>
                      <a:pt x="0" y="55"/>
                      <a:pt x="0" y="45"/>
                    </a:cubicBezTo>
                    <a:cubicBezTo>
                      <a:pt x="0" y="39"/>
                      <a:pt x="1" y="33"/>
                      <a:pt x="1" y="27"/>
                    </a:cubicBezTo>
                    <a:cubicBezTo>
                      <a:pt x="2" y="22"/>
                      <a:pt x="3" y="16"/>
                      <a:pt x="3" y="10"/>
                    </a:cubicBezTo>
                    <a:cubicBezTo>
                      <a:pt x="4" y="4"/>
                      <a:pt x="10" y="0"/>
                      <a:pt x="16" y="1"/>
                    </a:cubicBezTo>
                    <a:cubicBezTo>
                      <a:pt x="22" y="2"/>
                      <a:pt x="26" y="8"/>
                      <a:pt x="25" y="14"/>
                    </a:cubicBezTo>
                    <a:cubicBezTo>
                      <a:pt x="24" y="19"/>
                      <a:pt x="23" y="25"/>
                      <a:pt x="22" y="30"/>
                    </a:cubicBezTo>
                    <a:cubicBezTo>
                      <a:pt x="21" y="48"/>
                      <a:pt x="22" y="66"/>
                      <a:pt x="22" y="84"/>
                    </a:cubicBezTo>
                    <a:cubicBezTo>
                      <a:pt x="22" y="105"/>
                      <a:pt x="23" y="124"/>
                      <a:pt x="23" y="144"/>
                    </a:cubicBezTo>
                    <a:cubicBezTo>
                      <a:pt x="23" y="150"/>
                      <a:pt x="18" y="154"/>
                      <a:pt x="13" y="154"/>
                    </a:cubicBezTo>
                    <a:lnTo>
                      <a:pt x="12" y="15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" name="Google Shape;766;p7"/>
              <p:cNvSpPr/>
              <p:nvPr/>
            </p:nvSpPr>
            <p:spPr>
              <a:xfrm>
                <a:off x="960120" y="4678560"/>
                <a:ext cx="9360" cy="21240"/>
              </a:xfrm>
              <a:custGeom>
                <a:rect b="b" l="l" r="r" t="t"/>
                <a:pathLst>
                  <a:path extrusionOk="0" h="59" w="26">
                    <a:moveTo>
                      <a:pt x="12" y="58"/>
                    </a:moveTo>
                    <a:cubicBezTo>
                      <a:pt x="6" y="58"/>
                      <a:pt x="1" y="53"/>
                      <a:pt x="1" y="48"/>
                    </a:cubicBezTo>
                    <a:cubicBezTo>
                      <a:pt x="1" y="35"/>
                      <a:pt x="0" y="23"/>
                      <a:pt x="2" y="10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7"/>
                      <a:pt x="24" y="14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9"/>
                      <a:pt x="22" y="38"/>
                      <a:pt x="23" y="48"/>
                    </a:cubicBezTo>
                    <a:cubicBezTo>
                      <a:pt x="23" y="53"/>
                      <a:pt x="18" y="58"/>
                      <a:pt x="12" y="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" name="Google Shape;767;p7"/>
              <p:cNvSpPr/>
              <p:nvPr/>
            </p:nvSpPr>
            <p:spPr>
              <a:xfrm>
                <a:off x="556920" y="3749040"/>
                <a:ext cx="16920" cy="1121400"/>
              </a:xfrm>
              <a:custGeom>
                <a:rect b="b" l="l" r="r" t="t"/>
                <a:pathLst>
                  <a:path extrusionOk="0" h="3115" w="47">
                    <a:moveTo>
                      <a:pt x="34" y="3114"/>
                    </a:moveTo>
                    <a:cubicBezTo>
                      <a:pt x="28" y="3114"/>
                      <a:pt x="24" y="3109"/>
                      <a:pt x="24" y="3103"/>
                    </a:cubicBezTo>
                    <a:cubicBezTo>
                      <a:pt x="24" y="3088"/>
                      <a:pt x="23" y="3072"/>
                      <a:pt x="23" y="3058"/>
                    </a:cubicBezTo>
                    <a:cubicBezTo>
                      <a:pt x="23" y="3044"/>
                      <a:pt x="23" y="3030"/>
                      <a:pt x="23" y="3016"/>
                    </a:cubicBezTo>
                    <a:cubicBezTo>
                      <a:pt x="23" y="3001"/>
                      <a:pt x="23" y="2986"/>
                      <a:pt x="23" y="2971"/>
                    </a:cubicBezTo>
                    <a:cubicBezTo>
                      <a:pt x="23" y="2956"/>
                      <a:pt x="23" y="2941"/>
                      <a:pt x="23" y="2926"/>
                    </a:cubicBezTo>
                    <a:cubicBezTo>
                      <a:pt x="23" y="2863"/>
                      <a:pt x="23" y="2800"/>
                      <a:pt x="22" y="2737"/>
                    </a:cubicBezTo>
                    <a:cubicBezTo>
                      <a:pt x="21" y="2606"/>
                      <a:pt x="21" y="2475"/>
                      <a:pt x="20" y="2343"/>
                    </a:cubicBezTo>
                    <a:cubicBezTo>
                      <a:pt x="18" y="2208"/>
                      <a:pt x="18" y="2073"/>
                      <a:pt x="17" y="1939"/>
                    </a:cubicBezTo>
                    <a:cubicBezTo>
                      <a:pt x="16" y="1808"/>
                      <a:pt x="15" y="1678"/>
                      <a:pt x="14" y="1547"/>
                    </a:cubicBezTo>
                    <a:cubicBezTo>
                      <a:pt x="13" y="1415"/>
                      <a:pt x="12" y="1283"/>
                      <a:pt x="11" y="1150"/>
                    </a:cubicBezTo>
                    <a:cubicBezTo>
                      <a:pt x="10" y="1018"/>
                      <a:pt x="9" y="885"/>
                      <a:pt x="7" y="753"/>
                    </a:cubicBezTo>
                    <a:cubicBezTo>
                      <a:pt x="6" y="620"/>
                      <a:pt x="5" y="486"/>
                      <a:pt x="4" y="353"/>
                    </a:cubicBezTo>
                    <a:cubicBezTo>
                      <a:pt x="4" y="294"/>
                      <a:pt x="3" y="237"/>
                      <a:pt x="2" y="179"/>
                    </a:cubicBezTo>
                    <a:cubicBezTo>
                      <a:pt x="2" y="151"/>
                      <a:pt x="2" y="121"/>
                      <a:pt x="2" y="93"/>
                    </a:cubicBezTo>
                    <a:cubicBezTo>
                      <a:pt x="1" y="78"/>
                      <a:pt x="1" y="63"/>
                      <a:pt x="1" y="49"/>
                    </a:cubicBezTo>
                    <a:cubicBezTo>
                      <a:pt x="0" y="36"/>
                      <a:pt x="0" y="24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25"/>
                      <a:pt x="22" y="38"/>
                      <a:pt x="22" y="51"/>
                    </a:cubicBezTo>
                    <a:cubicBezTo>
                      <a:pt x="22" y="68"/>
                      <a:pt x="22" y="85"/>
                      <a:pt x="22" y="101"/>
                    </a:cubicBezTo>
                    <a:cubicBezTo>
                      <a:pt x="22" y="134"/>
                      <a:pt x="22" y="167"/>
                      <a:pt x="23" y="200"/>
                    </a:cubicBezTo>
                    <a:cubicBezTo>
                      <a:pt x="23" y="265"/>
                      <a:pt x="23" y="329"/>
                      <a:pt x="24" y="394"/>
                    </a:cubicBezTo>
                    <a:cubicBezTo>
                      <a:pt x="24" y="526"/>
                      <a:pt x="25" y="659"/>
                      <a:pt x="26" y="793"/>
                    </a:cubicBezTo>
                    <a:cubicBezTo>
                      <a:pt x="27" y="926"/>
                      <a:pt x="28" y="1059"/>
                      <a:pt x="29" y="1193"/>
                    </a:cubicBezTo>
                    <a:cubicBezTo>
                      <a:pt x="30" y="1323"/>
                      <a:pt x="31" y="1454"/>
                      <a:pt x="32" y="1585"/>
                    </a:cubicBezTo>
                    <a:cubicBezTo>
                      <a:pt x="33" y="1719"/>
                      <a:pt x="34" y="1852"/>
                      <a:pt x="35" y="1986"/>
                    </a:cubicBezTo>
                    <a:cubicBezTo>
                      <a:pt x="36" y="2119"/>
                      <a:pt x="37" y="2251"/>
                      <a:pt x="38" y="2383"/>
                    </a:cubicBezTo>
                    <a:cubicBezTo>
                      <a:pt x="39" y="2514"/>
                      <a:pt x="41" y="2646"/>
                      <a:pt x="42" y="2778"/>
                    </a:cubicBezTo>
                    <a:cubicBezTo>
                      <a:pt x="42" y="2834"/>
                      <a:pt x="43" y="2890"/>
                      <a:pt x="44" y="2947"/>
                    </a:cubicBezTo>
                    <a:cubicBezTo>
                      <a:pt x="44" y="2959"/>
                      <a:pt x="45" y="2971"/>
                      <a:pt x="45" y="2984"/>
                    </a:cubicBezTo>
                    <a:cubicBezTo>
                      <a:pt x="45" y="2997"/>
                      <a:pt x="45" y="3011"/>
                      <a:pt x="45" y="3024"/>
                    </a:cubicBezTo>
                    <a:cubicBezTo>
                      <a:pt x="45" y="3036"/>
                      <a:pt x="45" y="3049"/>
                      <a:pt x="45" y="3061"/>
                    </a:cubicBezTo>
                    <a:cubicBezTo>
                      <a:pt x="45" y="3075"/>
                      <a:pt x="45" y="3089"/>
                      <a:pt x="46" y="3103"/>
                    </a:cubicBezTo>
                    <a:cubicBezTo>
                      <a:pt x="46" y="3109"/>
                      <a:pt x="41" y="3114"/>
                      <a:pt x="35" y="3114"/>
                    </a:cubicBezTo>
                    <a:lnTo>
                      <a:pt x="34" y="311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" name="Google Shape;768;p7"/>
              <p:cNvSpPr/>
              <p:nvPr/>
            </p:nvSpPr>
            <p:spPr>
              <a:xfrm>
                <a:off x="542520" y="3746880"/>
                <a:ext cx="39960" cy="87120"/>
              </a:xfrm>
              <a:custGeom>
                <a:rect b="b" l="l" r="r" t="t"/>
                <a:pathLst>
                  <a:path extrusionOk="0" h="242" w="111">
                    <a:moveTo>
                      <a:pt x="12" y="241"/>
                    </a:moveTo>
                    <a:cubicBezTo>
                      <a:pt x="5" y="241"/>
                      <a:pt x="0" y="235"/>
                      <a:pt x="1" y="229"/>
                    </a:cubicBezTo>
                    <a:cubicBezTo>
                      <a:pt x="3" y="219"/>
                      <a:pt x="4" y="211"/>
                      <a:pt x="6" y="201"/>
                    </a:cubicBezTo>
                    <a:cubicBezTo>
                      <a:pt x="7" y="198"/>
                      <a:pt x="7" y="194"/>
                      <a:pt x="8" y="191"/>
                    </a:cubicBezTo>
                    <a:cubicBezTo>
                      <a:pt x="9" y="186"/>
                      <a:pt x="10" y="182"/>
                      <a:pt x="10" y="178"/>
                    </a:cubicBezTo>
                    <a:lnTo>
                      <a:pt x="10" y="179"/>
                    </a:lnTo>
                    <a:cubicBezTo>
                      <a:pt x="10" y="178"/>
                      <a:pt x="11" y="176"/>
                      <a:pt x="11" y="175"/>
                    </a:cubicBezTo>
                    <a:cubicBezTo>
                      <a:pt x="11" y="171"/>
                      <a:pt x="12" y="168"/>
                      <a:pt x="12" y="164"/>
                    </a:cubicBezTo>
                    <a:cubicBezTo>
                      <a:pt x="16" y="141"/>
                      <a:pt x="19" y="119"/>
                      <a:pt x="22" y="97"/>
                    </a:cubicBezTo>
                    <a:cubicBezTo>
                      <a:pt x="25" y="76"/>
                      <a:pt x="28" y="55"/>
                      <a:pt x="31" y="34"/>
                    </a:cubicBezTo>
                    <a:cubicBezTo>
                      <a:pt x="31" y="31"/>
                      <a:pt x="31" y="30"/>
                      <a:pt x="31" y="28"/>
                    </a:cubicBezTo>
                    <a:cubicBezTo>
                      <a:pt x="32" y="22"/>
                      <a:pt x="36" y="18"/>
                      <a:pt x="42" y="18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7" y="16"/>
                      <a:pt x="47" y="13"/>
                      <a:pt x="47" y="10"/>
                    </a:cubicBezTo>
                    <a:cubicBezTo>
                      <a:pt x="49" y="5"/>
                      <a:pt x="52" y="2"/>
                      <a:pt x="57" y="1"/>
                    </a:cubicBezTo>
                    <a:cubicBezTo>
                      <a:pt x="63" y="0"/>
                      <a:pt x="68" y="4"/>
                      <a:pt x="69" y="9"/>
                    </a:cubicBezTo>
                    <a:cubicBezTo>
                      <a:pt x="70" y="12"/>
                      <a:pt x="70" y="16"/>
                      <a:pt x="70" y="19"/>
                    </a:cubicBezTo>
                    <a:cubicBezTo>
                      <a:pt x="71" y="23"/>
                      <a:pt x="72" y="26"/>
                      <a:pt x="72" y="30"/>
                    </a:cubicBezTo>
                    <a:cubicBezTo>
                      <a:pt x="72" y="30"/>
                      <a:pt x="72" y="29"/>
                      <a:pt x="72" y="28"/>
                    </a:cubicBezTo>
                    <a:cubicBezTo>
                      <a:pt x="77" y="53"/>
                      <a:pt x="84" y="77"/>
                      <a:pt x="88" y="101"/>
                    </a:cubicBezTo>
                    <a:cubicBezTo>
                      <a:pt x="88" y="100"/>
                      <a:pt x="88" y="100"/>
                      <a:pt x="88" y="99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9" y="108"/>
                      <a:pt x="90" y="113"/>
                      <a:pt x="91" y="117"/>
                    </a:cubicBezTo>
                    <a:lnTo>
                      <a:pt x="91" y="116"/>
                    </a:lnTo>
                    <a:cubicBezTo>
                      <a:pt x="92" y="123"/>
                      <a:pt x="93" y="130"/>
                      <a:pt x="94" y="136"/>
                    </a:cubicBezTo>
                    <a:lnTo>
                      <a:pt x="94" y="137"/>
                    </a:lnTo>
                    <a:cubicBezTo>
                      <a:pt x="95" y="137"/>
                      <a:pt x="95" y="137"/>
                      <a:pt x="95" y="137"/>
                    </a:cubicBezTo>
                    <a:cubicBezTo>
                      <a:pt x="95" y="142"/>
                      <a:pt x="96" y="147"/>
                      <a:pt x="97" y="152"/>
                    </a:cubicBezTo>
                    <a:cubicBezTo>
                      <a:pt x="97" y="151"/>
                      <a:pt x="97" y="151"/>
                      <a:pt x="97" y="151"/>
                    </a:cubicBezTo>
                    <a:lnTo>
                      <a:pt x="97" y="152"/>
                    </a:lnTo>
                    <a:lnTo>
                      <a:pt x="97" y="151"/>
                    </a:lnTo>
                    <a:cubicBezTo>
                      <a:pt x="100" y="171"/>
                      <a:pt x="105" y="191"/>
                      <a:pt x="109" y="212"/>
                    </a:cubicBezTo>
                    <a:cubicBezTo>
                      <a:pt x="110" y="218"/>
                      <a:pt x="107" y="223"/>
                      <a:pt x="101" y="225"/>
                    </a:cubicBezTo>
                    <a:cubicBezTo>
                      <a:pt x="96" y="226"/>
                      <a:pt x="90" y="222"/>
                      <a:pt x="89" y="217"/>
                    </a:cubicBezTo>
                    <a:cubicBezTo>
                      <a:pt x="87" y="209"/>
                      <a:pt x="85" y="201"/>
                      <a:pt x="84" y="193"/>
                    </a:cubicBezTo>
                    <a:lnTo>
                      <a:pt x="84" y="194"/>
                    </a:lnTo>
                    <a:cubicBezTo>
                      <a:pt x="84" y="193"/>
                      <a:pt x="84" y="191"/>
                      <a:pt x="84" y="190"/>
                    </a:cubicBezTo>
                    <a:cubicBezTo>
                      <a:pt x="84" y="191"/>
                      <a:pt x="84" y="191"/>
                      <a:pt x="84" y="192"/>
                    </a:cubicBezTo>
                    <a:cubicBezTo>
                      <a:pt x="83" y="190"/>
                      <a:pt x="83" y="187"/>
                      <a:pt x="82" y="185"/>
                    </a:cubicBezTo>
                    <a:lnTo>
                      <a:pt x="82" y="186"/>
                    </a:lnTo>
                    <a:cubicBezTo>
                      <a:pt x="82" y="185"/>
                      <a:pt x="82" y="184"/>
                      <a:pt x="82" y="183"/>
                    </a:cubicBezTo>
                    <a:cubicBezTo>
                      <a:pt x="81" y="178"/>
                      <a:pt x="80" y="173"/>
                      <a:pt x="79" y="169"/>
                    </a:cubicBezTo>
                    <a:lnTo>
                      <a:pt x="80" y="170"/>
                    </a:lnTo>
                    <a:cubicBezTo>
                      <a:pt x="79" y="165"/>
                      <a:pt x="78" y="161"/>
                      <a:pt x="77" y="156"/>
                    </a:cubicBezTo>
                    <a:cubicBezTo>
                      <a:pt x="77" y="157"/>
                      <a:pt x="77" y="157"/>
                      <a:pt x="78" y="157"/>
                    </a:cubicBezTo>
                    <a:cubicBezTo>
                      <a:pt x="77" y="157"/>
                      <a:pt x="77" y="155"/>
                      <a:pt x="77" y="155"/>
                    </a:cubicBezTo>
                    <a:lnTo>
                      <a:pt x="77" y="156"/>
                    </a:lnTo>
                    <a:cubicBezTo>
                      <a:pt x="77" y="151"/>
                      <a:pt x="75" y="145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34"/>
                      <a:pt x="72" y="128"/>
                      <a:pt x="71" y="122"/>
                    </a:cubicBezTo>
                    <a:lnTo>
                      <a:pt x="71" y="123"/>
                    </a:lnTo>
                    <a:cubicBezTo>
                      <a:pt x="70" y="116"/>
                      <a:pt x="68" y="109"/>
                      <a:pt x="67" y="103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6" y="98"/>
                      <a:pt x="65" y="91"/>
                      <a:pt x="63" y="84"/>
                    </a:cubicBezTo>
                    <a:cubicBezTo>
                      <a:pt x="61" y="77"/>
                      <a:pt x="60" y="70"/>
                      <a:pt x="58" y="63"/>
                    </a:cubicBezTo>
                    <a:cubicBezTo>
                      <a:pt x="58" y="64"/>
                      <a:pt x="57" y="66"/>
                      <a:pt x="57" y="68"/>
                    </a:cubicBezTo>
                    <a:cubicBezTo>
                      <a:pt x="53" y="84"/>
                      <a:pt x="50" y="100"/>
                      <a:pt x="46" y="116"/>
                    </a:cubicBezTo>
                    <a:cubicBezTo>
                      <a:pt x="42" y="131"/>
                      <a:pt x="38" y="147"/>
                      <a:pt x="34" y="162"/>
                    </a:cubicBezTo>
                    <a:cubicBezTo>
                      <a:pt x="35" y="162"/>
                      <a:pt x="35" y="161"/>
                      <a:pt x="35" y="161"/>
                    </a:cubicBezTo>
                    <a:cubicBezTo>
                      <a:pt x="29" y="185"/>
                      <a:pt x="26" y="208"/>
                      <a:pt x="23" y="232"/>
                    </a:cubicBezTo>
                    <a:cubicBezTo>
                      <a:pt x="22" y="237"/>
                      <a:pt x="18" y="241"/>
                      <a:pt x="12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" name="Google Shape;769;p7"/>
              <p:cNvSpPr/>
              <p:nvPr/>
            </p:nvSpPr>
            <p:spPr>
              <a:xfrm>
                <a:off x="16200" y="4703760"/>
                <a:ext cx="1077840" cy="12960"/>
              </a:xfrm>
              <a:custGeom>
                <a:rect b="b" l="l" r="r" t="t"/>
                <a:pathLst>
                  <a:path extrusionOk="0" h="36" w="2994">
                    <a:moveTo>
                      <a:pt x="0" y="24"/>
                    </a:moveTo>
                    <a:cubicBezTo>
                      <a:pt x="1" y="18"/>
                      <a:pt x="6" y="14"/>
                      <a:pt x="12" y="14"/>
                    </a:cubicBezTo>
                    <a:cubicBezTo>
                      <a:pt x="26" y="13"/>
                      <a:pt x="41" y="14"/>
                      <a:pt x="55" y="14"/>
                    </a:cubicBezTo>
                    <a:cubicBezTo>
                      <a:pt x="71" y="14"/>
                      <a:pt x="87" y="14"/>
                      <a:pt x="103" y="14"/>
                    </a:cubicBezTo>
                    <a:cubicBezTo>
                      <a:pt x="134" y="14"/>
                      <a:pt x="165" y="14"/>
                      <a:pt x="197" y="14"/>
                    </a:cubicBezTo>
                    <a:cubicBezTo>
                      <a:pt x="259" y="13"/>
                      <a:pt x="322" y="13"/>
                      <a:pt x="384" y="13"/>
                    </a:cubicBezTo>
                    <a:cubicBezTo>
                      <a:pt x="510" y="13"/>
                      <a:pt x="635" y="11"/>
                      <a:pt x="761" y="11"/>
                    </a:cubicBezTo>
                    <a:cubicBezTo>
                      <a:pt x="887" y="11"/>
                      <a:pt x="1013" y="10"/>
                      <a:pt x="1139" y="10"/>
                    </a:cubicBezTo>
                    <a:cubicBezTo>
                      <a:pt x="1269" y="9"/>
                      <a:pt x="1398" y="8"/>
                      <a:pt x="1528" y="8"/>
                    </a:cubicBezTo>
                    <a:cubicBezTo>
                      <a:pt x="1655" y="7"/>
                      <a:pt x="1781" y="7"/>
                      <a:pt x="1907" y="6"/>
                    </a:cubicBezTo>
                    <a:cubicBezTo>
                      <a:pt x="2034" y="6"/>
                      <a:pt x="2160" y="6"/>
                      <a:pt x="2287" y="5"/>
                    </a:cubicBezTo>
                    <a:cubicBezTo>
                      <a:pt x="2415" y="4"/>
                      <a:pt x="2542" y="4"/>
                      <a:pt x="2669" y="3"/>
                    </a:cubicBezTo>
                    <a:cubicBezTo>
                      <a:pt x="2720" y="3"/>
                      <a:pt x="2771" y="3"/>
                      <a:pt x="2822" y="2"/>
                    </a:cubicBezTo>
                    <a:cubicBezTo>
                      <a:pt x="2848" y="2"/>
                      <a:pt x="2875" y="1"/>
                      <a:pt x="2901" y="1"/>
                    </a:cubicBezTo>
                    <a:cubicBezTo>
                      <a:pt x="2928" y="1"/>
                      <a:pt x="2956" y="1"/>
                      <a:pt x="2983" y="0"/>
                    </a:cubicBezTo>
                    <a:cubicBezTo>
                      <a:pt x="2989" y="0"/>
                      <a:pt x="2993" y="6"/>
                      <a:pt x="2993" y="11"/>
                    </a:cubicBezTo>
                    <a:cubicBezTo>
                      <a:pt x="2993" y="17"/>
                      <a:pt x="2988" y="22"/>
                      <a:pt x="2982" y="22"/>
                    </a:cubicBezTo>
                    <a:cubicBezTo>
                      <a:pt x="2950" y="21"/>
                      <a:pt x="2918" y="21"/>
                      <a:pt x="2885" y="21"/>
                    </a:cubicBezTo>
                    <a:cubicBezTo>
                      <a:pt x="2854" y="22"/>
                      <a:pt x="2824" y="22"/>
                      <a:pt x="2793" y="22"/>
                    </a:cubicBezTo>
                    <a:cubicBezTo>
                      <a:pt x="2730" y="22"/>
                      <a:pt x="2667" y="22"/>
                      <a:pt x="2604" y="22"/>
                    </a:cubicBezTo>
                    <a:cubicBezTo>
                      <a:pt x="2476" y="22"/>
                      <a:pt x="2348" y="24"/>
                      <a:pt x="2220" y="24"/>
                    </a:cubicBezTo>
                    <a:cubicBezTo>
                      <a:pt x="2094" y="25"/>
                      <a:pt x="1967" y="25"/>
                      <a:pt x="1842" y="26"/>
                    </a:cubicBezTo>
                    <a:cubicBezTo>
                      <a:pt x="1713" y="26"/>
                      <a:pt x="1585" y="27"/>
                      <a:pt x="1456" y="28"/>
                    </a:cubicBezTo>
                    <a:cubicBezTo>
                      <a:pt x="1394" y="28"/>
                      <a:pt x="1331" y="28"/>
                      <a:pt x="1269" y="29"/>
                    </a:cubicBezTo>
                    <a:cubicBezTo>
                      <a:pt x="1204" y="29"/>
                      <a:pt x="1139" y="29"/>
                      <a:pt x="1075" y="29"/>
                    </a:cubicBezTo>
                    <a:cubicBezTo>
                      <a:pt x="949" y="30"/>
                      <a:pt x="823" y="31"/>
                      <a:pt x="697" y="31"/>
                    </a:cubicBezTo>
                    <a:cubicBezTo>
                      <a:pt x="635" y="32"/>
                      <a:pt x="573" y="32"/>
                      <a:pt x="510" y="32"/>
                    </a:cubicBezTo>
                    <a:cubicBezTo>
                      <a:pt x="447" y="32"/>
                      <a:pt x="383" y="33"/>
                      <a:pt x="319" y="33"/>
                    </a:cubicBezTo>
                    <a:cubicBezTo>
                      <a:pt x="266" y="34"/>
                      <a:pt x="214" y="34"/>
                      <a:pt x="161" y="34"/>
                    </a:cubicBezTo>
                    <a:cubicBezTo>
                      <a:pt x="136" y="34"/>
                      <a:pt x="111" y="35"/>
                      <a:pt x="86" y="35"/>
                    </a:cubicBezTo>
                    <a:cubicBezTo>
                      <a:pt x="61" y="35"/>
                      <a:pt x="37" y="35"/>
                      <a:pt x="11" y="35"/>
                    </a:cubicBezTo>
                    <a:cubicBezTo>
                      <a:pt x="6" y="35"/>
                      <a:pt x="0" y="30"/>
                      <a:pt x="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" name="Google Shape;770;p7"/>
              <p:cNvSpPr/>
              <p:nvPr/>
            </p:nvSpPr>
            <p:spPr>
              <a:xfrm>
                <a:off x="1049040" y="4692960"/>
                <a:ext cx="71280" cy="40680"/>
              </a:xfrm>
              <a:custGeom>
                <a:rect b="b" l="l" r="r" t="t"/>
                <a:pathLst>
                  <a:path extrusionOk="0" h="113" w="198">
                    <a:moveTo>
                      <a:pt x="21" y="108"/>
                    </a:moveTo>
                    <a:cubicBezTo>
                      <a:pt x="17" y="104"/>
                      <a:pt x="17" y="97"/>
                      <a:pt x="21" y="93"/>
                    </a:cubicBezTo>
                    <a:cubicBezTo>
                      <a:pt x="29" y="86"/>
                      <a:pt x="39" y="79"/>
                      <a:pt x="49" y="74"/>
                    </a:cubicBezTo>
                    <a:cubicBezTo>
                      <a:pt x="53" y="72"/>
                      <a:pt x="58" y="69"/>
                      <a:pt x="63" y="67"/>
                    </a:cubicBezTo>
                    <a:cubicBezTo>
                      <a:pt x="67" y="65"/>
                      <a:pt x="71" y="63"/>
                      <a:pt x="76" y="61"/>
                    </a:cubicBezTo>
                    <a:cubicBezTo>
                      <a:pt x="81" y="59"/>
                      <a:pt x="85" y="58"/>
                      <a:pt x="90" y="57"/>
                    </a:cubicBezTo>
                    <a:cubicBezTo>
                      <a:pt x="100" y="53"/>
                      <a:pt x="110" y="50"/>
                      <a:pt x="120" y="47"/>
                    </a:cubicBezTo>
                    <a:cubicBezTo>
                      <a:pt x="125" y="45"/>
                      <a:pt x="130" y="43"/>
                      <a:pt x="135" y="41"/>
                    </a:cubicBezTo>
                    <a:cubicBezTo>
                      <a:pt x="133" y="41"/>
                      <a:pt x="131" y="41"/>
                      <a:pt x="130" y="41"/>
                    </a:cubicBezTo>
                    <a:cubicBezTo>
                      <a:pt x="123" y="41"/>
                      <a:pt x="117" y="40"/>
                      <a:pt x="110" y="40"/>
                    </a:cubicBezTo>
                    <a:cubicBezTo>
                      <a:pt x="99" y="38"/>
                      <a:pt x="88" y="36"/>
                      <a:pt x="77" y="34"/>
                    </a:cubicBezTo>
                    <a:cubicBezTo>
                      <a:pt x="66" y="33"/>
                      <a:pt x="54" y="30"/>
                      <a:pt x="43" y="28"/>
                    </a:cubicBezTo>
                    <a:lnTo>
                      <a:pt x="42" y="28"/>
                    </a:lnTo>
                    <a:cubicBezTo>
                      <a:pt x="43" y="28"/>
                      <a:pt x="43" y="28"/>
                      <a:pt x="43" y="28"/>
                    </a:cubicBezTo>
                    <a:cubicBezTo>
                      <a:pt x="35" y="26"/>
                      <a:pt x="28" y="24"/>
                      <a:pt x="21" y="23"/>
                    </a:cubicBezTo>
                    <a:cubicBezTo>
                      <a:pt x="18" y="24"/>
                      <a:pt x="16" y="24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2" y="5"/>
                      <a:pt x="6" y="1"/>
                      <a:pt x="11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7" y="2"/>
                      <a:pt x="29" y="3"/>
                      <a:pt x="33" y="3"/>
                    </a:cubicBezTo>
                    <a:cubicBezTo>
                      <a:pt x="38" y="5"/>
                      <a:pt x="43" y="6"/>
                      <a:pt x="48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52" y="8"/>
                      <a:pt x="57" y="9"/>
                      <a:pt x="63" y="10"/>
                    </a:cubicBezTo>
                    <a:cubicBezTo>
                      <a:pt x="74" y="13"/>
                      <a:pt x="84" y="15"/>
                      <a:pt x="95" y="16"/>
                    </a:cubicBezTo>
                    <a:cubicBezTo>
                      <a:pt x="104" y="18"/>
                      <a:pt x="114" y="19"/>
                      <a:pt x="124" y="20"/>
                    </a:cubicBezTo>
                    <a:cubicBezTo>
                      <a:pt x="133" y="21"/>
                      <a:pt x="142" y="21"/>
                      <a:pt x="151" y="21"/>
                    </a:cubicBezTo>
                    <a:cubicBezTo>
                      <a:pt x="161" y="22"/>
                      <a:pt x="169" y="22"/>
                      <a:pt x="178" y="22"/>
                    </a:cubicBezTo>
                    <a:cubicBezTo>
                      <a:pt x="185" y="22"/>
                      <a:pt x="193" y="23"/>
                      <a:pt x="195" y="30"/>
                    </a:cubicBezTo>
                    <a:cubicBezTo>
                      <a:pt x="197" y="34"/>
                      <a:pt x="196" y="39"/>
                      <a:pt x="193" y="43"/>
                    </a:cubicBezTo>
                    <a:cubicBezTo>
                      <a:pt x="190" y="46"/>
                      <a:pt x="186" y="48"/>
                      <a:pt x="181" y="49"/>
                    </a:cubicBezTo>
                    <a:cubicBezTo>
                      <a:pt x="172" y="52"/>
                      <a:pt x="162" y="55"/>
                      <a:pt x="153" y="58"/>
                    </a:cubicBezTo>
                    <a:cubicBezTo>
                      <a:pt x="152" y="58"/>
                      <a:pt x="152" y="58"/>
                      <a:pt x="152" y="58"/>
                    </a:cubicBezTo>
                    <a:lnTo>
                      <a:pt x="153" y="58"/>
                    </a:lnTo>
                    <a:cubicBezTo>
                      <a:pt x="152" y="58"/>
                      <a:pt x="151" y="58"/>
                      <a:pt x="151" y="59"/>
                    </a:cubicBezTo>
                    <a:lnTo>
                      <a:pt x="150" y="59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7" y="59"/>
                    </a:lnTo>
                    <a:cubicBezTo>
                      <a:pt x="147" y="60"/>
                      <a:pt x="147" y="60"/>
                      <a:pt x="146" y="60"/>
                    </a:cubicBezTo>
                    <a:cubicBezTo>
                      <a:pt x="145" y="61"/>
                      <a:pt x="143" y="61"/>
                      <a:pt x="142" y="62"/>
                    </a:cubicBezTo>
                    <a:cubicBezTo>
                      <a:pt x="142" y="61"/>
                      <a:pt x="142" y="61"/>
                      <a:pt x="142" y="61"/>
                    </a:cubicBezTo>
                    <a:lnTo>
                      <a:pt x="142" y="62"/>
                    </a:lnTo>
                    <a:cubicBezTo>
                      <a:pt x="141" y="62"/>
                      <a:pt x="141" y="62"/>
                      <a:pt x="141" y="62"/>
                    </a:cubicBezTo>
                    <a:lnTo>
                      <a:pt x="140" y="62"/>
                    </a:lnTo>
                    <a:cubicBezTo>
                      <a:pt x="135" y="64"/>
                      <a:pt x="131" y="65"/>
                      <a:pt x="126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17" y="69"/>
                      <a:pt x="107" y="72"/>
                      <a:pt x="98" y="76"/>
                    </a:cubicBezTo>
                    <a:cubicBezTo>
                      <a:pt x="94" y="77"/>
                      <a:pt x="89" y="79"/>
                      <a:pt x="85" y="80"/>
                    </a:cubicBezTo>
                    <a:cubicBezTo>
                      <a:pt x="80" y="82"/>
                      <a:pt x="76" y="84"/>
                      <a:pt x="71" y="86"/>
                    </a:cubicBezTo>
                    <a:cubicBezTo>
                      <a:pt x="64" y="90"/>
                      <a:pt x="57" y="93"/>
                      <a:pt x="50" y="97"/>
                    </a:cubicBezTo>
                    <a:cubicBezTo>
                      <a:pt x="47" y="99"/>
                      <a:pt x="44" y="101"/>
                      <a:pt x="41" y="104"/>
                    </a:cubicBezTo>
                    <a:cubicBezTo>
                      <a:pt x="39" y="105"/>
                      <a:pt x="38" y="107"/>
                      <a:pt x="36" y="109"/>
                    </a:cubicBezTo>
                    <a:cubicBezTo>
                      <a:pt x="34" y="111"/>
                      <a:pt x="31" y="112"/>
                      <a:pt x="29" y="112"/>
                    </a:cubicBezTo>
                    <a:cubicBezTo>
                      <a:pt x="26" y="112"/>
                      <a:pt x="23" y="111"/>
                      <a:pt x="21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" name="Google Shape;771;p7"/>
              <p:cNvSpPr/>
              <p:nvPr/>
            </p:nvSpPr>
            <p:spPr>
              <a:xfrm>
                <a:off x="193680" y="4141800"/>
                <a:ext cx="56520" cy="121320"/>
              </a:xfrm>
              <a:custGeom>
                <a:rect b="b" l="l" r="r" t="t"/>
                <a:pathLst>
                  <a:path extrusionOk="0" h="337" w="157">
                    <a:moveTo>
                      <a:pt x="25" y="335"/>
                    </a:moveTo>
                    <a:cubicBezTo>
                      <a:pt x="22" y="335"/>
                      <a:pt x="20" y="334"/>
                      <a:pt x="17" y="333"/>
                    </a:cubicBezTo>
                    <a:cubicBezTo>
                      <a:pt x="15" y="332"/>
                      <a:pt x="13" y="330"/>
                      <a:pt x="11" y="328"/>
                    </a:cubicBezTo>
                    <a:cubicBezTo>
                      <a:pt x="7" y="324"/>
                      <a:pt x="4" y="319"/>
                      <a:pt x="3" y="313"/>
                    </a:cubicBezTo>
                    <a:cubicBezTo>
                      <a:pt x="1" y="307"/>
                      <a:pt x="0" y="301"/>
                      <a:pt x="0" y="294"/>
                    </a:cubicBezTo>
                    <a:cubicBezTo>
                      <a:pt x="0" y="288"/>
                      <a:pt x="3" y="283"/>
                      <a:pt x="9" y="282"/>
                    </a:cubicBezTo>
                    <a:cubicBezTo>
                      <a:pt x="14" y="282"/>
                      <a:pt x="20" y="286"/>
                      <a:pt x="21" y="292"/>
                    </a:cubicBezTo>
                    <a:cubicBezTo>
                      <a:pt x="21" y="295"/>
                      <a:pt x="21" y="297"/>
                      <a:pt x="21" y="300"/>
                    </a:cubicBezTo>
                    <a:cubicBezTo>
                      <a:pt x="22" y="302"/>
                      <a:pt x="22" y="303"/>
                      <a:pt x="23" y="305"/>
                    </a:cubicBezTo>
                    <a:cubicBezTo>
                      <a:pt x="23" y="307"/>
                      <a:pt x="24" y="308"/>
                      <a:pt x="24" y="309"/>
                    </a:cubicBezTo>
                    <a:cubicBezTo>
                      <a:pt x="25" y="310"/>
                      <a:pt x="25" y="311"/>
                      <a:pt x="26" y="312"/>
                    </a:cubicBezTo>
                    <a:cubicBezTo>
                      <a:pt x="26" y="313"/>
                      <a:pt x="27" y="313"/>
                      <a:pt x="27" y="313"/>
                    </a:cubicBezTo>
                    <a:cubicBezTo>
                      <a:pt x="28" y="314"/>
                      <a:pt x="28" y="314"/>
                      <a:pt x="29" y="314"/>
                    </a:cubicBezTo>
                    <a:lnTo>
                      <a:pt x="30" y="314"/>
                    </a:lnTo>
                    <a:cubicBezTo>
                      <a:pt x="31" y="315"/>
                      <a:pt x="31" y="315"/>
                      <a:pt x="31" y="315"/>
                    </a:cubicBezTo>
                    <a:lnTo>
                      <a:pt x="32" y="315"/>
                    </a:lnTo>
                    <a:cubicBezTo>
                      <a:pt x="32" y="314"/>
                      <a:pt x="32" y="314"/>
                      <a:pt x="32" y="314"/>
                    </a:cubicBezTo>
                    <a:lnTo>
                      <a:pt x="32" y="313"/>
                    </a:lnTo>
                    <a:cubicBezTo>
                      <a:pt x="33" y="313"/>
                      <a:pt x="34" y="312"/>
                      <a:pt x="34" y="312"/>
                    </a:cubicBezTo>
                    <a:cubicBezTo>
                      <a:pt x="36" y="309"/>
                      <a:pt x="38" y="306"/>
                      <a:pt x="39" y="303"/>
                    </a:cubicBezTo>
                    <a:cubicBezTo>
                      <a:pt x="41" y="298"/>
                      <a:pt x="43" y="294"/>
                      <a:pt x="45" y="289"/>
                    </a:cubicBezTo>
                    <a:cubicBezTo>
                      <a:pt x="47" y="284"/>
                      <a:pt x="49" y="278"/>
                      <a:pt x="50" y="273"/>
                    </a:cubicBezTo>
                    <a:cubicBezTo>
                      <a:pt x="50" y="274"/>
                      <a:pt x="49" y="274"/>
                      <a:pt x="49" y="274"/>
                    </a:cubicBezTo>
                    <a:cubicBezTo>
                      <a:pt x="54" y="252"/>
                      <a:pt x="58" y="229"/>
                      <a:pt x="61" y="207"/>
                    </a:cubicBezTo>
                    <a:cubicBezTo>
                      <a:pt x="65" y="183"/>
                      <a:pt x="68" y="161"/>
                      <a:pt x="73" y="137"/>
                    </a:cubicBezTo>
                    <a:cubicBezTo>
                      <a:pt x="74" y="127"/>
                      <a:pt x="76" y="116"/>
                      <a:pt x="78" y="106"/>
                    </a:cubicBezTo>
                    <a:cubicBezTo>
                      <a:pt x="80" y="101"/>
                      <a:pt x="81" y="95"/>
                      <a:pt x="82" y="90"/>
                    </a:cubicBezTo>
                    <a:cubicBezTo>
                      <a:pt x="83" y="84"/>
                      <a:pt x="84" y="79"/>
                      <a:pt x="86" y="73"/>
                    </a:cubicBezTo>
                    <a:cubicBezTo>
                      <a:pt x="89" y="64"/>
                      <a:pt x="92" y="55"/>
                      <a:pt x="96" y="46"/>
                    </a:cubicBezTo>
                    <a:cubicBezTo>
                      <a:pt x="100" y="39"/>
                      <a:pt x="103" y="33"/>
                      <a:pt x="108" y="26"/>
                    </a:cubicBezTo>
                    <a:cubicBezTo>
                      <a:pt x="111" y="20"/>
                      <a:pt x="115" y="14"/>
                      <a:pt x="120" y="9"/>
                    </a:cubicBezTo>
                    <a:cubicBezTo>
                      <a:pt x="122" y="7"/>
                      <a:pt x="125" y="5"/>
                      <a:pt x="127" y="4"/>
                    </a:cubicBezTo>
                    <a:cubicBezTo>
                      <a:pt x="130" y="2"/>
                      <a:pt x="133" y="1"/>
                      <a:pt x="135" y="1"/>
                    </a:cubicBezTo>
                    <a:cubicBezTo>
                      <a:pt x="141" y="0"/>
                      <a:pt x="148" y="2"/>
                      <a:pt x="152" y="7"/>
                    </a:cubicBezTo>
                    <a:cubicBezTo>
                      <a:pt x="155" y="11"/>
                      <a:pt x="156" y="17"/>
                      <a:pt x="156" y="23"/>
                    </a:cubicBezTo>
                    <a:cubicBezTo>
                      <a:pt x="156" y="30"/>
                      <a:pt x="156" y="37"/>
                      <a:pt x="154" y="44"/>
                    </a:cubicBezTo>
                    <a:cubicBezTo>
                      <a:pt x="152" y="49"/>
                      <a:pt x="151" y="53"/>
                      <a:pt x="150" y="59"/>
                    </a:cubicBezTo>
                    <a:cubicBezTo>
                      <a:pt x="149" y="62"/>
                      <a:pt x="148" y="66"/>
                      <a:pt x="147" y="70"/>
                    </a:cubicBezTo>
                    <a:cubicBezTo>
                      <a:pt x="146" y="72"/>
                      <a:pt x="145" y="73"/>
                      <a:pt x="144" y="75"/>
                    </a:cubicBezTo>
                    <a:cubicBezTo>
                      <a:pt x="144" y="76"/>
                      <a:pt x="144" y="77"/>
                      <a:pt x="142" y="79"/>
                    </a:cubicBezTo>
                    <a:cubicBezTo>
                      <a:pt x="141" y="81"/>
                      <a:pt x="139" y="83"/>
                      <a:pt x="136" y="85"/>
                    </a:cubicBezTo>
                    <a:cubicBezTo>
                      <a:pt x="129" y="87"/>
                      <a:pt x="120" y="82"/>
                      <a:pt x="121" y="74"/>
                    </a:cubicBezTo>
                    <a:cubicBezTo>
                      <a:pt x="121" y="66"/>
                      <a:pt x="123" y="58"/>
                      <a:pt x="124" y="50"/>
                    </a:cubicBezTo>
                    <a:cubicBezTo>
                      <a:pt x="125" y="45"/>
                      <a:pt x="126" y="40"/>
                      <a:pt x="127" y="35"/>
                    </a:cubicBezTo>
                    <a:cubicBezTo>
                      <a:pt x="123" y="40"/>
                      <a:pt x="120" y="46"/>
                      <a:pt x="117" y="51"/>
                    </a:cubicBezTo>
                    <a:cubicBezTo>
                      <a:pt x="114" y="57"/>
                      <a:pt x="111" y="63"/>
                      <a:pt x="109" y="69"/>
                    </a:cubicBezTo>
                    <a:cubicBezTo>
                      <a:pt x="107" y="73"/>
                      <a:pt x="105" y="78"/>
                      <a:pt x="104" y="83"/>
                    </a:cubicBezTo>
                    <a:cubicBezTo>
                      <a:pt x="102" y="88"/>
                      <a:pt x="101" y="94"/>
                      <a:pt x="99" y="100"/>
                    </a:cubicBezTo>
                    <a:cubicBezTo>
                      <a:pt x="98" y="105"/>
                      <a:pt x="97" y="111"/>
                      <a:pt x="96" y="117"/>
                    </a:cubicBezTo>
                    <a:cubicBezTo>
                      <a:pt x="95" y="122"/>
                      <a:pt x="94" y="127"/>
                      <a:pt x="92" y="133"/>
                    </a:cubicBezTo>
                    <a:cubicBezTo>
                      <a:pt x="91" y="143"/>
                      <a:pt x="89" y="153"/>
                      <a:pt x="87" y="163"/>
                    </a:cubicBezTo>
                    <a:cubicBezTo>
                      <a:pt x="84" y="186"/>
                      <a:pt x="80" y="210"/>
                      <a:pt x="76" y="234"/>
                    </a:cubicBezTo>
                    <a:cubicBezTo>
                      <a:pt x="75" y="242"/>
                      <a:pt x="74" y="250"/>
                      <a:pt x="72" y="258"/>
                    </a:cubicBezTo>
                    <a:cubicBezTo>
                      <a:pt x="71" y="263"/>
                      <a:pt x="70" y="268"/>
                      <a:pt x="69" y="274"/>
                    </a:cubicBezTo>
                    <a:cubicBezTo>
                      <a:pt x="67" y="283"/>
                      <a:pt x="64" y="293"/>
                      <a:pt x="61" y="302"/>
                    </a:cubicBezTo>
                    <a:cubicBezTo>
                      <a:pt x="60" y="306"/>
                      <a:pt x="58" y="310"/>
                      <a:pt x="56" y="315"/>
                    </a:cubicBezTo>
                    <a:cubicBezTo>
                      <a:pt x="53" y="323"/>
                      <a:pt x="48" y="331"/>
                      <a:pt x="40" y="334"/>
                    </a:cubicBezTo>
                    <a:cubicBezTo>
                      <a:pt x="37" y="335"/>
                      <a:pt x="34" y="336"/>
                      <a:pt x="31" y="336"/>
                    </a:cubicBezTo>
                    <a:cubicBezTo>
                      <a:pt x="29" y="336"/>
                      <a:pt x="27" y="336"/>
                      <a:pt x="25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" name="Google Shape;772;p7"/>
              <p:cNvSpPr/>
              <p:nvPr/>
            </p:nvSpPr>
            <p:spPr>
              <a:xfrm>
                <a:off x="196920" y="4198680"/>
                <a:ext cx="41400" cy="12600"/>
              </a:xfrm>
              <a:custGeom>
                <a:rect b="b" l="l" r="r" t="t"/>
                <a:pathLst>
                  <a:path extrusionOk="0" h="35" w="115">
                    <a:moveTo>
                      <a:pt x="23" y="33"/>
                    </a:moveTo>
                    <a:cubicBezTo>
                      <a:pt x="19" y="32"/>
                      <a:pt x="16" y="32"/>
                      <a:pt x="13" y="31"/>
                    </a:cubicBezTo>
                    <a:cubicBezTo>
                      <a:pt x="10" y="30"/>
                      <a:pt x="7" y="28"/>
                      <a:pt x="5" y="26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5" y="8"/>
                      <a:pt x="6" y="8"/>
                      <a:pt x="8" y="7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5" y="4"/>
                      <a:pt x="17" y="3"/>
                      <a:pt x="20" y="2"/>
                    </a:cubicBezTo>
                    <a:cubicBezTo>
                      <a:pt x="26" y="0"/>
                      <a:pt x="32" y="3"/>
                      <a:pt x="34" y="8"/>
                    </a:cubicBezTo>
                    <a:cubicBezTo>
                      <a:pt x="34" y="10"/>
                      <a:pt x="35" y="11"/>
                      <a:pt x="35" y="12"/>
                    </a:cubicBezTo>
                    <a:cubicBezTo>
                      <a:pt x="41" y="12"/>
                      <a:pt x="48" y="12"/>
                      <a:pt x="55" y="12"/>
                    </a:cubicBezTo>
                    <a:cubicBezTo>
                      <a:pt x="62" y="11"/>
                      <a:pt x="68" y="11"/>
                      <a:pt x="75" y="11"/>
                    </a:cubicBezTo>
                    <a:cubicBezTo>
                      <a:pt x="84" y="10"/>
                      <a:pt x="93" y="9"/>
                      <a:pt x="102" y="8"/>
                    </a:cubicBezTo>
                    <a:cubicBezTo>
                      <a:pt x="108" y="7"/>
                      <a:pt x="112" y="11"/>
                      <a:pt x="113" y="17"/>
                    </a:cubicBezTo>
                    <a:cubicBezTo>
                      <a:pt x="114" y="22"/>
                      <a:pt x="110" y="27"/>
                      <a:pt x="104" y="28"/>
                    </a:cubicBezTo>
                    <a:cubicBezTo>
                      <a:pt x="93" y="29"/>
                      <a:pt x="82" y="31"/>
                      <a:pt x="71" y="32"/>
                    </a:cubicBezTo>
                    <a:cubicBezTo>
                      <a:pt x="62" y="33"/>
                      <a:pt x="54" y="33"/>
                      <a:pt x="46" y="34"/>
                    </a:cubicBezTo>
                    <a:cubicBezTo>
                      <a:pt x="44" y="34"/>
                      <a:pt x="42" y="34"/>
                      <a:pt x="40" y="34"/>
                    </a:cubicBezTo>
                    <a:cubicBezTo>
                      <a:pt x="34" y="34"/>
                      <a:pt x="29" y="33"/>
                      <a:pt x="2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" name="Google Shape;773;p7"/>
              <p:cNvSpPr/>
              <p:nvPr/>
            </p:nvSpPr>
            <p:spPr>
              <a:xfrm>
                <a:off x="276840" y="4147560"/>
                <a:ext cx="27720" cy="111240"/>
              </a:xfrm>
              <a:custGeom>
                <a:rect b="b" l="l" r="r" t="t"/>
                <a:pathLst>
                  <a:path extrusionOk="0" h="309" w="77">
                    <a:moveTo>
                      <a:pt x="16" y="301"/>
                    </a:moveTo>
                    <a:cubicBezTo>
                      <a:pt x="13" y="290"/>
                      <a:pt x="9" y="278"/>
                      <a:pt x="6" y="266"/>
                    </a:cubicBezTo>
                    <a:cubicBezTo>
                      <a:pt x="4" y="257"/>
                      <a:pt x="2" y="247"/>
                      <a:pt x="2" y="237"/>
                    </a:cubicBezTo>
                    <a:cubicBezTo>
                      <a:pt x="1" y="232"/>
                      <a:pt x="1" y="225"/>
                      <a:pt x="1" y="219"/>
                    </a:cubicBezTo>
                    <a:cubicBezTo>
                      <a:pt x="0" y="210"/>
                      <a:pt x="0" y="201"/>
                      <a:pt x="0" y="191"/>
                    </a:cubicBezTo>
                    <a:cubicBezTo>
                      <a:pt x="0" y="183"/>
                      <a:pt x="1" y="174"/>
                      <a:pt x="1" y="165"/>
                    </a:cubicBezTo>
                    <a:cubicBezTo>
                      <a:pt x="2" y="159"/>
                      <a:pt x="2" y="153"/>
                      <a:pt x="3" y="147"/>
                    </a:cubicBezTo>
                    <a:cubicBezTo>
                      <a:pt x="4" y="141"/>
                      <a:pt x="5" y="135"/>
                      <a:pt x="6" y="130"/>
                    </a:cubicBezTo>
                    <a:cubicBezTo>
                      <a:pt x="8" y="122"/>
                      <a:pt x="9" y="114"/>
                      <a:pt x="11" y="106"/>
                    </a:cubicBezTo>
                    <a:cubicBezTo>
                      <a:pt x="15" y="90"/>
                      <a:pt x="20" y="74"/>
                      <a:pt x="27" y="59"/>
                    </a:cubicBezTo>
                    <a:cubicBezTo>
                      <a:pt x="32" y="47"/>
                      <a:pt x="38" y="36"/>
                      <a:pt x="44" y="24"/>
                    </a:cubicBezTo>
                    <a:cubicBezTo>
                      <a:pt x="48" y="18"/>
                      <a:pt x="51" y="12"/>
                      <a:pt x="55" y="6"/>
                    </a:cubicBezTo>
                    <a:cubicBezTo>
                      <a:pt x="57" y="3"/>
                      <a:pt x="61" y="0"/>
                      <a:pt x="66" y="1"/>
                    </a:cubicBezTo>
                    <a:cubicBezTo>
                      <a:pt x="72" y="2"/>
                      <a:pt x="76" y="8"/>
                      <a:pt x="75" y="14"/>
                    </a:cubicBezTo>
                    <a:cubicBezTo>
                      <a:pt x="75" y="17"/>
                      <a:pt x="72" y="20"/>
                      <a:pt x="70" y="23"/>
                    </a:cubicBezTo>
                    <a:cubicBezTo>
                      <a:pt x="68" y="26"/>
                      <a:pt x="66" y="30"/>
                      <a:pt x="64" y="33"/>
                    </a:cubicBezTo>
                    <a:cubicBezTo>
                      <a:pt x="60" y="40"/>
                      <a:pt x="56" y="47"/>
                      <a:pt x="52" y="54"/>
                    </a:cubicBezTo>
                    <a:cubicBezTo>
                      <a:pt x="47" y="64"/>
                      <a:pt x="43" y="74"/>
                      <a:pt x="38" y="84"/>
                    </a:cubicBezTo>
                    <a:cubicBezTo>
                      <a:pt x="39" y="84"/>
                      <a:pt x="39" y="83"/>
                      <a:pt x="39" y="82"/>
                    </a:cubicBezTo>
                    <a:cubicBezTo>
                      <a:pt x="36" y="93"/>
                      <a:pt x="32" y="104"/>
                      <a:pt x="30" y="114"/>
                    </a:cubicBezTo>
                    <a:cubicBezTo>
                      <a:pt x="28" y="121"/>
                      <a:pt x="27" y="127"/>
                      <a:pt x="25" y="133"/>
                    </a:cubicBezTo>
                    <a:cubicBezTo>
                      <a:pt x="23" y="144"/>
                      <a:pt x="22" y="156"/>
                      <a:pt x="20" y="16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19" y="176"/>
                      <a:pt x="19" y="185"/>
                      <a:pt x="19" y="195"/>
                    </a:cubicBezTo>
                    <a:cubicBezTo>
                      <a:pt x="19" y="202"/>
                      <a:pt x="19" y="209"/>
                      <a:pt x="19" y="215"/>
                    </a:cubicBezTo>
                    <a:cubicBezTo>
                      <a:pt x="20" y="227"/>
                      <a:pt x="20" y="240"/>
                      <a:pt x="23" y="253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5" y="262"/>
                      <a:pt x="27" y="272"/>
                      <a:pt x="30" y="281"/>
                    </a:cubicBezTo>
                    <a:cubicBezTo>
                      <a:pt x="32" y="286"/>
                      <a:pt x="33" y="290"/>
                      <a:pt x="35" y="294"/>
                    </a:cubicBezTo>
                    <a:cubicBezTo>
                      <a:pt x="37" y="299"/>
                      <a:pt x="34" y="305"/>
                      <a:pt x="29" y="307"/>
                    </a:cubicBezTo>
                    <a:cubicBezTo>
                      <a:pt x="28" y="307"/>
                      <a:pt x="27" y="308"/>
                      <a:pt x="26" y="308"/>
                    </a:cubicBezTo>
                    <a:cubicBezTo>
                      <a:pt x="22" y="308"/>
                      <a:pt x="18" y="306"/>
                      <a:pt x="16" y="3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" name="Google Shape;774;p7"/>
              <p:cNvSpPr/>
              <p:nvPr/>
            </p:nvSpPr>
            <p:spPr>
              <a:xfrm>
                <a:off x="318960" y="4198680"/>
                <a:ext cx="37440" cy="14400"/>
              </a:xfrm>
              <a:custGeom>
                <a:rect b="b" l="l" r="r" t="t"/>
                <a:pathLst>
                  <a:path extrusionOk="0" h="40" w="104">
                    <a:moveTo>
                      <a:pt x="40" y="39"/>
                    </a:moveTo>
                    <a:cubicBezTo>
                      <a:pt x="31" y="38"/>
                      <a:pt x="22" y="36"/>
                      <a:pt x="13" y="34"/>
                    </a:cubicBezTo>
                    <a:cubicBezTo>
                      <a:pt x="10" y="33"/>
                      <a:pt x="7" y="32"/>
                      <a:pt x="4" y="30"/>
                    </a:cubicBezTo>
                    <a:cubicBezTo>
                      <a:pt x="2" y="27"/>
                      <a:pt x="0" y="24"/>
                      <a:pt x="0" y="20"/>
                    </a:cubicBezTo>
                    <a:cubicBezTo>
                      <a:pt x="0" y="14"/>
                      <a:pt x="5" y="10"/>
                      <a:pt x="11" y="7"/>
                    </a:cubicBezTo>
                    <a:cubicBezTo>
                      <a:pt x="14" y="6"/>
                      <a:pt x="18" y="4"/>
                      <a:pt x="21" y="3"/>
                    </a:cubicBezTo>
                    <a:cubicBezTo>
                      <a:pt x="26" y="0"/>
                      <a:pt x="33" y="3"/>
                      <a:pt x="35" y="9"/>
                    </a:cubicBezTo>
                    <a:cubicBezTo>
                      <a:pt x="36" y="11"/>
                      <a:pt x="36" y="14"/>
                      <a:pt x="35" y="17"/>
                    </a:cubicBezTo>
                    <a:cubicBezTo>
                      <a:pt x="38" y="17"/>
                      <a:pt x="41" y="18"/>
                      <a:pt x="44" y="18"/>
                    </a:cubicBezTo>
                    <a:cubicBezTo>
                      <a:pt x="60" y="19"/>
                      <a:pt x="76" y="19"/>
                      <a:pt x="93" y="18"/>
                    </a:cubicBezTo>
                    <a:cubicBezTo>
                      <a:pt x="98" y="18"/>
                      <a:pt x="102" y="23"/>
                      <a:pt x="103" y="27"/>
                    </a:cubicBezTo>
                    <a:cubicBezTo>
                      <a:pt x="103" y="32"/>
                      <a:pt x="99" y="38"/>
                      <a:pt x="94" y="39"/>
                    </a:cubicBezTo>
                    <a:cubicBezTo>
                      <a:pt x="83" y="39"/>
                      <a:pt x="74" y="39"/>
                      <a:pt x="64" y="39"/>
                    </a:cubicBezTo>
                    <a:cubicBezTo>
                      <a:pt x="56" y="39"/>
                      <a:pt x="48" y="39"/>
                      <a:pt x="40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" name="Google Shape;775;p7"/>
              <p:cNvSpPr/>
              <p:nvPr/>
            </p:nvSpPr>
            <p:spPr>
              <a:xfrm>
                <a:off x="366480" y="4179240"/>
                <a:ext cx="44640" cy="59760"/>
              </a:xfrm>
              <a:custGeom>
                <a:rect b="b" l="l" r="r" t="t"/>
                <a:pathLst>
                  <a:path extrusionOk="0" h="166" w="124">
                    <a:moveTo>
                      <a:pt x="25" y="88"/>
                    </a:moveTo>
                    <a:cubicBezTo>
                      <a:pt x="27" y="86"/>
                      <a:pt x="29" y="85"/>
                      <a:pt x="31" y="84"/>
                    </a:cubicBezTo>
                    <a:cubicBezTo>
                      <a:pt x="34" y="81"/>
                      <a:pt x="35" y="79"/>
                      <a:pt x="38" y="77"/>
                    </a:cubicBezTo>
                    <a:cubicBezTo>
                      <a:pt x="45" y="70"/>
                      <a:pt x="51" y="62"/>
                      <a:pt x="57" y="53"/>
                    </a:cubicBezTo>
                    <a:cubicBezTo>
                      <a:pt x="59" y="51"/>
                      <a:pt x="60" y="49"/>
                      <a:pt x="62" y="46"/>
                    </a:cubicBezTo>
                    <a:cubicBezTo>
                      <a:pt x="63" y="44"/>
                      <a:pt x="64" y="42"/>
                      <a:pt x="65" y="40"/>
                    </a:cubicBezTo>
                    <a:cubicBezTo>
                      <a:pt x="67" y="38"/>
                      <a:pt x="70" y="37"/>
                      <a:pt x="72" y="35"/>
                    </a:cubicBezTo>
                    <a:cubicBezTo>
                      <a:pt x="78" y="32"/>
                      <a:pt x="86" y="37"/>
                      <a:pt x="87" y="44"/>
                    </a:cubicBezTo>
                    <a:cubicBezTo>
                      <a:pt x="87" y="46"/>
                      <a:pt x="87" y="49"/>
                      <a:pt x="87" y="51"/>
                    </a:cubicBezTo>
                    <a:lnTo>
                      <a:pt x="87" y="50"/>
                    </a:lnTo>
                    <a:cubicBezTo>
                      <a:pt x="88" y="46"/>
                      <a:pt x="90" y="42"/>
                      <a:pt x="91" y="37"/>
                    </a:cubicBezTo>
                    <a:cubicBezTo>
                      <a:pt x="91" y="34"/>
                      <a:pt x="92" y="30"/>
                      <a:pt x="92" y="27"/>
                    </a:cubicBezTo>
                    <a:lnTo>
                      <a:pt x="92" y="26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90" y="25"/>
                    </a:ln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4"/>
                      <a:pt x="90" y="24"/>
                    </a:cubicBezTo>
                    <a:lnTo>
                      <a:pt x="89" y="24"/>
                    </a:ln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5"/>
                      <a:pt x="87" y="24"/>
                      <a:pt x="88" y="24"/>
                    </a:cubicBezTo>
                    <a:cubicBezTo>
                      <a:pt x="87" y="25"/>
                      <a:pt x="86" y="25"/>
                      <a:pt x="85" y="25"/>
                    </a:cubicBezTo>
                    <a:cubicBezTo>
                      <a:pt x="83" y="26"/>
                      <a:pt x="81" y="26"/>
                      <a:pt x="79" y="27"/>
                    </a:cubicBezTo>
                    <a:cubicBezTo>
                      <a:pt x="77" y="29"/>
                      <a:pt x="74" y="30"/>
                      <a:pt x="72" y="32"/>
                    </a:cubicBezTo>
                    <a:cubicBezTo>
                      <a:pt x="67" y="35"/>
                      <a:pt x="62" y="38"/>
                      <a:pt x="58" y="42"/>
                    </a:cubicBezTo>
                    <a:cubicBezTo>
                      <a:pt x="53" y="46"/>
                      <a:pt x="49" y="50"/>
                      <a:pt x="45" y="54"/>
                    </a:cubicBezTo>
                    <a:cubicBezTo>
                      <a:pt x="44" y="56"/>
                      <a:pt x="42" y="58"/>
                      <a:pt x="40" y="60"/>
                    </a:cubicBezTo>
                    <a:cubicBezTo>
                      <a:pt x="37" y="65"/>
                      <a:pt x="33" y="71"/>
                      <a:pt x="30" y="77"/>
                    </a:cubicBezTo>
                    <a:cubicBezTo>
                      <a:pt x="28" y="81"/>
                      <a:pt x="27" y="84"/>
                      <a:pt x="25" y="88"/>
                    </a:cubicBezTo>
                    <a:moveTo>
                      <a:pt x="91" y="165"/>
                    </a:moveTo>
                    <a:cubicBezTo>
                      <a:pt x="88" y="164"/>
                      <a:pt x="85" y="164"/>
                      <a:pt x="82" y="162"/>
                    </a:cubicBezTo>
                    <a:cubicBezTo>
                      <a:pt x="78" y="159"/>
                      <a:pt x="77" y="156"/>
                      <a:pt x="75" y="152"/>
                    </a:cubicBezTo>
                    <a:cubicBezTo>
                      <a:pt x="73" y="148"/>
                      <a:pt x="72" y="142"/>
                      <a:pt x="70" y="137"/>
                    </a:cubicBezTo>
                    <a:cubicBezTo>
                      <a:pt x="69" y="134"/>
                      <a:pt x="69" y="131"/>
                      <a:pt x="68" y="127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5"/>
                      <a:pt x="67" y="122"/>
                      <a:pt x="66" y="118"/>
                    </a:cubicBezTo>
                    <a:cubicBezTo>
                      <a:pt x="65" y="109"/>
                      <a:pt x="64" y="100"/>
                      <a:pt x="64" y="90"/>
                    </a:cubicBezTo>
                    <a:cubicBezTo>
                      <a:pt x="63" y="86"/>
                      <a:pt x="64" y="82"/>
                      <a:pt x="64" y="78"/>
                    </a:cubicBezTo>
                    <a:cubicBezTo>
                      <a:pt x="63" y="79"/>
                      <a:pt x="62" y="81"/>
                      <a:pt x="61" y="82"/>
                    </a:cubicBezTo>
                    <a:cubicBezTo>
                      <a:pt x="59" y="85"/>
                      <a:pt x="57" y="87"/>
                      <a:pt x="55" y="89"/>
                    </a:cubicBezTo>
                    <a:cubicBezTo>
                      <a:pt x="51" y="93"/>
                      <a:pt x="47" y="97"/>
                      <a:pt x="43" y="101"/>
                    </a:cubicBezTo>
                    <a:cubicBezTo>
                      <a:pt x="34" y="109"/>
                      <a:pt x="18" y="120"/>
                      <a:pt x="6" y="110"/>
                    </a:cubicBezTo>
                    <a:cubicBezTo>
                      <a:pt x="4" y="109"/>
                      <a:pt x="3" y="106"/>
                      <a:pt x="2" y="103"/>
                    </a:cubicBezTo>
                    <a:cubicBezTo>
                      <a:pt x="0" y="100"/>
                      <a:pt x="0" y="97"/>
                      <a:pt x="1" y="95"/>
                    </a:cubicBezTo>
                    <a:cubicBezTo>
                      <a:pt x="2" y="90"/>
                      <a:pt x="3" y="87"/>
                      <a:pt x="4" y="83"/>
                    </a:cubicBezTo>
                    <a:cubicBezTo>
                      <a:pt x="7" y="78"/>
                      <a:pt x="9" y="72"/>
                      <a:pt x="11" y="67"/>
                    </a:cubicBezTo>
                    <a:cubicBezTo>
                      <a:pt x="17" y="58"/>
                      <a:pt x="23" y="48"/>
                      <a:pt x="31" y="40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52" y="20"/>
                      <a:pt x="58" y="15"/>
                      <a:pt x="65" y="11"/>
                    </a:cubicBezTo>
                    <a:cubicBezTo>
                      <a:pt x="74" y="5"/>
                      <a:pt x="86" y="0"/>
                      <a:pt x="98" y="4"/>
                    </a:cubicBezTo>
                    <a:cubicBezTo>
                      <a:pt x="102" y="5"/>
                      <a:pt x="106" y="9"/>
                      <a:pt x="109" y="12"/>
                    </a:cubicBezTo>
                    <a:cubicBezTo>
                      <a:pt x="111" y="15"/>
                      <a:pt x="112" y="17"/>
                      <a:pt x="113" y="20"/>
                    </a:cubicBezTo>
                    <a:cubicBezTo>
                      <a:pt x="114" y="22"/>
                      <a:pt x="114" y="24"/>
                      <a:pt x="114" y="26"/>
                    </a:cubicBezTo>
                    <a:cubicBezTo>
                      <a:pt x="114" y="30"/>
                      <a:pt x="113" y="33"/>
                      <a:pt x="113" y="37"/>
                    </a:cubicBezTo>
                    <a:cubicBezTo>
                      <a:pt x="112" y="39"/>
                      <a:pt x="112" y="42"/>
                      <a:pt x="111" y="43"/>
                    </a:cubicBezTo>
                    <a:cubicBezTo>
                      <a:pt x="110" y="48"/>
                      <a:pt x="109" y="52"/>
                      <a:pt x="108" y="57"/>
                    </a:cubicBezTo>
                    <a:cubicBezTo>
                      <a:pt x="108" y="56"/>
                      <a:pt x="108" y="56"/>
                      <a:pt x="109" y="55"/>
                    </a:cubicBezTo>
                    <a:cubicBezTo>
                      <a:pt x="108" y="59"/>
                      <a:pt x="107" y="63"/>
                      <a:pt x="106" y="67"/>
                    </a:cubicBezTo>
                    <a:cubicBezTo>
                      <a:pt x="106" y="72"/>
                      <a:pt x="101" y="77"/>
                      <a:pt x="95" y="77"/>
                    </a:cubicBezTo>
                    <a:cubicBezTo>
                      <a:pt x="92" y="77"/>
                      <a:pt x="90" y="75"/>
                      <a:pt x="88" y="73"/>
                    </a:cubicBezTo>
                    <a:cubicBezTo>
                      <a:pt x="87" y="72"/>
                      <a:pt x="86" y="71"/>
                      <a:pt x="85" y="70"/>
                    </a:cubicBezTo>
                    <a:cubicBezTo>
                      <a:pt x="85" y="72"/>
                      <a:pt x="85" y="74"/>
                      <a:pt x="85" y="75"/>
                    </a:cubicBezTo>
                    <a:cubicBezTo>
                      <a:pt x="84" y="82"/>
                      <a:pt x="84" y="89"/>
                      <a:pt x="84" y="96"/>
                    </a:cubicBezTo>
                    <a:cubicBezTo>
                      <a:pt x="85" y="103"/>
                      <a:pt x="85" y="109"/>
                      <a:pt x="87" y="115"/>
                    </a:cubicBezTo>
                    <a:cubicBezTo>
                      <a:pt x="87" y="118"/>
                      <a:pt x="88" y="121"/>
                      <a:pt x="88" y="124"/>
                    </a:cubicBezTo>
                    <a:cubicBezTo>
                      <a:pt x="90" y="129"/>
                      <a:pt x="91" y="133"/>
                      <a:pt x="92" y="137"/>
                    </a:cubicBezTo>
                    <a:cubicBezTo>
                      <a:pt x="92" y="139"/>
                      <a:pt x="93" y="141"/>
                      <a:pt x="94" y="142"/>
                    </a:cubicBezTo>
                    <a:cubicBezTo>
                      <a:pt x="94" y="143"/>
                      <a:pt x="94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6" y="144"/>
                      <a:pt x="97" y="144"/>
                    </a:cubicBezTo>
                    <a:cubicBezTo>
                      <a:pt x="99" y="143"/>
                      <a:pt x="102" y="142"/>
                      <a:pt x="106" y="141"/>
                    </a:cubicBezTo>
                    <a:cubicBezTo>
                      <a:pt x="105" y="141"/>
                      <a:pt x="105" y="141"/>
                      <a:pt x="105" y="141"/>
                    </a:cubicBezTo>
                    <a:cubicBezTo>
                      <a:pt x="106" y="141"/>
                      <a:pt x="108" y="141"/>
                      <a:pt x="109" y="140"/>
                    </a:cubicBezTo>
                    <a:cubicBezTo>
                      <a:pt x="114" y="138"/>
                      <a:pt x="119" y="142"/>
                      <a:pt x="122" y="146"/>
                    </a:cubicBezTo>
                    <a:cubicBezTo>
                      <a:pt x="123" y="152"/>
                      <a:pt x="121" y="158"/>
                      <a:pt x="115" y="160"/>
                    </a:cubicBezTo>
                    <a:cubicBezTo>
                      <a:pt x="109" y="162"/>
                      <a:pt x="102" y="165"/>
                      <a:pt x="94" y="165"/>
                    </a:cubicBezTo>
                    <a:cubicBezTo>
                      <a:pt x="94" y="165"/>
                      <a:pt x="92" y="165"/>
                      <a:pt x="91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" name="Google Shape;776;p7"/>
              <p:cNvSpPr/>
              <p:nvPr/>
            </p:nvSpPr>
            <p:spPr>
              <a:xfrm>
                <a:off x="416880" y="4151880"/>
                <a:ext cx="32040" cy="123120"/>
              </a:xfrm>
              <a:custGeom>
                <a:rect b="b" l="l" r="r" t="t"/>
                <a:pathLst>
                  <a:path extrusionOk="0" h="342" w="89">
                    <a:moveTo>
                      <a:pt x="3" y="337"/>
                    </a:moveTo>
                    <a:cubicBezTo>
                      <a:pt x="0" y="332"/>
                      <a:pt x="1" y="326"/>
                      <a:pt x="6" y="322"/>
                    </a:cubicBezTo>
                    <a:cubicBezTo>
                      <a:pt x="7" y="321"/>
                      <a:pt x="8" y="320"/>
                      <a:pt x="10" y="319"/>
                    </a:cubicBezTo>
                    <a:cubicBezTo>
                      <a:pt x="14" y="316"/>
                      <a:pt x="18" y="312"/>
                      <a:pt x="22" y="308"/>
                    </a:cubicBezTo>
                    <a:cubicBezTo>
                      <a:pt x="25" y="304"/>
                      <a:pt x="29" y="299"/>
                      <a:pt x="32" y="295"/>
                    </a:cubicBezTo>
                    <a:cubicBezTo>
                      <a:pt x="37" y="288"/>
                      <a:pt x="42" y="280"/>
                      <a:pt x="46" y="273"/>
                    </a:cubicBezTo>
                    <a:cubicBezTo>
                      <a:pt x="49" y="266"/>
                      <a:pt x="52" y="260"/>
                      <a:pt x="55" y="253"/>
                    </a:cubicBezTo>
                    <a:cubicBezTo>
                      <a:pt x="54" y="253"/>
                      <a:pt x="54" y="253"/>
                      <a:pt x="54" y="254"/>
                    </a:cubicBezTo>
                    <a:cubicBezTo>
                      <a:pt x="57" y="246"/>
                      <a:pt x="59" y="238"/>
                      <a:pt x="61" y="231"/>
                    </a:cubicBezTo>
                    <a:cubicBezTo>
                      <a:pt x="62" y="227"/>
                      <a:pt x="63" y="223"/>
                      <a:pt x="64" y="219"/>
                    </a:cubicBezTo>
                    <a:cubicBezTo>
                      <a:pt x="64" y="215"/>
                      <a:pt x="64" y="211"/>
                      <a:pt x="65" y="208"/>
                    </a:cubicBezTo>
                    <a:cubicBezTo>
                      <a:pt x="66" y="200"/>
                      <a:pt x="67" y="193"/>
                      <a:pt x="67" y="185"/>
                    </a:cubicBezTo>
                    <a:cubicBezTo>
                      <a:pt x="68" y="182"/>
                      <a:pt x="68" y="178"/>
                      <a:pt x="68" y="174"/>
                    </a:cubicBezTo>
                    <a:cubicBezTo>
                      <a:pt x="68" y="171"/>
                      <a:pt x="69" y="166"/>
                      <a:pt x="69" y="163"/>
                    </a:cubicBezTo>
                    <a:cubicBezTo>
                      <a:pt x="69" y="155"/>
                      <a:pt x="68" y="148"/>
                      <a:pt x="68" y="140"/>
                    </a:cubicBezTo>
                    <a:cubicBezTo>
                      <a:pt x="68" y="132"/>
                      <a:pt x="67" y="123"/>
                      <a:pt x="67" y="115"/>
                    </a:cubicBezTo>
                    <a:cubicBezTo>
                      <a:pt x="66" y="111"/>
                      <a:pt x="66" y="106"/>
                      <a:pt x="65" y="102"/>
                    </a:cubicBezTo>
                    <a:cubicBezTo>
                      <a:pt x="64" y="98"/>
                      <a:pt x="64" y="94"/>
                      <a:pt x="63" y="89"/>
                    </a:cubicBezTo>
                    <a:cubicBezTo>
                      <a:pt x="60" y="76"/>
                      <a:pt x="57" y="63"/>
                      <a:pt x="53" y="50"/>
                    </a:cubicBezTo>
                    <a:lnTo>
                      <a:pt x="54" y="51"/>
                    </a:lnTo>
                    <a:lnTo>
                      <a:pt x="53" y="50"/>
                    </a:lnTo>
                    <a:cubicBezTo>
                      <a:pt x="53" y="49"/>
                      <a:pt x="53" y="49"/>
                      <a:pt x="53" y="49"/>
                    </a:cubicBezTo>
                    <a:lnTo>
                      <a:pt x="53" y="50"/>
                    </a:lnTo>
                    <a:cubicBezTo>
                      <a:pt x="51" y="42"/>
                      <a:pt x="47" y="35"/>
                      <a:pt x="45" y="27"/>
                    </a:cubicBezTo>
                    <a:cubicBezTo>
                      <a:pt x="43" y="25"/>
                      <a:pt x="42" y="22"/>
                      <a:pt x="41" y="20"/>
                    </a:cubicBezTo>
                    <a:lnTo>
                      <a:pt x="42" y="21"/>
                    </a:lnTo>
                    <a:cubicBezTo>
                      <a:pt x="40" y="19"/>
                      <a:pt x="40" y="17"/>
                      <a:pt x="39" y="16"/>
                    </a:cubicBezTo>
                    <a:cubicBezTo>
                      <a:pt x="38" y="12"/>
                      <a:pt x="39" y="7"/>
                      <a:pt x="42" y="4"/>
                    </a:cubicBezTo>
                    <a:cubicBezTo>
                      <a:pt x="45" y="1"/>
                      <a:pt x="49" y="0"/>
                      <a:pt x="53" y="2"/>
                    </a:cubicBezTo>
                    <a:cubicBezTo>
                      <a:pt x="58" y="3"/>
                      <a:pt x="61" y="7"/>
                      <a:pt x="61" y="13"/>
                    </a:cubicBezTo>
                    <a:cubicBezTo>
                      <a:pt x="63" y="16"/>
                      <a:pt x="64" y="20"/>
                      <a:pt x="66" y="23"/>
                    </a:cubicBezTo>
                    <a:cubicBezTo>
                      <a:pt x="70" y="34"/>
                      <a:pt x="74" y="45"/>
                      <a:pt x="77" y="57"/>
                    </a:cubicBezTo>
                    <a:cubicBezTo>
                      <a:pt x="78" y="63"/>
                      <a:pt x="80" y="70"/>
                      <a:pt x="81" y="77"/>
                    </a:cubicBezTo>
                    <a:cubicBezTo>
                      <a:pt x="82" y="81"/>
                      <a:pt x="82" y="86"/>
                      <a:pt x="83" y="90"/>
                    </a:cubicBezTo>
                    <a:cubicBezTo>
                      <a:pt x="84" y="98"/>
                      <a:pt x="85" y="105"/>
                      <a:pt x="86" y="112"/>
                    </a:cubicBezTo>
                    <a:cubicBezTo>
                      <a:pt x="86" y="117"/>
                      <a:pt x="86" y="122"/>
                      <a:pt x="87" y="127"/>
                    </a:cubicBezTo>
                    <a:cubicBezTo>
                      <a:pt x="88" y="132"/>
                      <a:pt x="88" y="137"/>
                      <a:pt x="88" y="141"/>
                    </a:cubicBezTo>
                    <a:cubicBezTo>
                      <a:pt x="88" y="149"/>
                      <a:pt x="88" y="156"/>
                      <a:pt x="88" y="163"/>
                    </a:cubicBezTo>
                    <a:cubicBezTo>
                      <a:pt x="88" y="168"/>
                      <a:pt x="88" y="173"/>
                      <a:pt x="87" y="179"/>
                    </a:cubicBezTo>
                    <a:cubicBezTo>
                      <a:pt x="87" y="184"/>
                      <a:pt x="86" y="189"/>
                      <a:pt x="86" y="194"/>
                    </a:cubicBezTo>
                    <a:cubicBezTo>
                      <a:pt x="85" y="200"/>
                      <a:pt x="85" y="207"/>
                      <a:pt x="84" y="213"/>
                    </a:cubicBezTo>
                    <a:cubicBezTo>
                      <a:pt x="84" y="215"/>
                      <a:pt x="84" y="217"/>
                      <a:pt x="83" y="220"/>
                    </a:cubicBezTo>
                    <a:cubicBezTo>
                      <a:pt x="82" y="223"/>
                      <a:pt x="82" y="227"/>
                      <a:pt x="81" y="231"/>
                    </a:cubicBezTo>
                    <a:cubicBezTo>
                      <a:pt x="80" y="236"/>
                      <a:pt x="79" y="241"/>
                      <a:pt x="77" y="247"/>
                    </a:cubicBezTo>
                    <a:cubicBezTo>
                      <a:pt x="74" y="258"/>
                      <a:pt x="70" y="269"/>
                      <a:pt x="64" y="280"/>
                    </a:cubicBezTo>
                    <a:cubicBezTo>
                      <a:pt x="57" y="294"/>
                      <a:pt x="49" y="306"/>
                      <a:pt x="39" y="318"/>
                    </a:cubicBezTo>
                    <a:cubicBezTo>
                      <a:pt x="33" y="326"/>
                      <a:pt x="25" y="333"/>
                      <a:pt x="18" y="339"/>
                    </a:cubicBezTo>
                    <a:cubicBezTo>
                      <a:pt x="16" y="340"/>
                      <a:pt x="14" y="341"/>
                      <a:pt x="12" y="341"/>
                    </a:cubicBezTo>
                    <a:cubicBezTo>
                      <a:pt x="8" y="341"/>
                      <a:pt x="6" y="340"/>
                      <a:pt x="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" name="Google Shape;777;p7"/>
              <p:cNvSpPr/>
              <p:nvPr/>
            </p:nvSpPr>
            <p:spPr>
              <a:xfrm>
                <a:off x="145800" y="3965760"/>
                <a:ext cx="46800" cy="119880"/>
              </a:xfrm>
              <a:custGeom>
                <a:rect b="b" l="l" r="r" t="t"/>
                <a:pathLst>
                  <a:path extrusionOk="0" h="333" w="130">
                    <a:moveTo>
                      <a:pt x="40" y="311"/>
                    </a:moveTo>
                    <a:lnTo>
                      <a:pt x="40" y="310"/>
                    </a:lnTo>
                    <a:cubicBezTo>
                      <a:pt x="41" y="309"/>
                      <a:pt x="41" y="309"/>
                      <a:pt x="41" y="309"/>
                    </a:cubicBezTo>
                    <a:cubicBezTo>
                      <a:pt x="42" y="307"/>
                      <a:pt x="44" y="305"/>
                      <a:pt x="45" y="302"/>
                    </a:cubicBezTo>
                    <a:cubicBezTo>
                      <a:pt x="48" y="298"/>
                      <a:pt x="50" y="294"/>
                      <a:pt x="52" y="289"/>
                    </a:cubicBezTo>
                    <a:lnTo>
                      <a:pt x="51" y="290"/>
                    </a:lnTo>
                    <a:cubicBezTo>
                      <a:pt x="51" y="290"/>
                      <a:pt x="52" y="289"/>
                      <a:pt x="52" y="288"/>
                    </a:cubicBezTo>
                    <a:cubicBezTo>
                      <a:pt x="53" y="286"/>
                      <a:pt x="54" y="282"/>
                      <a:pt x="55" y="279"/>
                    </a:cubicBezTo>
                    <a:cubicBezTo>
                      <a:pt x="59" y="267"/>
                      <a:pt x="63" y="255"/>
                      <a:pt x="66" y="243"/>
                    </a:cubicBezTo>
                    <a:cubicBezTo>
                      <a:pt x="67" y="233"/>
                      <a:pt x="70" y="222"/>
                      <a:pt x="71" y="212"/>
                    </a:cubicBezTo>
                    <a:cubicBezTo>
                      <a:pt x="72" y="205"/>
                      <a:pt x="73" y="199"/>
                      <a:pt x="73" y="194"/>
                    </a:cubicBezTo>
                    <a:cubicBezTo>
                      <a:pt x="66" y="199"/>
                      <a:pt x="59" y="204"/>
                      <a:pt x="52" y="210"/>
                    </a:cubicBezTo>
                    <a:cubicBezTo>
                      <a:pt x="47" y="214"/>
                      <a:pt x="42" y="218"/>
                      <a:pt x="38" y="223"/>
                    </a:cubicBezTo>
                    <a:cubicBezTo>
                      <a:pt x="36" y="225"/>
                      <a:pt x="34" y="227"/>
                      <a:pt x="32" y="230"/>
                    </a:cubicBezTo>
                    <a:cubicBezTo>
                      <a:pt x="30" y="233"/>
                      <a:pt x="28" y="235"/>
                      <a:pt x="27" y="238"/>
                    </a:cubicBezTo>
                    <a:cubicBezTo>
                      <a:pt x="26" y="240"/>
                      <a:pt x="25" y="242"/>
                      <a:pt x="24" y="245"/>
                    </a:cubicBezTo>
                    <a:cubicBezTo>
                      <a:pt x="24" y="246"/>
                      <a:pt x="23" y="248"/>
                      <a:pt x="23" y="249"/>
                    </a:cubicBezTo>
                    <a:cubicBezTo>
                      <a:pt x="22" y="252"/>
                      <a:pt x="22" y="255"/>
                      <a:pt x="21" y="258"/>
                    </a:cubicBezTo>
                    <a:cubicBezTo>
                      <a:pt x="21" y="257"/>
                      <a:pt x="21" y="256"/>
                      <a:pt x="21" y="256"/>
                    </a:cubicBezTo>
                    <a:cubicBezTo>
                      <a:pt x="21" y="260"/>
                      <a:pt x="21" y="264"/>
                      <a:pt x="21" y="268"/>
                    </a:cubicBezTo>
                    <a:cubicBezTo>
                      <a:pt x="21" y="270"/>
                      <a:pt x="21" y="272"/>
                      <a:pt x="22" y="274"/>
                    </a:cubicBezTo>
                    <a:cubicBezTo>
                      <a:pt x="23" y="279"/>
                      <a:pt x="24" y="283"/>
                      <a:pt x="26" y="287"/>
                    </a:cubicBezTo>
                    <a:cubicBezTo>
                      <a:pt x="26" y="287"/>
                      <a:pt x="25" y="287"/>
                      <a:pt x="25" y="286"/>
                    </a:cubicBezTo>
                    <a:cubicBezTo>
                      <a:pt x="26" y="290"/>
                      <a:pt x="28" y="294"/>
                      <a:pt x="30" y="297"/>
                    </a:cubicBezTo>
                    <a:cubicBezTo>
                      <a:pt x="30" y="299"/>
                      <a:pt x="31" y="300"/>
                      <a:pt x="32" y="302"/>
                    </a:cubicBezTo>
                    <a:cubicBezTo>
                      <a:pt x="33" y="304"/>
                      <a:pt x="34" y="305"/>
                      <a:pt x="35" y="307"/>
                    </a:cubicBezTo>
                    <a:cubicBezTo>
                      <a:pt x="36" y="307"/>
                      <a:pt x="37" y="308"/>
                      <a:pt x="38" y="309"/>
                    </a:cubicBezTo>
                    <a:cubicBezTo>
                      <a:pt x="39" y="310"/>
                      <a:pt x="39" y="310"/>
                      <a:pt x="40" y="310"/>
                    </a:cubicBezTo>
                    <a:cubicBezTo>
                      <a:pt x="40" y="311"/>
                      <a:pt x="40" y="311"/>
                      <a:pt x="40" y="311"/>
                    </a:cubicBezTo>
                    <a:moveTo>
                      <a:pt x="36" y="332"/>
                    </a:moveTo>
                    <a:cubicBezTo>
                      <a:pt x="30" y="330"/>
                      <a:pt x="24" y="326"/>
                      <a:pt x="20" y="322"/>
                    </a:cubicBezTo>
                    <a:cubicBezTo>
                      <a:pt x="15" y="316"/>
                      <a:pt x="12" y="309"/>
                      <a:pt x="9" y="302"/>
                    </a:cubicBezTo>
                    <a:cubicBezTo>
                      <a:pt x="6" y="295"/>
                      <a:pt x="4" y="289"/>
                      <a:pt x="3" y="282"/>
                    </a:cubicBezTo>
                    <a:cubicBezTo>
                      <a:pt x="1" y="274"/>
                      <a:pt x="0" y="267"/>
                      <a:pt x="1" y="259"/>
                    </a:cubicBezTo>
                    <a:cubicBezTo>
                      <a:pt x="2" y="252"/>
                      <a:pt x="2" y="245"/>
                      <a:pt x="5" y="238"/>
                    </a:cubicBezTo>
                    <a:cubicBezTo>
                      <a:pt x="7" y="231"/>
                      <a:pt x="11" y="225"/>
                      <a:pt x="15" y="219"/>
                    </a:cubicBezTo>
                    <a:cubicBezTo>
                      <a:pt x="24" y="208"/>
                      <a:pt x="35" y="198"/>
                      <a:pt x="47" y="189"/>
                    </a:cubicBezTo>
                    <a:cubicBezTo>
                      <a:pt x="55" y="182"/>
                      <a:pt x="65" y="176"/>
                      <a:pt x="74" y="169"/>
                    </a:cubicBezTo>
                    <a:cubicBezTo>
                      <a:pt x="75" y="168"/>
                      <a:pt x="76" y="168"/>
                      <a:pt x="77" y="167"/>
                    </a:cubicBezTo>
                    <a:cubicBezTo>
                      <a:pt x="78" y="159"/>
                      <a:pt x="79" y="152"/>
                      <a:pt x="80" y="143"/>
                    </a:cubicBezTo>
                    <a:cubicBezTo>
                      <a:pt x="81" y="133"/>
                      <a:pt x="82" y="122"/>
                      <a:pt x="84" y="111"/>
                    </a:cubicBezTo>
                    <a:cubicBezTo>
                      <a:pt x="84" y="110"/>
                      <a:pt x="84" y="109"/>
                      <a:pt x="85" y="108"/>
                    </a:cubicBezTo>
                    <a:cubicBezTo>
                      <a:pt x="80" y="113"/>
                      <a:pt x="76" y="118"/>
                      <a:pt x="70" y="122"/>
                    </a:cubicBezTo>
                    <a:cubicBezTo>
                      <a:pt x="66" y="125"/>
                      <a:pt x="59" y="128"/>
                      <a:pt x="53" y="128"/>
                    </a:cubicBezTo>
                    <a:cubicBezTo>
                      <a:pt x="47" y="128"/>
                      <a:pt x="41" y="126"/>
                      <a:pt x="35" y="122"/>
                    </a:cubicBezTo>
                    <a:cubicBezTo>
                      <a:pt x="31" y="118"/>
                      <a:pt x="27" y="113"/>
                      <a:pt x="24" y="108"/>
                    </a:cubicBezTo>
                    <a:cubicBezTo>
                      <a:pt x="20" y="101"/>
                      <a:pt x="18" y="94"/>
                      <a:pt x="17" y="86"/>
                    </a:cubicBezTo>
                    <a:cubicBezTo>
                      <a:pt x="13" y="72"/>
                      <a:pt x="13" y="57"/>
                      <a:pt x="16" y="42"/>
                    </a:cubicBezTo>
                    <a:cubicBezTo>
                      <a:pt x="17" y="31"/>
                      <a:pt x="21" y="20"/>
                      <a:pt x="26" y="11"/>
                    </a:cubicBezTo>
                    <a:cubicBezTo>
                      <a:pt x="28" y="7"/>
                      <a:pt x="32" y="4"/>
                      <a:pt x="36" y="1"/>
                    </a:cubicBezTo>
                    <a:cubicBezTo>
                      <a:pt x="40" y="0"/>
                      <a:pt x="42" y="0"/>
                      <a:pt x="46" y="0"/>
                    </a:cubicBezTo>
                    <a:cubicBezTo>
                      <a:pt x="52" y="1"/>
                      <a:pt x="56" y="7"/>
                      <a:pt x="55" y="13"/>
                    </a:cubicBezTo>
                    <a:cubicBezTo>
                      <a:pt x="54" y="18"/>
                      <a:pt x="50" y="22"/>
                      <a:pt x="45" y="22"/>
                    </a:cubicBezTo>
                    <a:cubicBezTo>
                      <a:pt x="44" y="23"/>
                      <a:pt x="44" y="24"/>
                      <a:pt x="43" y="25"/>
                    </a:cubicBezTo>
                    <a:cubicBezTo>
                      <a:pt x="43" y="25"/>
                      <a:pt x="44" y="25"/>
                      <a:pt x="44" y="24"/>
                    </a:cubicBezTo>
                    <a:cubicBezTo>
                      <a:pt x="42" y="27"/>
                      <a:pt x="41" y="29"/>
                      <a:pt x="40" y="32"/>
                    </a:cubicBezTo>
                    <a:cubicBezTo>
                      <a:pt x="38" y="36"/>
                      <a:pt x="37" y="41"/>
                      <a:pt x="37" y="46"/>
                    </a:cubicBezTo>
                    <a:cubicBezTo>
                      <a:pt x="35" y="48"/>
                      <a:pt x="35" y="52"/>
                      <a:pt x="35" y="55"/>
                    </a:cubicBezTo>
                    <a:cubicBezTo>
                      <a:pt x="34" y="59"/>
                      <a:pt x="34" y="63"/>
                      <a:pt x="34" y="67"/>
                    </a:cubicBezTo>
                    <a:lnTo>
                      <a:pt x="34" y="66"/>
                    </a:lnTo>
                    <a:cubicBezTo>
                      <a:pt x="34" y="67"/>
                      <a:pt x="34" y="67"/>
                      <a:pt x="34" y="67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72"/>
                      <a:pt x="35" y="76"/>
                      <a:pt x="37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83"/>
                      <a:pt x="38" y="86"/>
                      <a:pt x="38" y="90"/>
                    </a:cubicBezTo>
                    <a:cubicBezTo>
                      <a:pt x="39" y="92"/>
                      <a:pt x="40" y="94"/>
                      <a:pt x="41" y="96"/>
                    </a:cubicBezTo>
                    <a:cubicBezTo>
                      <a:pt x="41" y="97"/>
                      <a:pt x="42" y="98"/>
                      <a:pt x="42" y="99"/>
                    </a:cubicBezTo>
                    <a:cubicBezTo>
                      <a:pt x="44" y="101"/>
                      <a:pt x="45" y="103"/>
                      <a:pt x="47" y="104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6"/>
                      <a:pt x="49" y="107"/>
                    </a:cubicBezTo>
                    <a:lnTo>
                      <a:pt x="49" y="106"/>
                    </a:ln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lnTo>
                      <a:pt x="49" y="106"/>
                    </a:lnTo>
                    <a:cubicBezTo>
                      <a:pt x="49" y="107"/>
                      <a:pt x="50" y="107"/>
                      <a:pt x="50" y="107"/>
                    </a:cubicBezTo>
                    <a:cubicBezTo>
                      <a:pt x="51" y="107"/>
                      <a:pt x="51" y="107"/>
                      <a:pt x="52" y="107"/>
                    </a:cubicBezTo>
                    <a:lnTo>
                      <a:pt x="53" y="107"/>
                    </a:ln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7"/>
                      <a:pt x="55" y="107"/>
                      <a:pt x="56" y="106"/>
                    </a:cubicBezTo>
                    <a:cubicBezTo>
                      <a:pt x="56" y="106"/>
                      <a:pt x="57" y="106"/>
                      <a:pt x="58" y="106"/>
                    </a:cubicBezTo>
                    <a:cubicBezTo>
                      <a:pt x="58" y="105"/>
                      <a:pt x="59" y="104"/>
                      <a:pt x="61" y="103"/>
                    </a:cubicBezTo>
                    <a:cubicBezTo>
                      <a:pt x="63" y="101"/>
                      <a:pt x="65" y="100"/>
                      <a:pt x="66" y="98"/>
                    </a:cubicBezTo>
                    <a:cubicBezTo>
                      <a:pt x="69" y="94"/>
                      <a:pt x="72" y="91"/>
                      <a:pt x="74" y="87"/>
                    </a:cubicBezTo>
                    <a:cubicBezTo>
                      <a:pt x="78" y="82"/>
                      <a:pt x="81" y="76"/>
                      <a:pt x="84" y="71"/>
                    </a:cubicBezTo>
                    <a:cubicBezTo>
                      <a:pt x="88" y="64"/>
                      <a:pt x="91" y="57"/>
                      <a:pt x="95" y="49"/>
                    </a:cubicBezTo>
                    <a:cubicBezTo>
                      <a:pt x="96" y="46"/>
                      <a:pt x="97" y="43"/>
                      <a:pt x="98" y="39"/>
                    </a:cubicBezTo>
                    <a:cubicBezTo>
                      <a:pt x="98" y="38"/>
                      <a:pt x="99" y="37"/>
                      <a:pt x="99" y="36"/>
                    </a:cubicBezTo>
                    <a:cubicBezTo>
                      <a:pt x="101" y="27"/>
                      <a:pt x="104" y="17"/>
                      <a:pt x="106" y="8"/>
                    </a:cubicBezTo>
                    <a:cubicBezTo>
                      <a:pt x="108" y="3"/>
                      <a:pt x="113" y="0"/>
                      <a:pt x="119" y="0"/>
                    </a:cubicBezTo>
                    <a:cubicBezTo>
                      <a:pt x="124" y="1"/>
                      <a:pt x="129" y="7"/>
                      <a:pt x="127" y="12"/>
                    </a:cubicBezTo>
                    <a:cubicBezTo>
                      <a:pt x="126" y="19"/>
                      <a:pt x="124" y="25"/>
                      <a:pt x="122" y="31"/>
                    </a:cubicBezTo>
                    <a:cubicBezTo>
                      <a:pt x="122" y="33"/>
                      <a:pt x="121" y="34"/>
                      <a:pt x="120" y="37"/>
                    </a:cubicBezTo>
                    <a:cubicBezTo>
                      <a:pt x="118" y="46"/>
                      <a:pt x="115" y="56"/>
                      <a:pt x="113" y="66"/>
                    </a:cubicBezTo>
                    <a:cubicBezTo>
                      <a:pt x="111" y="76"/>
                      <a:pt x="109" y="86"/>
                      <a:pt x="107" y="96"/>
                    </a:cubicBezTo>
                    <a:cubicBezTo>
                      <a:pt x="105" y="108"/>
                      <a:pt x="102" y="121"/>
                      <a:pt x="100" y="133"/>
                    </a:cubicBezTo>
                    <a:cubicBezTo>
                      <a:pt x="99" y="139"/>
                      <a:pt x="98" y="146"/>
                      <a:pt x="98" y="152"/>
                    </a:cubicBezTo>
                    <a:cubicBezTo>
                      <a:pt x="100" y="150"/>
                      <a:pt x="102" y="149"/>
                      <a:pt x="105" y="147"/>
                    </a:cubicBezTo>
                    <a:cubicBezTo>
                      <a:pt x="106" y="146"/>
                      <a:pt x="107" y="145"/>
                      <a:pt x="108" y="145"/>
                    </a:cubicBezTo>
                    <a:cubicBezTo>
                      <a:pt x="112" y="142"/>
                      <a:pt x="118" y="142"/>
                      <a:pt x="121" y="147"/>
                    </a:cubicBezTo>
                    <a:cubicBezTo>
                      <a:pt x="125" y="151"/>
                      <a:pt x="123" y="157"/>
                      <a:pt x="119" y="160"/>
                    </a:cubicBezTo>
                    <a:cubicBezTo>
                      <a:pt x="111" y="166"/>
                      <a:pt x="103" y="172"/>
                      <a:pt x="94" y="178"/>
                    </a:cubicBezTo>
                    <a:cubicBezTo>
                      <a:pt x="94" y="185"/>
                      <a:pt x="93" y="192"/>
                      <a:pt x="92" y="198"/>
                    </a:cubicBezTo>
                    <a:cubicBezTo>
                      <a:pt x="91" y="209"/>
                      <a:pt x="89" y="219"/>
                      <a:pt x="87" y="230"/>
                    </a:cubicBezTo>
                    <a:cubicBezTo>
                      <a:pt x="87" y="233"/>
                      <a:pt x="86" y="237"/>
                      <a:pt x="86" y="241"/>
                    </a:cubicBezTo>
                    <a:cubicBezTo>
                      <a:pt x="85" y="243"/>
                      <a:pt x="84" y="245"/>
                      <a:pt x="84" y="248"/>
                    </a:cubicBezTo>
                    <a:cubicBezTo>
                      <a:pt x="83" y="253"/>
                      <a:pt x="81" y="260"/>
                      <a:pt x="79" y="266"/>
                    </a:cubicBezTo>
                    <a:cubicBezTo>
                      <a:pt x="78" y="272"/>
                      <a:pt x="76" y="277"/>
                      <a:pt x="74" y="282"/>
                    </a:cubicBezTo>
                    <a:cubicBezTo>
                      <a:pt x="73" y="287"/>
                      <a:pt x="72" y="292"/>
                      <a:pt x="69" y="297"/>
                    </a:cubicBezTo>
                    <a:cubicBezTo>
                      <a:pt x="67" y="302"/>
                      <a:pt x="65" y="307"/>
                      <a:pt x="62" y="312"/>
                    </a:cubicBezTo>
                    <a:cubicBezTo>
                      <a:pt x="60" y="318"/>
                      <a:pt x="57" y="323"/>
                      <a:pt x="53" y="327"/>
                    </a:cubicBezTo>
                    <a:cubicBezTo>
                      <a:pt x="49" y="330"/>
                      <a:pt x="45" y="332"/>
                      <a:pt x="40" y="332"/>
                    </a:cubicBezTo>
                    <a:cubicBezTo>
                      <a:pt x="38" y="332"/>
                      <a:pt x="37" y="332"/>
                      <a:pt x="36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" name="Google Shape;778;p7"/>
              <p:cNvSpPr/>
              <p:nvPr/>
            </p:nvSpPr>
            <p:spPr>
              <a:xfrm>
                <a:off x="219240" y="3984120"/>
                <a:ext cx="26280" cy="11520"/>
              </a:xfrm>
              <a:custGeom>
                <a:rect b="b" l="l" r="r" t="t"/>
                <a:pathLst>
                  <a:path extrusionOk="0" h="32" w="73">
                    <a:moveTo>
                      <a:pt x="13" y="31"/>
                    </a:moveTo>
                    <a:cubicBezTo>
                      <a:pt x="9" y="30"/>
                      <a:pt x="7" y="29"/>
                      <a:pt x="4" y="27"/>
                    </a:cubicBezTo>
                    <a:cubicBezTo>
                      <a:pt x="0" y="23"/>
                      <a:pt x="0" y="15"/>
                      <a:pt x="5" y="11"/>
                    </a:cubicBezTo>
                    <a:cubicBezTo>
                      <a:pt x="10" y="7"/>
                      <a:pt x="17" y="6"/>
                      <a:pt x="23" y="5"/>
                    </a:cubicBezTo>
                    <a:cubicBezTo>
                      <a:pt x="27" y="4"/>
                      <a:pt x="31" y="4"/>
                      <a:pt x="35" y="3"/>
                    </a:cubicBezTo>
                    <a:cubicBezTo>
                      <a:pt x="43" y="2"/>
                      <a:pt x="52" y="1"/>
                      <a:pt x="60" y="0"/>
                    </a:cubicBezTo>
                    <a:cubicBezTo>
                      <a:pt x="66" y="0"/>
                      <a:pt x="71" y="4"/>
                      <a:pt x="71" y="10"/>
                    </a:cubicBezTo>
                    <a:cubicBezTo>
                      <a:pt x="72" y="16"/>
                      <a:pt x="68" y="21"/>
                      <a:pt x="62" y="22"/>
                    </a:cubicBezTo>
                    <a:cubicBezTo>
                      <a:pt x="52" y="23"/>
                      <a:pt x="43" y="24"/>
                      <a:pt x="33" y="25"/>
                    </a:cubicBezTo>
                    <a:cubicBezTo>
                      <a:pt x="30" y="26"/>
                      <a:pt x="26" y="27"/>
                      <a:pt x="23" y="28"/>
                    </a:cubicBezTo>
                    <a:cubicBezTo>
                      <a:pt x="20" y="29"/>
                      <a:pt x="17" y="31"/>
                      <a:pt x="14" y="31"/>
                    </a:cubicBezTo>
                    <a:lnTo>
                      <a:pt x="13" y="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" name="Google Shape;779;p7"/>
              <p:cNvSpPr/>
              <p:nvPr/>
            </p:nvSpPr>
            <p:spPr>
              <a:xfrm>
                <a:off x="210600" y="3980520"/>
                <a:ext cx="69840" cy="39240"/>
              </a:xfrm>
              <a:custGeom>
                <a:rect b="b" l="l" r="r" t="t"/>
                <a:pathLst>
                  <a:path extrusionOk="0" h="109" w="194">
                    <a:moveTo>
                      <a:pt x="14" y="108"/>
                    </a:moveTo>
                    <a:cubicBezTo>
                      <a:pt x="10" y="108"/>
                      <a:pt x="5" y="106"/>
                      <a:pt x="3" y="102"/>
                    </a:cubicBezTo>
                    <a:cubicBezTo>
                      <a:pt x="1" y="100"/>
                      <a:pt x="0" y="97"/>
                      <a:pt x="0" y="93"/>
                    </a:cubicBezTo>
                    <a:cubicBezTo>
                      <a:pt x="2" y="87"/>
                      <a:pt x="7" y="83"/>
                      <a:pt x="13" y="84"/>
                    </a:cubicBezTo>
                    <a:cubicBezTo>
                      <a:pt x="15" y="84"/>
                      <a:pt x="16" y="85"/>
                      <a:pt x="17" y="86"/>
                    </a:cubicBezTo>
                    <a:cubicBezTo>
                      <a:pt x="18" y="86"/>
                      <a:pt x="19" y="86"/>
                      <a:pt x="19" y="85"/>
                    </a:cubicBezTo>
                    <a:cubicBezTo>
                      <a:pt x="21" y="85"/>
                      <a:pt x="23" y="84"/>
                      <a:pt x="25" y="84"/>
                    </a:cubicBezTo>
                    <a:cubicBezTo>
                      <a:pt x="28" y="83"/>
                      <a:pt x="32" y="81"/>
                      <a:pt x="35" y="80"/>
                    </a:cubicBezTo>
                    <a:cubicBezTo>
                      <a:pt x="40" y="77"/>
                      <a:pt x="45" y="75"/>
                      <a:pt x="51" y="73"/>
                    </a:cubicBezTo>
                    <a:cubicBezTo>
                      <a:pt x="50" y="73"/>
                      <a:pt x="50" y="73"/>
                      <a:pt x="49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69" y="64"/>
                      <a:pt x="88" y="53"/>
                      <a:pt x="107" y="43"/>
                    </a:cubicBezTo>
                    <a:cubicBezTo>
                      <a:pt x="127" y="32"/>
                      <a:pt x="148" y="20"/>
                      <a:pt x="169" y="9"/>
                    </a:cubicBezTo>
                    <a:cubicBezTo>
                      <a:pt x="172" y="7"/>
                      <a:pt x="175" y="5"/>
                      <a:pt x="178" y="3"/>
                    </a:cubicBezTo>
                    <a:cubicBezTo>
                      <a:pt x="183" y="0"/>
                      <a:pt x="189" y="2"/>
                      <a:pt x="191" y="7"/>
                    </a:cubicBezTo>
                    <a:cubicBezTo>
                      <a:pt x="193" y="11"/>
                      <a:pt x="192" y="17"/>
                      <a:pt x="188" y="19"/>
                    </a:cubicBezTo>
                    <a:cubicBezTo>
                      <a:pt x="166" y="32"/>
                      <a:pt x="144" y="44"/>
                      <a:pt x="123" y="56"/>
                    </a:cubicBezTo>
                    <a:cubicBezTo>
                      <a:pt x="113" y="62"/>
                      <a:pt x="104" y="67"/>
                      <a:pt x="94" y="73"/>
                    </a:cubicBezTo>
                    <a:cubicBezTo>
                      <a:pt x="84" y="79"/>
                      <a:pt x="73" y="84"/>
                      <a:pt x="63" y="90"/>
                    </a:cubicBezTo>
                    <a:cubicBezTo>
                      <a:pt x="56" y="93"/>
                      <a:pt x="49" y="97"/>
                      <a:pt x="41" y="100"/>
                    </a:cubicBezTo>
                    <a:cubicBezTo>
                      <a:pt x="37" y="102"/>
                      <a:pt x="33" y="104"/>
                      <a:pt x="27" y="105"/>
                    </a:cubicBezTo>
                    <a:cubicBezTo>
                      <a:pt x="23" y="107"/>
                      <a:pt x="19" y="108"/>
                      <a:pt x="14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" name="Google Shape;780;p7"/>
              <p:cNvSpPr/>
              <p:nvPr/>
            </p:nvSpPr>
            <p:spPr>
              <a:xfrm>
                <a:off x="259200" y="3936600"/>
                <a:ext cx="75240" cy="136800"/>
              </a:xfrm>
              <a:custGeom>
                <a:rect b="b" l="l" r="r" t="t"/>
                <a:pathLst>
                  <a:path extrusionOk="0" h="380" w="209">
                    <a:moveTo>
                      <a:pt x="47" y="379"/>
                    </a:moveTo>
                    <a:cubicBezTo>
                      <a:pt x="35" y="378"/>
                      <a:pt x="23" y="373"/>
                      <a:pt x="14" y="364"/>
                    </a:cubicBezTo>
                    <a:cubicBezTo>
                      <a:pt x="5" y="354"/>
                      <a:pt x="1" y="340"/>
                      <a:pt x="0" y="327"/>
                    </a:cubicBezTo>
                    <a:cubicBezTo>
                      <a:pt x="0" y="320"/>
                      <a:pt x="2" y="313"/>
                      <a:pt x="4" y="307"/>
                    </a:cubicBezTo>
                    <a:cubicBezTo>
                      <a:pt x="6" y="299"/>
                      <a:pt x="9" y="292"/>
                      <a:pt x="12" y="285"/>
                    </a:cubicBezTo>
                    <a:cubicBezTo>
                      <a:pt x="13" y="280"/>
                      <a:pt x="20" y="277"/>
                      <a:pt x="25" y="280"/>
                    </a:cubicBezTo>
                    <a:cubicBezTo>
                      <a:pt x="30" y="282"/>
                      <a:pt x="32" y="288"/>
                      <a:pt x="30" y="293"/>
                    </a:cubicBezTo>
                    <a:cubicBezTo>
                      <a:pt x="29" y="294"/>
                      <a:pt x="29" y="296"/>
                      <a:pt x="28" y="297"/>
                    </a:cubicBezTo>
                    <a:cubicBezTo>
                      <a:pt x="29" y="296"/>
                      <a:pt x="29" y="296"/>
                      <a:pt x="29" y="296"/>
                    </a:cubicBezTo>
                    <a:cubicBezTo>
                      <a:pt x="26" y="303"/>
                      <a:pt x="23" y="309"/>
                      <a:pt x="22" y="317"/>
                    </a:cubicBezTo>
                    <a:cubicBezTo>
                      <a:pt x="22" y="319"/>
                      <a:pt x="21" y="321"/>
                      <a:pt x="21" y="322"/>
                    </a:cubicBezTo>
                    <a:cubicBezTo>
                      <a:pt x="21" y="324"/>
                      <a:pt x="21" y="326"/>
                      <a:pt x="21" y="328"/>
                    </a:cubicBezTo>
                    <a:cubicBezTo>
                      <a:pt x="21" y="330"/>
                      <a:pt x="21" y="331"/>
                      <a:pt x="22" y="332"/>
                    </a:cubicBezTo>
                    <a:cubicBezTo>
                      <a:pt x="22" y="334"/>
                      <a:pt x="22" y="335"/>
                      <a:pt x="22" y="336"/>
                    </a:cubicBezTo>
                    <a:cubicBezTo>
                      <a:pt x="23" y="338"/>
                      <a:pt x="24" y="340"/>
                      <a:pt x="25" y="341"/>
                    </a:cubicBezTo>
                    <a:cubicBezTo>
                      <a:pt x="25" y="343"/>
                      <a:pt x="26" y="344"/>
                      <a:pt x="27" y="346"/>
                    </a:cubicBezTo>
                    <a:cubicBezTo>
                      <a:pt x="27" y="346"/>
                      <a:pt x="28" y="347"/>
                      <a:pt x="29" y="348"/>
                    </a:cubicBezTo>
                    <a:cubicBezTo>
                      <a:pt x="30" y="349"/>
                      <a:pt x="30" y="350"/>
                      <a:pt x="32" y="351"/>
                    </a:cubicBezTo>
                    <a:cubicBezTo>
                      <a:pt x="32" y="351"/>
                      <a:pt x="33" y="353"/>
                      <a:pt x="34" y="353"/>
                    </a:cubicBezTo>
                    <a:cubicBezTo>
                      <a:pt x="34" y="354"/>
                      <a:pt x="36" y="354"/>
                      <a:pt x="37" y="355"/>
                    </a:cubicBezTo>
                    <a:cubicBezTo>
                      <a:pt x="38" y="355"/>
                      <a:pt x="39" y="355"/>
                      <a:pt x="40" y="356"/>
                    </a:cubicBezTo>
                    <a:cubicBezTo>
                      <a:pt x="41" y="357"/>
                      <a:pt x="42" y="357"/>
                      <a:pt x="43" y="357"/>
                    </a:cubicBezTo>
                    <a:cubicBezTo>
                      <a:pt x="45" y="357"/>
                      <a:pt x="47" y="358"/>
                      <a:pt x="48" y="358"/>
                    </a:cubicBezTo>
                    <a:cubicBezTo>
                      <a:pt x="50" y="358"/>
                      <a:pt x="51" y="358"/>
                      <a:pt x="52" y="358"/>
                    </a:cubicBezTo>
                    <a:cubicBezTo>
                      <a:pt x="53" y="358"/>
                      <a:pt x="54" y="358"/>
                      <a:pt x="54" y="358"/>
                    </a:cubicBezTo>
                    <a:cubicBezTo>
                      <a:pt x="55" y="358"/>
                      <a:pt x="55" y="358"/>
                      <a:pt x="55" y="357"/>
                    </a:cubicBezTo>
                    <a:lnTo>
                      <a:pt x="56" y="357"/>
                    </a:lnTo>
                    <a:cubicBezTo>
                      <a:pt x="58" y="356"/>
                      <a:pt x="60" y="355"/>
                      <a:pt x="61" y="354"/>
                    </a:cubicBezTo>
                    <a:cubicBezTo>
                      <a:pt x="64" y="353"/>
                      <a:pt x="66" y="351"/>
                      <a:pt x="68" y="350"/>
                    </a:cubicBezTo>
                    <a:cubicBezTo>
                      <a:pt x="70" y="347"/>
                      <a:pt x="72" y="345"/>
                      <a:pt x="75" y="343"/>
                    </a:cubicBezTo>
                    <a:cubicBezTo>
                      <a:pt x="78" y="339"/>
                      <a:pt x="82" y="334"/>
                      <a:pt x="85" y="330"/>
                    </a:cubicBezTo>
                    <a:cubicBezTo>
                      <a:pt x="85" y="330"/>
                      <a:pt x="84" y="331"/>
                      <a:pt x="84" y="332"/>
                    </a:cubicBezTo>
                    <a:cubicBezTo>
                      <a:pt x="87" y="326"/>
                      <a:pt x="91" y="321"/>
                      <a:pt x="94" y="315"/>
                    </a:cubicBezTo>
                    <a:cubicBezTo>
                      <a:pt x="97" y="310"/>
                      <a:pt x="99" y="305"/>
                      <a:pt x="101" y="300"/>
                    </a:cubicBezTo>
                    <a:cubicBezTo>
                      <a:pt x="103" y="296"/>
                      <a:pt x="104" y="291"/>
                      <a:pt x="105" y="286"/>
                    </a:cubicBezTo>
                    <a:cubicBezTo>
                      <a:pt x="107" y="275"/>
                      <a:pt x="109" y="264"/>
                      <a:pt x="111" y="254"/>
                    </a:cubicBezTo>
                    <a:cubicBezTo>
                      <a:pt x="111" y="246"/>
                      <a:pt x="113" y="238"/>
                      <a:pt x="114" y="231"/>
                    </a:cubicBezTo>
                    <a:cubicBezTo>
                      <a:pt x="115" y="215"/>
                      <a:pt x="117" y="199"/>
                      <a:pt x="118" y="182"/>
                    </a:cubicBezTo>
                    <a:lnTo>
                      <a:pt x="118" y="181"/>
                    </a:lnTo>
                    <a:lnTo>
                      <a:pt x="118" y="180"/>
                    </a:lnTo>
                    <a:cubicBezTo>
                      <a:pt x="118" y="181"/>
                      <a:pt x="118" y="181"/>
                      <a:pt x="118" y="181"/>
                    </a:cubicBezTo>
                    <a:cubicBezTo>
                      <a:pt x="118" y="179"/>
                      <a:pt x="119" y="176"/>
                      <a:pt x="119" y="173"/>
                    </a:cubicBezTo>
                    <a:cubicBezTo>
                      <a:pt x="119" y="174"/>
                      <a:pt x="119" y="174"/>
                      <a:pt x="119" y="174"/>
                    </a:cubicBezTo>
                    <a:cubicBezTo>
                      <a:pt x="119" y="173"/>
                      <a:pt x="120" y="171"/>
                      <a:pt x="120" y="170"/>
                    </a:cubicBezTo>
                    <a:cubicBezTo>
                      <a:pt x="120" y="169"/>
                      <a:pt x="120" y="168"/>
                      <a:pt x="120" y="167"/>
                    </a:cubicBezTo>
                    <a:lnTo>
                      <a:pt x="120" y="168"/>
                    </a:lnTo>
                    <a:cubicBezTo>
                      <a:pt x="120" y="167"/>
                      <a:pt x="120" y="165"/>
                      <a:pt x="120" y="164"/>
                    </a:cubicBezTo>
                    <a:lnTo>
                      <a:pt x="120" y="165"/>
                    </a:lnTo>
                    <a:cubicBezTo>
                      <a:pt x="120" y="164"/>
                      <a:pt x="120" y="163"/>
                      <a:pt x="120" y="162"/>
                    </a:cubicBezTo>
                    <a:cubicBezTo>
                      <a:pt x="120" y="161"/>
                      <a:pt x="120" y="160"/>
                      <a:pt x="120" y="159"/>
                    </a:cubicBezTo>
                    <a:lnTo>
                      <a:pt x="120" y="160"/>
                    </a:lnTo>
                    <a:cubicBezTo>
                      <a:pt x="120" y="159"/>
                      <a:pt x="121" y="157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4"/>
                      <a:pt x="121" y="153"/>
                    </a:cubicBezTo>
                    <a:lnTo>
                      <a:pt x="121" y="154"/>
                    </a:lnTo>
                    <a:cubicBezTo>
                      <a:pt x="121" y="152"/>
                      <a:pt x="121" y="149"/>
                      <a:pt x="121" y="147"/>
                    </a:cubicBezTo>
                    <a:lnTo>
                      <a:pt x="121" y="148"/>
                    </a:lnTo>
                    <a:cubicBezTo>
                      <a:pt x="121" y="148"/>
                      <a:pt x="121" y="147"/>
                      <a:pt x="121" y="146"/>
                    </a:cubicBezTo>
                    <a:lnTo>
                      <a:pt x="121" y="145"/>
                    </a:lnTo>
                    <a:cubicBezTo>
                      <a:pt x="121" y="146"/>
                      <a:pt x="121" y="146"/>
                      <a:pt x="121" y="146"/>
                    </a:cubicBezTo>
                    <a:cubicBezTo>
                      <a:pt x="122" y="134"/>
                      <a:pt x="124" y="123"/>
                      <a:pt x="125" y="111"/>
                    </a:cubicBezTo>
                    <a:cubicBezTo>
                      <a:pt x="126" y="107"/>
                      <a:pt x="127" y="103"/>
                      <a:pt x="128" y="98"/>
                    </a:cubicBezTo>
                    <a:cubicBezTo>
                      <a:pt x="129" y="92"/>
                      <a:pt x="129" y="86"/>
                      <a:pt x="131" y="80"/>
                    </a:cubicBezTo>
                    <a:cubicBezTo>
                      <a:pt x="132" y="74"/>
                      <a:pt x="134" y="68"/>
                      <a:pt x="135" y="61"/>
                    </a:cubicBezTo>
                    <a:cubicBezTo>
                      <a:pt x="137" y="54"/>
                      <a:pt x="139" y="46"/>
                      <a:pt x="142" y="39"/>
                    </a:cubicBezTo>
                    <a:cubicBezTo>
                      <a:pt x="145" y="33"/>
                      <a:pt x="147" y="26"/>
                      <a:pt x="151" y="20"/>
                    </a:cubicBezTo>
                    <a:cubicBezTo>
                      <a:pt x="154" y="15"/>
                      <a:pt x="160" y="10"/>
                      <a:pt x="166" y="6"/>
                    </a:cubicBezTo>
                    <a:cubicBezTo>
                      <a:pt x="171" y="2"/>
                      <a:pt x="177" y="1"/>
                      <a:pt x="183" y="1"/>
                    </a:cubicBezTo>
                    <a:cubicBezTo>
                      <a:pt x="186" y="0"/>
                      <a:pt x="189" y="2"/>
                      <a:pt x="192" y="3"/>
                    </a:cubicBezTo>
                    <a:cubicBezTo>
                      <a:pt x="195" y="5"/>
                      <a:pt x="197" y="7"/>
                      <a:pt x="199" y="9"/>
                    </a:cubicBezTo>
                    <a:cubicBezTo>
                      <a:pt x="203" y="13"/>
                      <a:pt x="206" y="18"/>
                      <a:pt x="206" y="24"/>
                    </a:cubicBezTo>
                    <a:cubicBezTo>
                      <a:pt x="208" y="30"/>
                      <a:pt x="206" y="36"/>
                      <a:pt x="205" y="41"/>
                    </a:cubicBezTo>
                    <a:cubicBezTo>
                      <a:pt x="203" y="49"/>
                      <a:pt x="200" y="57"/>
                      <a:pt x="197" y="64"/>
                    </a:cubicBezTo>
                    <a:cubicBezTo>
                      <a:pt x="196" y="67"/>
                      <a:pt x="195" y="71"/>
                      <a:pt x="193" y="74"/>
                    </a:cubicBezTo>
                    <a:cubicBezTo>
                      <a:pt x="192" y="76"/>
                      <a:pt x="191" y="78"/>
                      <a:pt x="190" y="79"/>
                    </a:cubicBezTo>
                    <a:cubicBezTo>
                      <a:pt x="188" y="82"/>
                      <a:pt x="187" y="85"/>
                      <a:pt x="185" y="88"/>
                    </a:cubicBezTo>
                    <a:cubicBezTo>
                      <a:pt x="182" y="90"/>
                      <a:pt x="180" y="92"/>
                      <a:pt x="176" y="92"/>
                    </a:cubicBezTo>
                    <a:cubicBezTo>
                      <a:pt x="172" y="92"/>
                      <a:pt x="168" y="89"/>
                      <a:pt x="167" y="86"/>
                    </a:cubicBezTo>
                    <a:cubicBezTo>
                      <a:pt x="166" y="84"/>
                      <a:pt x="165" y="82"/>
                      <a:pt x="165" y="80"/>
                    </a:cubicBezTo>
                    <a:cubicBezTo>
                      <a:pt x="165" y="79"/>
                      <a:pt x="166" y="78"/>
                      <a:pt x="166" y="76"/>
                    </a:cubicBezTo>
                    <a:cubicBezTo>
                      <a:pt x="166" y="72"/>
                      <a:pt x="168" y="69"/>
                      <a:pt x="171" y="68"/>
                    </a:cubicBezTo>
                    <a:cubicBezTo>
                      <a:pt x="172" y="67"/>
                      <a:pt x="173" y="65"/>
                      <a:pt x="174" y="64"/>
                    </a:cubicBezTo>
                    <a:cubicBezTo>
                      <a:pt x="176" y="60"/>
                      <a:pt x="178" y="54"/>
                      <a:pt x="180" y="50"/>
                    </a:cubicBezTo>
                    <a:cubicBezTo>
                      <a:pt x="181" y="48"/>
                      <a:pt x="181" y="47"/>
                      <a:pt x="182" y="45"/>
                    </a:cubicBezTo>
                    <a:cubicBezTo>
                      <a:pt x="183" y="41"/>
                      <a:pt x="184" y="38"/>
                      <a:pt x="185" y="34"/>
                    </a:cubicBezTo>
                    <a:cubicBezTo>
                      <a:pt x="185" y="33"/>
                      <a:pt x="185" y="32"/>
                      <a:pt x="185" y="30"/>
                    </a:cubicBezTo>
                    <a:lnTo>
                      <a:pt x="185" y="29"/>
                    </a:lnTo>
                    <a:cubicBezTo>
                      <a:pt x="185" y="28"/>
                      <a:pt x="185" y="27"/>
                      <a:pt x="185" y="27"/>
                    </a:cubicBezTo>
                    <a:lnTo>
                      <a:pt x="185" y="26"/>
                    </a:lnTo>
                    <a:cubicBezTo>
                      <a:pt x="185" y="25"/>
                      <a:pt x="185" y="25"/>
                      <a:pt x="184" y="25"/>
                    </a:cubicBezTo>
                    <a:lnTo>
                      <a:pt x="184" y="24"/>
                    </a:lnTo>
                    <a:cubicBezTo>
                      <a:pt x="184" y="23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2" y="22"/>
                    </a:cubicBezTo>
                    <a:lnTo>
                      <a:pt x="181" y="22"/>
                    </a:lnTo>
                    <a:cubicBezTo>
                      <a:pt x="180" y="22"/>
                      <a:pt x="179" y="23"/>
                      <a:pt x="178" y="23"/>
                    </a:cubicBezTo>
                    <a:lnTo>
                      <a:pt x="177" y="24"/>
                    </a:lnTo>
                    <a:cubicBezTo>
                      <a:pt x="175" y="25"/>
                      <a:pt x="174" y="26"/>
                      <a:pt x="173" y="27"/>
                    </a:cubicBezTo>
                    <a:cubicBezTo>
                      <a:pt x="171" y="28"/>
                      <a:pt x="171" y="29"/>
                      <a:pt x="170" y="29"/>
                    </a:cubicBezTo>
                    <a:cubicBezTo>
                      <a:pt x="170" y="29"/>
                      <a:pt x="170" y="30"/>
                      <a:pt x="169" y="30"/>
                    </a:cubicBezTo>
                    <a:cubicBezTo>
                      <a:pt x="168" y="32"/>
                      <a:pt x="167" y="34"/>
                      <a:pt x="166" y="36"/>
                    </a:cubicBezTo>
                    <a:cubicBezTo>
                      <a:pt x="164" y="40"/>
                      <a:pt x="162" y="44"/>
                      <a:pt x="160" y="48"/>
                    </a:cubicBezTo>
                    <a:cubicBezTo>
                      <a:pt x="156" y="60"/>
                      <a:pt x="153" y="71"/>
                      <a:pt x="150" y="82"/>
                    </a:cubicBezTo>
                    <a:cubicBezTo>
                      <a:pt x="150" y="88"/>
                      <a:pt x="149" y="93"/>
                      <a:pt x="148" y="98"/>
                    </a:cubicBezTo>
                    <a:cubicBezTo>
                      <a:pt x="147" y="101"/>
                      <a:pt x="146" y="106"/>
                      <a:pt x="146" y="109"/>
                    </a:cubicBezTo>
                    <a:cubicBezTo>
                      <a:pt x="145" y="111"/>
                      <a:pt x="145" y="112"/>
                      <a:pt x="145" y="114"/>
                    </a:cubicBezTo>
                    <a:cubicBezTo>
                      <a:pt x="144" y="120"/>
                      <a:pt x="143" y="125"/>
                      <a:pt x="143" y="131"/>
                    </a:cubicBezTo>
                    <a:cubicBezTo>
                      <a:pt x="142" y="136"/>
                      <a:pt x="142" y="142"/>
                      <a:pt x="141" y="148"/>
                    </a:cubicBezTo>
                    <a:cubicBezTo>
                      <a:pt x="139" y="160"/>
                      <a:pt x="138" y="172"/>
                      <a:pt x="137" y="184"/>
                    </a:cubicBezTo>
                    <a:lnTo>
                      <a:pt x="137" y="183"/>
                    </a:lnTo>
                    <a:cubicBezTo>
                      <a:pt x="135" y="206"/>
                      <a:pt x="132" y="228"/>
                      <a:pt x="129" y="251"/>
                    </a:cubicBezTo>
                    <a:cubicBezTo>
                      <a:pt x="129" y="255"/>
                      <a:pt x="128" y="260"/>
                      <a:pt x="127" y="265"/>
                    </a:cubicBezTo>
                    <a:cubicBezTo>
                      <a:pt x="126" y="273"/>
                      <a:pt x="125" y="282"/>
                      <a:pt x="123" y="290"/>
                    </a:cubicBezTo>
                    <a:cubicBezTo>
                      <a:pt x="120" y="305"/>
                      <a:pt x="114" y="319"/>
                      <a:pt x="106" y="332"/>
                    </a:cubicBezTo>
                    <a:cubicBezTo>
                      <a:pt x="99" y="344"/>
                      <a:pt x="90" y="356"/>
                      <a:pt x="80" y="365"/>
                    </a:cubicBezTo>
                    <a:cubicBezTo>
                      <a:pt x="75" y="369"/>
                      <a:pt x="70" y="373"/>
                      <a:pt x="65" y="376"/>
                    </a:cubicBezTo>
                    <a:cubicBezTo>
                      <a:pt x="61" y="378"/>
                      <a:pt x="55" y="379"/>
                      <a:pt x="51" y="379"/>
                    </a:cubicBezTo>
                    <a:cubicBezTo>
                      <a:pt x="50" y="379"/>
                      <a:pt x="48" y="379"/>
                      <a:pt x="47" y="3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" name="Google Shape;781;p7"/>
              <p:cNvSpPr/>
              <p:nvPr/>
            </p:nvSpPr>
            <p:spPr>
              <a:xfrm>
                <a:off x="276120" y="4002120"/>
                <a:ext cx="33120" cy="13680"/>
              </a:xfrm>
              <a:custGeom>
                <a:rect b="b" l="l" r="r" t="t"/>
                <a:pathLst>
                  <a:path extrusionOk="0" h="38" w="92">
                    <a:moveTo>
                      <a:pt x="11" y="37"/>
                    </a:moveTo>
                    <a:cubicBezTo>
                      <a:pt x="10" y="36"/>
                      <a:pt x="8" y="36"/>
                      <a:pt x="7" y="35"/>
                    </a:cubicBezTo>
                    <a:cubicBezTo>
                      <a:pt x="4" y="34"/>
                      <a:pt x="1" y="31"/>
                      <a:pt x="1" y="28"/>
                    </a:cubicBezTo>
                    <a:cubicBezTo>
                      <a:pt x="0" y="24"/>
                      <a:pt x="1" y="20"/>
                      <a:pt x="3" y="18"/>
                    </a:cubicBezTo>
                    <a:cubicBezTo>
                      <a:pt x="4" y="16"/>
                      <a:pt x="6" y="15"/>
                      <a:pt x="8" y="14"/>
                    </a:cubicBezTo>
                    <a:cubicBezTo>
                      <a:pt x="10" y="13"/>
                      <a:pt x="13" y="12"/>
                      <a:pt x="15" y="11"/>
                    </a:cubicBezTo>
                    <a:cubicBezTo>
                      <a:pt x="21" y="9"/>
                      <a:pt x="27" y="8"/>
                      <a:pt x="33" y="7"/>
                    </a:cubicBezTo>
                    <a:cubicBezTo>
                      <a:pt x="39" y="6"/>
                      <a:pt x="45" y="5"/>
                      <a:pt x="50" y="5"/>
                    </a:cubicBezTo>
                    <a:cubicBezTo>
                      <a:pt x="60" y="3"/>
                      <a:pt x="70" y="2"/>
                      <a:pt x="80" y="0"/>
                    </a:cubicBezTo>
                    <a:cubicBezTo>
                      <a:pt x="85" y="0"/>
                      <a:pt x="90" y="4"/>
                      <a:pt x="91" y="9"/>
                    </a:cubicBezTo>
                    <a:cubicBezTo>
                      <a:pt x="91" y="15"/>
                      <a:pt x="87" y="20"/>
                      <a:pt x="82" y="20"/>
                    </a:cubicBezTo>
                    <a:cubicBezTo>
                      <a:pt x="73" y="22"/>
                      <a:pt x="64" y="23"/>
                      <a:pt x="55" y="25"/>
                    </a:cubicBezTo>
                    <a:cubicBezTo>
                      <a:pt x="50" y="26"/>
                      <a:pt x="44" y="27"/>
                      <a:pt x="39" y="28"/>
                    </a:cubicBezTo>
                    <a:cubicBezTo>
                      <a:pt x="33" y="29"/>
                      <a:pt x="28" y="30"/>
                      <a:pt x="22" y="31"/>
                    </a:cubicBezTo>
                    <a:cubicBezTo>
                      <a:pt x="21" y="35"/>
                      <a:pt x="17" y="37"/>
                      <a:pt x="13" y="37"/>
                    </a:cubicBezTo>
                    <a:cubicBezTo>
                      <a:pt x="13" y="37"/>
                      <a:pt x="12" y="37"/>
                      <a:pt x="11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" name="Google Shape;782;p7"/>
              <p:cNvSpPr/>
              <p:nvPr/>
            </p:nvSpPr>
            <p:spPr>
              <a:xfrm>
                <a:off x="334800" y="3932280"/>
                <a:ext cx="30240" cy="114120"/>
              </a:xfrm>
              <a:custGeom>
                <a:rect b="b" l="l" r="r" t="t"/>
                <a:pathLst>
                  <a:path extrusionOk="0" h="317" w="84">
                    <a:moveTo>
                      <a:pt x="45" y="313"/>
                    </a:moveTo>
                    <a:cubicBezTo>
                      <a:pt x="41" y="308"/>
                      <a:pt x="37" y="303"/>
                      <a:pt x="33" y="298"/>
                    </a:cubicBezTo>
                    <a:cubicBezTo>
                      <a:pt x="28" y="291"/>
                      <a:pt x="25" y="284"/>
                      <a:pt x="22" y="277"/>
                    </a:cubicBezTo>
                    <a:cubicBezTo>
                      <a:pt x="19" y="271"/>
                      <a:pt x="17" y="264"/>
                      <a:pt x="15" y="257"/>
                    </a:cubicBezTo>
                    <a:cubicBezTo>
                      <a:pt x="13" y="252"/>
                      <a:pt x="12" y="246"/>
                      <a:pt x="11" y="240"/>
                    </a:cubicBezTo>
                    <a:cubicBezTo>
                      <a:pt x="9" y="234"/>
                      <a:pt x="8" y="227"/>
                      <a:pt x="7" y="221"/>
                    </a:cubicBezTo>
                    <a:cubicBezTo>
                      <a:pt x="6" y="214"/>
                      <a:pt x="5" y="208"/>
                      <a:pt x="4" y="202"/>
                    </a:cubicBezTo>
                    <a:cubicBezTo>
                      <a:pt x="2" y="190"/>
                      <a:pt x="0" y="179"/>
                      <a:pt x="0" y="168"/>
                    </a:cubicBezTo>
                    <a:cubicBezTo>
                      <a:pt x="0" y="153"/>
                      <a:pt x="2" y="137"/>
                      <a:pt x="6" y="123"/>
                    </a:cubicBezTo>
                    <a:cubicBezTo>
                      <a:pt x="10" y="104"/>
                      <a:pt x="16" y="84"/>
                      <a:pt x="24" y="66"/>
                    </a:cubicBezTo>
                    <a:cubicBezTo>
                      <a:pt x="28" y="58"/>
                      <a:pt x="32" y="49"/>
                      <a:pt x="37" y="41"/>
                    </a:cubicBezTo>
                    <a:cubicBezTo>
                      <a:pt x="40" y="36"/>
                      <a:pt x="44" y="31"/>
                      <a:pt x="47" y="26"/>
                    </a:cubicBezTo>
                    <a:cubicBezTo>
                      <a:pt x="51" y="20"/>
                      <a:pt x="55" y="15"/>
                      <a:pt x="59" y="10"/>
                    </a:cubicBezTo>
                    <a:cubicBezTo>
                      <a:pt x="60" y="9"/>
                      <a:pt x="60" y="7"/>
                      <a:pt x="61" y="7"/>
                    </a:cubicBezTo>
                    <a:cubicBezTo>
                      <a:pt x="65" y="2"/>
                      <a:pt x="71" y="0"/>
                      <a:pt x="76" y="3"/>
                    </a:cubicBezTo>
                    <a:cubicBezTo>
                      <a:pt x="81" y="6"/>
                      <a:pt x="83" y="13"/>
                      <a:pt x="80" y="19"/>
                    </a:cubicBezTo>
                    <a:cubicBezTo>
                      <a:pt x="77" y="23"/>
                      <a:pt x="73" y="27"/>
                      <a:pt x="70" y="31"/>
                    </a:cubicBezTo>
                    <a:cubicBezTo>
                      <a:pt x="66" y="37"/>
                      <a:pt x="62" y="42"/>
                      <a:pt x="58" y="48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5" y="52"/>
                      <a:pt x="51" y="57"/>
                      <a:pt x="48" y="62"/>
                    </a:cubicBezTo>
                    <a:cubicBezTo>
                      <a:pt x="44" y="71"/>
                      <a:pt x="40" y="80"/>
                      <a:pt x="37" y="89"/>
                    </a:cubicBezTo>
                    <a:lnTo>
                      <a:pt x="37" y="88"/>
                    </a:lnTo>
                    <a:cubicBezTo>
                      <a:pt x="34" y="96"/>
                      <a:pt x="31" y="104"/>
                      <a:pt x="28" y="113"/>
                    </a:cubicBezTo>
                    <a:cubicBezTo>
                      <a:pt x="27" y="119"/>
                      <a:pt x="25" y="126"/>
                      <a:pt x="23" y="133"/>
                    </a:cubicBezTo>
                    <a:cubicBezTo>
                      <a:pt x="22" y="139"/>
                      <a:pt x="21" y="144"/>
                      <a:pt x="21" y="150"/>
                    </a:cubicBezTo>
                    <a:cubicBezTo>
                      <a:pt x="20" y="158"/>
                      <a:pt x="20" y="168"/>
                      <a:pt x="20" y="176"/>
                    </a:cubicBezTo>
                    <a:cubicBezTo>
                      <a:pt x="21" y="190"/>
                      <a:pt x="24" y="203"/>
                      <a:pt x="25" y="216"/>
                    </a:cubicBezTo>
                    <a:cubicBezTo>
                      <a:pt x="27" y="221"/>
                      <a:pt x="28" y="227"/>
                      <a:pt x="29" y="232"/>
                    </a:cubicBezTo>
                    <a:cubicBezTo>
                      <a:pt x="31" y="241"/>
                      <a:pt x="32" y="249"/>
                      <a:pt x="35" y="257"/>
                    </a:cubicBezTo>
                    <a:cubicBezTo>
                      <a:pt x="37" y="263"/>
                      <a:pt x="39" y="268"/>
                      <a:pt x="42" y="273"/>
                    </a:cubicBezTo>
                    <a:cubicBezTo>
                      <a:pt x="41" y="273"/>
                      <a:pt x="41" y="273"/>
                      <a:pt x="41" y="272"/>
                    </a:cubicBezTo>
                    <a:cubicBezTo>
                      <a:pt x="43" y="277"/>
                      <a:pt x="45" y="281"/>
                      <a:pt x="48" y="285"/>
                    </a:cubicBezTo>
                    <a:cubicBezTo>
                      <a:pt x="51" y="288"/>
                      <a:pt x="53" y="292"/>
                      <a:pt x="56" y="295"/>
                    </a:cubicBezTo>
                    <a:lnTo>
                      <a:pt x="55" y="295"/>
                    </a:lnTo>
                    <a:cubicBezTo>
                      <a:pt x="57" y="296"/>
                      <a:pt x="58" y="298"/>
                      <a:pt x="60" y="299"/>
                    </a:cubicBezTo>
                    <a:cubicBezTo>
                      <a:pt x="63" y="303"/>
                      <a:pt x="63" y="310"/>
                      <a:pt x="59" y="314"/>
                    </a:cubicBezTo>
                    <a:cubicBezTo>
                      <a:pt x="58" y="316"/>
                      <a:pt x="55" y="316"/>
                      <a:pt x="52" y="316"/>
                    </a:cubicBezTo>
                    <a:cubicBezTo>
                      <a:pt x="49" y="316"/>
                      <a:pt x="47" y="316"/>
                      <a:pt x="45" y="3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" name="Google Shape;783;p7"/>
              <p:cNvSpPr/>
              <p:nvPr/>
            </p:nvSpPr>
            <p:spPr>
              <a:xfrm>
                <a:off x="383760" y="3972960"/>
                <a:ext cx="38880" cy="54720"/>
              </a:xfrm>
              <a:custGeom>
                <a:rect b="b" l="l" r="r" t="t"/>
                <a:pathLst>
                  <a:path extrusionOk="0" h="152" w="108">
                    <a:moveTo>
                      <a:pt x="91" y="150"/>
                    </a:moveTo>
                    <a:cubicBezTo>
                      <a:pt x="86" y="146"/>
                      <a:pt x="81" y="143"/>
                      <a:pt x="77" y="139"/>
                    </a:cubicBezTo>
                    <a:cubicBezTo>
                      <a:pt x="74" y="136"/>
                      <a:pt x="71" y="133"/>
                      <a:pt x="68" y="130"/>
                    </a:cubicBezTo>
                    <a:cubicBezTo>
                      <a:pt x="64" y="127"/>
                      <a:pt x="61" y="123"/>
                      <a:pt x="58" y="120"/>
                    </a:cubicBezTo>
                    <a:cubicBezTo>
                      <a:pt x="51" y="112"/>
                      <a:pt x="44" y="105"/>
                      <a:pt x="38" y="97"/>
                    </a:cubicBezTo>
                    <a:cubicBezTo>
                      <a:pt x="29" y="85"/>
                      <a:pt x="20" y="73"/>
                      <a:pt x="13" y="59"/>
                    </a:cubicBezTo>
                    <a:cubicBezTo>
                      <a:pt x="10" y="54"/>
                      <a:pt x="8" y="48"/>
                      <a:pt x="5" y="42"/>
                    </a:cubicBezTo>
                    <a:cubicBezTo>
                      <a:pt x="3" y="35"/>
                      <a:pt x="1" y="29"/>
                      <a:pt x="1" y="23"/>
                    </a:cubicBezTo>
                    <a:cubicBezTo>
                      <a:pt x="0" y="17"/>
                      <a:pt x="1" y="12"/>
                      <a:pt x="4" y="6"/>
                    </a:cubicBezTo>
                    <a:cubicBezTo>
                      <a:pt x="6" y="3"/>
                      <a:pt x="10" y="1"/>
                      <a:pt x="15" y="0"/>
                    </a:cubicBezTo>
                    <a:cubicBezTo>
                      <a:pt x="21" y="0"/>
                      <a:pt x="25" y="6"/>
                      <a:pt x="25" y="12"/>
                    </a:cubicBezTo>
                    <a:cubicBezTo>
                      <a:pt x="25" y="15"/>
                      <a:pt x="24" y="17"/>
                      <a:pt x="22" y="20"/>
                    </a:cubicBezTo>
                    <a:lnTo>
                      <a:pt x="22" y="21"/>
                    </a:lnTo>
                    <a:cubicBezTo>
                      <a:pt x="22" y="22"/>
                      <a:pt x="22" y="24"/>
                      <a:pt x="22" y="25"/>
                    </a:cubicBezTo>
                    <a:cubicBezTo>
                      <a:pt x="23" y="27"/>
                      <a:pt x="24" y="30"/>
                      <a:pt x="24" y="31"/>
                    </a:cubicBezTo>
                    <a:lnTo>
                      <a:pt x="24" y="30"/>
                    </a:lnTo>
                    <a:cubicBezTo>
                      <a:pt x="26" y="37"/>
                      <a:pt x="29" y="44"/>
                      <a:pt x="32" y="50"/>
                    </a:cubicBezTo>
                    <a:cubicBezTo>
                      <a:pt x="34" y="55"/>
                      <a:pt x="36" y="59"/>
                      <a:pt x="39" y="63"/>
                    </a:cubicBezTo>
                    <a:lnTo>
                      <a:pt x="38" y="62"/>
                    </a:lnTo>
                    <a:cubicBezTo>
                      <a:pt x="44" y="71"/>
                      <a:pt x="50" y="80"/>
                      <a:pt x="57" y="88"/>
                    </a:cubicBezTo>
                    <a:cubicBezTo>
                      <a:pt x="62" y="94"/>
                      <a:pt x="67" y="100"/>
                      <a:pt x="72" y="105"/>
                    </a:cubicBezTo>
                    <a:cubicBezTo>
                      <a:pt x="77" y="111"/>
                      <a:pt x="82" y="116"/>
                      <a:pt x="87" y="121"/>
                    </a:cubicBezTo>
                    <a:cubicBezTo>
                      <a:pt x="90" y="123"/>
                      <a:pt x="93" y="126"/>
                      <a:pt x="96" y="129"/>
                    </a:cubicBezTo>
                    <a:cubicBezTo>
                      <a:pt x="98" y="130"/>
                      <a:pt x="100" y="131"/>
                      <a:pt x="101" y="132"/>
                    </a:cubicBezTo>
                    <a:cubicBezTo>
                      <a:pt x="106" y="135"/>
                      <a:pt x="107" y="141"/>
                      <a:pt x="104" y="146"/>
                    </a:cubicBezTo>
                    <a:cubicBezTo>
                      <a:pt x="103" y="149"/>
                      <a:pt x="99" y="151"/>
                      <a:pt x="96" y="151"/>
                    </a:cubicBezTo>
                    <a:cubicBezTo>
                      <a:pt x="94" y="151"/>
                      <a:pt x="92" y="151"/>
                      <a:pt x="91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" name="Google Shape;784;p7"/>
              <p:cNvSpPr/>
              <p:nvPr/>
            </p:nvSpPr>
            <p:spPr>
              <a:xfrm>
                <a:off x="385560" y="3981960"/>
                <a:ext cx="39240" cy="42840"/>
              </a:xfrm>
              <a:custGeom>
                <a:rect b="b" l="l" r="r" t="t"/>
                <a:pathLst>
                  <a:path extrusionOk="0" h="119" w="109">
                    <a:moveTo>
                      <a:pt x="10" y="118"/>
                    </a:moveTo>
                    <a:cubicBezTo>
                      <a:pt x="5" y="118"/>
                      <a:pt x="0" y="114"/>
                      <a:pt x="0" y="108"/>
                    </a:cubicBezTo>
                    <a:cubicBezTo>
                      <a:pt x="0" y="105"/>
                      <a:pt x="0" y="103"/>
                      <a:pt x="0" y="100"/>
                    </a:cubicBezTo>
                    <a:cubicBezTo>
                      <a:pt x="0" y="97"/>
                      <a:pt x="2" y="94"/>
                      <a:pt x="3" y="91"/>
                    </a:cubicBezTo>
                    <a:cubicBezTo>
                      <a:pt x="5" y="84"/>
                      <a:pt x="7" y="78"/>
                      <a:pt x="11" y="72"/>
                    </a:cubicBezTo>
                    <a:cubicBezTo>
                      <a:pt x="17" y="59"/>
                      <a:pt x="24" y="48"/>
                      <a:pt x="33" y="37"/>
                    </a:cubicBezTo>
                    <a:cubicBezTo>
                      <a:pt x="37" y="33"/>
                      <a:pt x="41" y="28"/>
                      <a:pt x="45" y="24"/>
                    </a:cubicBezTo>
                    <a:cubicBezTo>
                      <a:pt x="50" y="19"/>
                      <a:pt x="55" y="16"/>
                      <a:pt x="60" y="12"/>
                    </a:cubicBezTo>
                    <a:cubicBezTo>
                      <a:pt x="66" y="9"/>
                      <a:pt x="72" y="6"/>
                      <a:pt x="77" y="4"/>
                    </a:cubicBezTo>
                    <a:cubicBezTo>
                      <a:pt x="83" y="2"/>
                      <a:pt x="89" y="1"/>
                      <a:pt x="95" y="1"/>
                    </a:cubicBezTo>
                    <a:cubicBezTo>
                      <a:pt x="101" y="0"/>
                      <a:pt x="106" y="5"/>
                      <a:pt x="107" y="10"/>
                    </a:cubicBezTo>
                    <a:cubicBezTo>
                      <a:pt x="108" y="16"/>
                      <a:pt x="103" y="22"/>
                      <a:pt x="97" y="23"/>
                    </a:cubicBezTo>
                    <a:cubicBezTo>
                      <a:pt x="94" y="23"/>
                      <a:pt x="91" y="23"/>
                      <a:pt x="88" y="24"/>
                    </a:cubicBezTo>
                    <a:cubicBezTo>
                      <a:pt x="87" y="24"/>
                      <a:pt x="85" y="24"/>
                      <a:pt x="83" y="25"/>
                    </a:cubicBezTo>
                    <a:cubicBezTo>
                      <a:pt x="81" y="26"/>
                      <a:pt x="80" y="26"/>
                      <a:pt x="78" y="27"/>
                    </a:cubicBezTo>
                    <a:cubicBezTo>
                      <a:pt x="74" y="29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2" y="37"/>
                    </a:cubicBezTo>
                    <a:cubicBezTo>
                      <a:pt x="59" y="40"/>
                      <a:pt x="56" y="42"/>
                      <a:pt x="53" y="45"/>
                    </a:cubicBezTo>
                    <a:cubicBezTo>
                      <a:pt x="50" y="49"/>
                      <a:pt x="46" y="54"/>
                      <a:pt x="43" y="59"/>
                    </a:cubicBezTo>
                    <a:cubicBezTo>
                      <a:pt x="38" y="65"/>
                      <a:pt x="34" y="71"/>
                      <a:pt x="31" y="78"/>
                    </a:cubicBezTo>
                    <a:cubicBezTo>
                      <a:pt x="28" y="83"/>
                      <a:pt x="25" y="89"/>
                      <a:pt x="24" y="94"/>
                    </a:cubicBezTo>
                    <a:cubicBezTo>
                      <a:pt x="23" y="96"/>
                      <a:pt x="22" y="99"/>
                      <a:pt x="21" y="101"/>
                    </a:cubicBezTo>
                    <a:cubicBezTo>
                      <a:pt x="21" y="103"/>
                      <a:pt x="21" y="104"/>
                      <a:pt x="21" y="105"/>
                    </a:cubicBezTo>
                    <a:cubicBezTo>
                      <a:pt x="21" y="104"/>
                      <a:pt x="21" y="104"/>
                      <a:pt x="21" y="103"/>
                    </a:cubicBezTo>
                    <a:cubicBezTo>
                      <a:pt x="21" y="105"/>
                      <a:pt x="21" y="107"/>
                      <a:pt x="21" y="108"/>
                    </a:cubicBezTo>
                    <a:cubicBezTo>
                      <a:pt x="21" y="114"/>
                      <a:pt x="16" y="118"/>
                      <a:pt x="1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" name="Google Shape;785;p7"/>
              <p:cNvSpPr/>
              <p:nvPr/>
            </p:nvSpPr>
            <p:spPr>
              <a:xfrm>
                <a:off x="435600" y="3951360"/>
                <a:ext cx="28800" cy="114840"/>
              </a:xfrm>
              <a:custGeom>
                <a:rect b="b" l="l" r="r" t="t"/>
                <a:pathLst>
                  <a:path extrusionOk="0" h="319" w="80">
                    <a:moveTo>
                      <a:pt x="5" y="316"/>
                    </a:moveTo>
                    <a:cubicBezTo>
                      <a:pt x="1" y="312"/>
                      <a:pt x="0" y="306"/>
                      <a:pt x="4" y="301"/>
                    </a:cubicBezTo>
                    <a:cubicBezTo>
                      <a:pt x="9" y="295"/>
                      <a:pt x="14" y="289"/>
                      <a:pt x="19" y="282"/>
                    </a:cubicBezTo>
                    <a:cubicBezTo>
                      <a:pt x="21" y="280"/>
                      <a:pt x="23" y="277"/>
                      <a:pt x="25" y="274"/>
                    </a:cubicBezTo>
                    <a:cubicBezTo>
                      <a:pt x="27" y="271"/>
                      <a:pt x="29" y="268"/>
                      <a:pt x="30" y="265"/>
                    </a:cubicBezTo>
                    <a:cubicBezTo>
                      <a:pt x="33" y="259"/>
                      <a:pt x="36" y="253"/>
                      <a:pt x="40" y="248"/>
                    </a:cubicBezTo>
                    <a:cubicBezTo>
                      <a:pt x="42" y="243"/>
                      <a:pt x="44" y="238"/>
                      <a:pt x="47" y="232"/>
                    </a:cubicBezTo>
                    <a:cubicBezTo>
                      <a:pt x="49" y="225"/>
                      <a:pt x="51" y="218"/>
                      <a:pt x="53" y="211"/>
                    </a:cubicBezTo>
                    <a:cubicBezTo>
                      <a:pt x="55" y="199"/>
                      <a:pt x="57" y="186"/>
                      <a:pt x="58" y="174"/>
                    </a:cubicBezTo>
                    <a:lnTo>
                      <a:pt x="58" y="175"/>
                    </a:lnTo>
                    <a:cubicBezTo>
                      <a:pt x="59" y="161"/>
                      <a:pt x="60" y="148"/>
                      <a:pt x="59" y="135"/>
                    </a:cubicBezTo>
                    <a:cubicBezTo>
                      <a:pt x="58" y="127"/>
                      <a:pt x="58" y="120"/>
                      <a:pt x="57" y="112"/>
                    </a:cubicBezTo>
                    <a:cubicBezTo>
                      <a:pt x="56" y="109"/>
                      <a:pt x="55" y="105"/>
                      <a:pt x="55" y="101"/>
                    </a:cubicBezTo>
                    <a:cubicBezTo>
                      <a:pt x="54" y="95"/>
                      <a:pt x="53" y="89"/>
                      <a:pt x="51" y="83"/>
                    </a:cubicBezTo>
                    <a:lnTo>
                      <a:pt x="51" y="82"/>
                    </a:lnTo>
                    <a:cubicBezTo>
                      <a:pt x="49" y="72"/>
                      <a:pt x="47" y="61"/>
                      <a:pt x="45" y="51"/>
                    </a:cubicBezTo>
                    <a:cubicBezTo>
                      <a:pt x="44" y="45"/>
                      <a:pt x="43" y="38"/>
                      <a:pt x="41" y="33"/>
                    </a:cubicBezTo>
                    <a:cubicBezTo>
                      <a:pt x="41" y="28"/>
                      <a:pt x="40" y="24"/>
                      <a:pt x="40" y="20"/>
                    </a:cubicBezTo>
                    <a:cubicBezTo>
                      <a:pt x="40" y="18"/>
                      <a:pt x="40" y="16"/>
                      <a:pt x="40" y="14"/>
                    </a:cubicBezTo>
                    <a:cubicBezTo>
                      <a:pt x="40" y="13"/>
                      <a:pt x="40" y="12"/>
                      <a:pt x="41" y="10"/>
                    </a:cubicBezTo>
                    <a:cubicBezTo>
                      <a:pt x="41" y="7"/>
                      <a:pt x="43" y="5"/>
                      <a:pt x="46" y="3"/>
                    </a:cubicBezTo>
                    <a:cubicBezTo>
                      <a:pt x="48" y="1"/>
                      <a:pt x="53" y="0"/>
                      <a:pt x="57" y="2"/>
                    </a:cubicBezTo>
                    <a:cubicBezTo>
                      <a:pt x="58" y="3"/>
                      <a:pt x="59" y="3"/>
                      <a:pt x="60" y="5"/>
                    </a:cubicBezTo>
                    <a:cubicBezTo>
                      <a:pt x="65" y="8"/>
                      <a:pt x="66" y="16"/>
                      <a:pt x="62" y="20"/>
                    </a:cubicBezTo>
                    <a:lnTo>
                      <a:pt x="62" y="21"/>
                    </a:lnTo>
                    <a:cubicBezTo>
                      <a:pt x="62" y="26"/>
                      <a:pt x="63" y="31"/>
                      <a:pt x="64" y="35"/>
                    </a:cubicBezTo>
                    <a:cubicBezTo>
                      <a:pt x="64" y="41"/>
                      <a:pt x="65" y="47"/>
                      <a:pt x="67" y="53"/>
                    </a:cubicBezTo>
                    <a:cubicBezTo>
                      <a:pt x="67" y="52"/>
                      <a:pt x="67" y="52"/>
                      <a:pt x="67" y="52"/>
                    </a:cubicBezTo>
                    <a:lnTo>
                      <a:pt x="67" y="53"/>
                    </a:lnTo>
                    <a:cubicBezTo>
                      <a:pt x="67" y="55"/>
                      <a:pt x="67" y="57"/>
                      <a:pt x="68" y="59"/>
                    </a:cubicBezTo>
                    <a:cubicBezTo>
                      <a:pt x="68" y="59"/>
                      <a:pt x="68" y="58"/>
                      <a:pt x="67" y="58"/>
                    </a:cubicBezTo>
                    <a:cubicBezTo>
                      <a:pt x="68" y="59"/>
                      <a:pt x="68" y="60"/>
                      <a:pt x="68" y="62"/>
                    </a:cubicBezTo>
                    <a:cubicBezTo>
                      <a:pt x="68" y="62"/>
                      <a:pt x="68" y="61"/>
                      <a:pt x="68" y="60"/>
                    </a:cubicBezTo>
                    <a:cubicBezTo>
                      <a:pt x="68" y="62"/>
                      <a:pt x="68" y="63"/>
                      <a:pt x="68" y="63"/>
                    </a:cubicBezTo>
                    <a:cubicBezTo>
                      <a:pt x="69" y="65"/>
                      <a:pt x="69" y="66"/>
                      <a:pt x="69" y="67"/>
                    </a:cubicBezTo>
                    <a:cubicBezTo>
                      <a:pt x="69" y="67"/>
                      <a:pt x="69" y="68"/>
                      <a:pt x="69" y="69"/>
                    </a:cubicBezTo>
                    <a:cubicBezTo>
                      <a:pt x="69" y="70"/>
                      <a:pt x="70" y="72"/>
                      <a:pt x="70" y="73"/>
                    </a:cubicBezTo>
                    <a:lnTo>
                      <a:pt x="70" y="72"/>
                    </a:lnTo>
                    <a:cubicBezTo>
                      <a:pt x="71" y="74"/>
                      <a:pt x="71" y="76"/>
                      <a:pt x="71" y="77"/>
                    </a:cubicBezTo>
                    <a:lnTo>
                      <a:pt x="71" y="76"/>
                    </a:lnTo>
                    <a:cubicBezTo>
                      <a:pt x="71" y="77"/>
                      <a:pt x="71" y="78"/>
                      <a:pt x="71" y="79"/>
                    </a:cubicBezTo>
                    <a:lnTo>
                      <a:pt x="71" y="78"/>
                    </a:lnTo>
                    <a:cubicBezTo>
                      <a:pt x="72" y="83"/>
                      <a:pt x="72" y="88"/>
                      <a:pt x="73" y="93"/>
                    </a:cubicBezTo>
                    <a:cubicBezTo>
                      <a:pt x="75" y="101"/>
                      <a:pt x="76" y="108"/>
                      <a:pt x="77" y="116"/>
                    </a:cubicBezTo>
                    <a:cubicBezTo>
                      <a:pt x="78" y="131"/>
                      <a:pt x="79" y="146"/>
                      <a:pt x="78" y="160"/>
                    </a:cubicBezTo>
                    <a:cubicBezTo>
                      <a:pt x="77" y="175"/>
                      <a:pt x="75" y="190"/>
                      <a:pt x="73" y="206"/>
                    </a:cubicBezTo>
                    <a:cubicBezTo>
                      <a:pt x="70" y="220"/>
                      <a:pt x="67" y="233"/>
                      <a:pt x="61" y="246"/>
                    </a:cubicBezTo>
                    <a:cubicBezTo>
                      <a:pt x="58" y="253"/>
                      <a:pt x="54" y="261"/>
                      <a:pt x="50" y="268"/>
                    </a:cubicBezTo>
                    <a:cubicBezTo>
                      <a:pt x="45" y="277"/>
                      <a:pt x="40" y="286"/>
                      <a:pt x="34" y="294"/>
                    </a:cubicBezTo>
                    <a:lnTo>
                      <a:pt x="34" y="293"/>
                    </a:lnTo>
                    <a:cubicBezTo>
                      <a:pt x="32" y="296"/>
                      <a:pt x="30" y="299"/>
                      <a:pt x="28" y="302"/>
                    </a:cubicBezTo>
                    <a:cubicBezTo>
                      <a:pt x="25" y="306"/>
                      <a:pt x="22" y="310"/>
                      <a:pt x="19" y="314"/>
                    </a:cubicBezTo>
                    <a:cubicBezTo>
                      <a:pt x="17" y="317"/>
                      <a:pt x="14" y="318"/>
                      <a:pt x="11" y="318"/>
                    </a:cubicBezTo>
                    <a:cubicBezTo>
                      <a:pt x="9" y="318"/>
                      <a:pt x="7" y="317"/>
                      <a:pt x="5" y="3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" name="Google Shape;786;p7"/>
              <p:cNvSpPr/>
              <p:nvPr/>
            </p:nvSpPr>
            <p:spPr>
              <a:xfrm>
                <a:off x="453600" y="3764880"/>
                <a:ext cx="82080" cy="133200"/>
              </a:xfrm>
              <a:custGeom>
                <a:rect b="b" l="l" r="r" t="t"/>
                <a:pathLst>
                  <a:path extrusionOk="0" h="370" w="228">
                    <a:moveTo>
                      <a:pt x="29" y="345"/>
                    </a:moveTo>
                    <a:cubicBezTo>
                      <a:pt x="30" y="344"/>
                      <a:pt x="31" y="342"/>
                      <a:pt x="32" y="339"/>
                    </a:cubicBezTo>
                    <a:cubicBezTo>
                      <a:pt x="33" y="336"/>
                      <a:pt x="34" y="332"/>
                      <a:pt x="35" y="330"/>
                    </a:cubicBezTo>
                    <a:lnTo>
                      <a:pt x="35" y="331"/>
                    </a:lnTo>
                    <a:cubicBezTo>
                      <a:pt x="36" y="327"/>
                      <a:pt x="37" y="323"/>
                      <a:pt x="38" y="319"/>
                    </a:cubicBezTo>
                    <a:cubicBezTo>
                      <a:pt x="39" y="314"/>
                      <a:pt x="40" y="309"/>
                      <a:pt x="42" y="304"/>
                    </a:cubicBezTo>
                    <a:cubicBezTo>
                      <a:pt x="42" y="299"/>
                      <a:pt x="43" y="294"/>
                      <a:pt x="44" y="289"/>
                    </a:cubicBezTo>
                    <a:cubicBezTo>
                      <a:pt x="45" y="283"/>
                      <a:pt x="46" y="278"/>
                      <a:pt x="46" y="274"/>
                    </a:cubicBezTo>
                    <a:cubicBezTo>
                      <a:pt x="48" y="264"/>
                      <a:pt x="49" y="255"/>
                      <a:pt x="50" y="246"/>
                    </a:cubicBezTo>
                    <a:cubicBezTo>
                      <a:pt x="52" y="229"/>
                      <a:pt x="54" y="211"/>
                      <a:pt x="56" y="194"/>
                    </a:cubicBezTo>
                    <a:cubicBezTo>
                      <a:pt x="54" y="196"/>
                      <a:pt x="52" y="198"/>
                      <a:pt x="50" y="201"/>
                    </a:cubicBezTo>
                    <a:cubicBezTo>
                      <a:pt x="46" y="207"/>
                      <a:pt x="42" y="214"/>
                      <a:pt x="38" y="221"/>
                    </a:cubicBezTo>
                    <a:cubicBezTo>
                      <a:pt x="38" y="220"/>
                      <a:pt x="39" y="220"/>
                      <a:pt x="39" y="219"/>
                    </a:cubicBezTo>
                    <a:cubicBezTo>
                      <a:pt x="35" y="226"/>
                      <a:pt x="32" y="233"/>
                      <a:pt x="29" y="240"/>
                    </a:cubicBezTo>
                    <a:lnTo>
                      <a:pt x="29" y="239"/>
                    </a:lnTo>
                    <a:cubicBezTo>
                      <a:pt x="29" y="240"/>
                      <a:pt x="29" y="240"/>
                      <a:pt x="29" y="240"/>
                    </a:cubicBezTo>
                    <a:cubicBezTo>
                      <a:pt x="26" y="247"/>
                      <a:pt x="25" y="255"/>
                      <a:pt x="23" y="263"/>
                    </a:cubicBezTo>
                    <a:cubicBezTo>
                      <a:pt x="22" y="267"/>
                      <a:pt x="21" y="272"/>
                      <a:pt x="20" y="278"/>
                    </a:cubicBezTo>
                    <a:lnTo>
                      <a:pt x="20" y="279"/>
                    </a:lnTo>
                    <a:lnTo>
                      <a:pt x="20" y="278"/>
                    </a:lnTo>
                    <a:cubicBezTo>
                      <a:pt x="19" y="288"/>
                      <a:pt x="19" y="299"/>
                      <a:pt x="20" y="309"/>
                    </a:cubicBezTo>
                    <a:cubicBezTo>
                      <a:pt x="20" y="313"/>
                      <a:pt x="21" y="318"/>
                      <a:pt x="21" y="323"/>
                    </a:cubicBezTo>
                    <a:cubicBezTo>
                      <a:pt x="22" y="327"/>
                      <a:pt x="23" y="330"/>
                      <a:pt x="24" y="334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5" y="337"/>
                      <a:pt x="26" y="340"/>
                      <a:pt x="28" y="343"/>
                    </a:cubicBezTo>
                    <a:cubicBezTo>
                      <a:pt x="28" y="344"/>
                      <a:pt x="28" y="345"/>
                      <a:pt x="29" y="345"/>
                    </a:cubicBezTo>
                    <a:moveTo>
                      <a:pt x="26" y="369"/>
                    </a:moveTo>
                    <a:cubicBezTo>
                      <a:pt x="23" y="369"/>
                      <a:pt x="21" y="367"/>
                      <a:pt x="19" y="366"/>
                    </a:cubicBezTo>
                    <a:cubicBezTo>
                      <a:pt x="17" y="364"/>
                      <a:pt x="14" y="362"/>
                      <a:pt x="13" y="359"/>
                    </a:cubicBezTo>
                    <a:cubicBezTo>
                      <a:pt x="10" y="355"/>
                      <a:pt x="7" y="349"/>
                      <a:pt x="5" y="344"/>
                    </a:cubicBezTo>
                    <a:cubicBezTo>
                      <a:pt x="3" y="337"/>
                      <a:pt x="1" y="330"/>
                      <a:pt x="1" y="323"/>
                    </a:cubicBezTo>
                    <a:cubicBezTo>
                      <a:pt x="0" y="316"/>
                      <a:pt x="0" y="309"/>
                      <a:pt x="0" y="302"/>
                    </a:cubicBezTo>
                    <a:cubicBezTo>
                      <a:pt x="0" y="295"/>
                      <a:pt x="0" y="287"/>
                      <a:pt x="0" y="279"/>
                    </a:cubicBezTo>
                    <a:cubicBezTo>
                      <a:pt x="1" y="265"/>
                      <a:pt x="5" y="251"/>
                      <a:pt x="10" y="237"/>
                    </a:cubicBezTo>
                    <a:cubicBezTo>
                      <a:pt x="15" y="224"/>
                      <a:pt x="22" y="211"/>
                      <a:pt x="29" y="199"/>
                    </a:cubicBezTo>
                    <a:cubicBezTo>
                      <a:pt x="37" y="187"/>
                      <a:pt x="46" y="177"/>
                      <a:pt x="56" y="166"/>
                    </a:cubicBezTo>
                    <a:cubicBezTo>
                      <a:pt x="57" y="165"/>
                      <a:pt x="58" y="164"/>
                      <a:pt x="58" y="163"/>
                    </a:cubicBezTo>
                    <a:cubicBezTo>
                      <a:pt x="59" y="161"/>
                      <a:pt x="59" y="158"/>
                      <a:pt x="60" y="155"/>
                    </a:cubicBezTo>
                    <a:cubicBezTo>
                      <a:pt x="61" y="144"/>
                      <a:pt x="63" y="133"/>
                      <a:pt x="65" y="121"/>
                    </a:cubicBezTo>
                    <a:cubicBezTo>
                      <a:pt x="65" y="118"/>
                      <a:pt x="65" y="115"/>
                      <a:pt x="66" y="112"/>
                    </a:cubicBezTo>
                    <a:cubicBezTo>
                      <a:pt x="61" y="115"/>
                      <a:pt x="56" y="116"/>
                      <a:pt x="51" y="117"/>
                    </a:cubicBezTo>
                    <a:cubicBezTo>
                      <a:pt x="45" y="117"/>
                      <a:pt x="39" y="117"/>
                      <a:pt x="34" y="114"/>
                    </a:cubicBezTo>
                    <a:cubicBezTo>
                      <a:pt x="29" y="111"/>
                      <a:pt x="25" y="106"/>
                      <a:pt x="23" y="100"/>
                    </a:cubicBezTo>
                    <a:cubicBezTo>
                      <a:pt x="22" y="94"/>
                      <a:pt x="22" y="88"/>
                      <a:pt x="22" y="83"/>
                    </a:cubicBezTo>
                    <a:cubicBezTo>
                      <a:pt x="23" y="79"/>
                      <a:pt x="23" y="75"/>
                      <a:pt x="24" y="71"/>
                    </a:cubicBezTo>
                    <a:cubicBezTo>
                      <a:pt x="26" y="61"/>
                      <a:pt x="28" y="51"/>
                      <a:pt x="30" y="41"/>
                    </a:cubicBezTo>
                    <a:cubicBezTo>
                      <a:pt x="31" y="36"/>
                      <a:pt x="32" y="32"/>
                      <a:pt x="33" y="28"/>
                    </a:cubicBezTo>
                    <a:cubicBezTo>
                      <a:pt x="35" y="22"/>
                      <a:pt x="42" y="18"/>
                      <a:pt x="47" y="20"/>
                    </a:cubicBezTo>
                    <a:cubicBezTo>
                      <a:pt x="53" y="22"/>
                      <a:pt x="57" y="28"/>
                      <a:pt x="55" y="34"/>
                    </a:cubicBezTo>
                    <a:lnTo>
                      <a:pt x="55" y="35"/>
                    </a:lnTo>
                    <a:cubicBezTo>
                      <a:pt x="54" y="35"/>
                      <a:pt x="54" y="35"/>
                      <a:pt x="54" y="35"/>
                    </a:cubicBezTo>
                    <a:cubicBezTo>
                      <a:pt x="52" y="44"/>
                      <a:pt x="49" y="55"/>
                      <a:pt x="47" y="64"/>
                    </a:cubicBezTo>
                    <a:cubicBezTo>
                      <a:pt x="45" y="71"/>
                      <a:pt x="44" y="77"/>
                      <a:pt x="43" y="84"/>
                    </a:cubicBezTo>
                    <a:cubicBezTo>
                      <a:pt x="43" y="86"/>
                      <a:pt x="43" y="89"/>
                      <a:pt x="43" y="92"/>
                    </a:cubicBezTo>
                    <a:cubicBezTo>
                      <a:pt x="43" y="92"/>
                      <a:pt x="43" y="93"/>
                      <a:pt x="43" y="94"/>
                    </a:cubicBezTo>
                    <a:lnTo>
                      <a:pt x="43" y="95"/>
                    </a:lnTo>
                    <a:lnTo>
                      <a:pt x="44" y="95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7" y="96"/>
                    </a:lnTo>
                    <a:cubicBezTo>
                      <a:pt x="48" y="96"/>
                      <a:pt x="49" y="95"/>
                      <a:pt x="51" y="95"/>
                    </a:cubicBezTo>
                    <a:cubicBezTo>
                      <a:pt x="52" y="95"/>
                      <a:pt x="52" y="95"/>
                      <a:pt x="53" y="95"/>
                    </a:cubicBezTo>
                    <a:cubicBezTo>
                      <a:pt x="54" y="94"/>
                      <a:pt x="56" y="94"/>
                      <a:pt x="58" y="93"/>
                    </a:cubicBezTo>
                    <a:cubicBezTo>
                      <a:pt x="60" y="91"/>
                      <a:pt x="63" y="90"/>
                      <a:pt x="65" y="89"/>
                    </a:cubicBezTo>
                    <a:cubicBezTo>
                      <a:pt x="67" y="87"/>
                      <a:pt x="70" y="86"/>
                      <a:pt x="71" y="84"/>
                    </a:cubicBezTo>
                    <a:cubicBezTo>
                      <a:pt x="73" y="77"/>
                      <a:pt x="75" y="71"/>
                      <a:pt x="77" y="64"/>
                    </a:cubicBezTo>
                    <a:cubicBezTo>
                      <a:pt x="80" y="51"/>
                      <a:pt x="85" y="38"/>
                      <a:pt x="90" y="26"/>
                    </a:cubicBezTo>
                    <a:cubicBezTo>
                      <a:pt x="93" y="21"/>
                      <a:pt x="96" y="15"/>
                      <a:pt x="100" y="11"/>
                    </a:cubicBezTo>
                    <a:cubicBezTo>
                      <a:pt x="102" y="8"/>
                      <a:pt x="104" y="7"/>
                      <a:pt x="106" y="6"/>
                    </a:cubicBezTo>
                    <a:cubicBezTo>
                      <a:pt x="108" y="4"/>
                      <a:pt x="110" y="3"/>
                      <a:pt x="113" y="3"/>
                    </a:cubicBezTo>
                    <a:cubicBezTo>
                      <a:pt x="113" y="3"/>
                      <a:pt x="113" y="2"/>
                      <a:pt x="114" y="2"/>
                    </a:cubicBezTo>
                    <a:cubicBezTo>
                      <a:pt x="118" y="0"/>
                      <a:pt x="124" y="2"/>
                      <a:pt x="127" y="7"/>
                    </a:cubicBezTo>
                    <a:cubicBezTo>
                      <a:pt x="128" y="9"/>
                      <a:pt x="130" y="12"/>
                      <a:pt x="130" y="15"/>
                    </a:cubicBezTo>
                    <a:cubicBezTo>
                      <a:pt x="130" y="17"/>
                      <a:pt x="130" y="20"/>
                      <a:pt x="129" y="23"/>
                    </a:cubicBezTo>
                    <a:cubicBezTo>
                      <a:pt x="128" y="27"/>
                      <a:pt x="126" y="32"/>
                      <a:pt x="125" y="36"/>
                    </a:cubicBezTo>
                    <a:cubicBezTo>
                      <a:pt x="121" y="46"/>
                      <a:pt x="117" y="57"/>
                      <a:pt x="111" y="67"/>
                    </a:cubicBezTo>
                    <a:cubicBezTo>
                      <a:pt x="106" y="78"/>
                      <a:pt x="98" y="88"/>
                      <a:pt x="89" y="97"/>
                    </a:cubicBezTo>
                    <a:cubicBezTo>
                      <a:pt x="87" y="105"/>
                      <a:pt x="86" y="112"/>
                      <a:pt x="84" y="120"/>
                    </a:cubicBezTo>
                    <a:cubicBezTo>
                      <a:pt x="83" y="126"/>
                      <a:pt x="82" y="133"/>
                      <a:pt x="81" y="139"/>
                    </a:cubicBezTo>
                    <a:cubicBezTo>
                      <a:pt x="81" y="140"/>
                      <a:pt x="81" y="141"/>
                      <a:pt x="81" y="142"/>
                    </a:cubicBezTo>
                    <a:cubicBezTo>
                      <a:pt x="83" y="140"/>
                      <a:pt x="85" y="138"/>
                      <a:pt x="86" y="137"/>
                    </a:cubicBezTo>
                    <a:cubicBezTo>
                      <a:pt x="92" y="132"/>
                      <a:pt x="97" y="127"/>
                      <a:pt x="103" y="123"/>
                    </a:cubicBezTo>
                    <a:cubicBezTo>
                      <a:pt x="105" y="121"/>
                      <a:pt x="108" y="119"/>
                      <a:pt x="111" y="116"/>
                    </a:cubicBezTo>
                    <a:cubicBezTo>
                      <a:pt x="114" y="114"/>
                      <a:pt x="116" y="111"/>
                      <a:pt x="120" y="109"/>
                    </a:cubicBezTo>
                    <a:cubicBezTo>
                      <a:pt x="124" y="106"/>
                      <a:pt x="128" y="102"/>
                      <a:pt x="132" y="99"/>
                    </a:cubicBezTo>
                    <a:cubicBezTo>
                      <a:pt x="141" y="92"/>
                      <a:pt x="149" y="85"/>
                      <a:pt x="158" y="78"/>
                    </a:cubicBezTo>
                    <a:cubicBezTo>
                      <a:pt x="177" y="63"/>
                      <a:pt x="195" y="48"/>
                      <a:pt x="213" y="33"/>
                    </a:cubicBezTo>
                    <a:cubicBezTo>
                      <a:pt x="217" y="30"/>
                      <a:pt x="222" y="31"/>
                      <a:pt x="225" y="34"/>
                    </a:cubicBezTo>
                    <a:cubicBezTo>
                      <a:pt x="227" y="38"/>
                      <a:pt x="226" y="42"/>
                      <a:pt x="223" y="45"/>
                    </a:cubicBezTo>
                    <a:cubicBezTo>
                      <a:pt x="212" y="55"/>
                      <a:pt x="201" y="63"/>
                      <a:pt x="190" y="73"/>
                    </a:cubicBezTo>
                    <a:lnTo>
                      <a:pt x="189" y="73"/>
                    </a:lnTo>
                    <a:cubicBezTo>
                      <a:pt x="179" y="81"/>
                      <a:pt x="169" y="89"/>
                      <a:pt x="159" y="98"/>
                    </a:cubicBezTo>
                    <a:cubicBezTo>
                      <a:pt x="152" y="103"/>
                      <a:pt x="146" y="109"/>
                      <a:pt x="139" y="115"/>
                    </a:cubicBezTo>
                    <a:cubicBezTo>
                      <a:pt x="136" y="117"/>
                      <a:pt x="133" y="120"/>
                      <a:pt x="130" y="122"/>
                    </a:cubicBezTo>
                    <a:cubicBezTo>
                      <a:pt x="111" y="138"/>
                      <a:pt x="93" y="153"/>
                      <a:pt x="77" y="170"/>
                    </a:cubicBezTo>
                    <a:cubicBezTo>
                      <a:pt x="75" y="180"/>
                      <a:pt x="74" y="189"/>
                      <a:pt x="73" y="199"/>
                    </a:cubicBezTo>
                    <a:cubicBezTo>
                      <a:pt x="72" y="209"/>
                      <a:pt x="71" y="219"/>
                      <a:pt x="70" y="230"/>
                    </a:cubicBezTo>
                    <a:cubicBezTo>
                      <a:pt x="68" y="241"/>
                      <a:pt x="67" y="252"/>
                      <a:pt x="66" y="263"/>
                    </a:cubicBezTo>
                    <a:cubicBezTo>
                      <a:pt x="64" y="272"/>
                      <a:pt x="63" y="282"/>
                      <a:pt x="62" y="291"/>
                    </a:cubicBezTo>
                    <a:cubicBezTo>
                      <a:pt x="61" y="297"/>
                      <a:pt x="60" y="302"/>
                      <a:pt x="59" y="308"/>
                    </a:cubicBezTo>
                    <a:cubicBezTo>
                      <a:pt x="58" y="310"/>
                      <a:pt x="58" y="313"/>
                      <a:pt x="57" y="316"/>
                    </a:cubicBezTo>
                    <a:cubicBezTo>
                      <a:pt x="57" y="318"/>
                      <a:pt x="56" y="321"/>
                      <a:pt x="56" y="324"/>
                    </a:cubicBezTo>
                    <a:cubicBezTo>
                      <a:pt x="54" y="329"/>
                      <a:pt x="53" y="334"/>
                      <a:pt x="52" y="338"/>
                    </a:cubicBezTo>
                    <a:cubicBezTo>
                      <a:pt x="51" y="341"/>
                      <a:pt x="50" y="344"/>
                      <a:pt x="49" y="347"/>
                    </a:cubicBezTo>
                    <a:cubicBezTo>
                      <a:pt x="49" y="350"/>
                      <a:pt x="47" y="353"/>
                      <a:pt x="46" y="355"/>
                    </a:cubicBezTo>
                    <a:cubicBezTo>
                      <a:pt x="45" y="359"/>
                      <a:pt x="43" y="362"/>
                      <a:pt x="41" y="363"/>
                    </a:cubicBezTo>
                    <a:cubicBezTo>
                      <a:pt x="38" y="367"/>
                      <a:pt x="33" y="369"/>
                      <a:pt x="29" y="369"/>
                    </a:cubicBezTo>
                    <a:cubicBezTo>
                      <a:pt x="28" y="369"/>
                      <a:pt x="27" y="369"/>
                      <a:pt x="26" y="3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" name="Google Shape;787;p7"/>
              <p:cNvSpPr/>
              <p:nvPr/>
            </p:nvSpPr>
            <p:spPr>
              <a:xfrm>
                <a:off x="1148760" y="4785840"/>
                <a:ext cx="34200" cy="69120"/>
              </a:xfrm>
              <a:custGeom>
                <a:rect b="b" l="l" r="r" t="t"/>
                <a:pathLst>
                  <a:path extrusionOk="0" h="192" w="95">
                    <a:moveTo>
                      <a:pt x="73" y="185"/>
                    </a:moveTo>
                    <a:cubicBezTo>
                      <a:pt x="71" y="177"/>
                      <a:pt x="68" y="170"/>
                      <a:pt x="65" y="163"/>
                    </a:cubicBezTo>
                    <a:cubicBezTo>
                      <a:pt x="64" y="157"/>
                      <a:pt x="62" y="152"/>
                      <a:pt x="59" y="148"/>
                    </a:cubicBezTo>
                    <a:cubicBezTo>
                      <a:pt x="57" y="142"/>
                      <a:pt x="55" y="136"/>
                      <a:pt x="52" y="130"/>
                    </a:cubicBezTo>
                    <a:cubicBezTo>
                      <a:pt x="50" y="124"/>
                      <a:pt x="47" y="117"/>
                      <a:pt x="44" y="110"/>
                    </a:cubicBezTo>
                    <a:cubicBezTo>
                      <a:pt x="40" y="104"/>
                      <a:pt x="37" y="97"/>
                      <a:pt x="34" y="90"/>
                    </a:cubicBezTo>
                    <a:cubicBezTo>
                      <a:pt x="23" y="66"/>
                      <a:pt x="12" y="41"/>
                      <a:pt x="2" y="16"/>
                    </a:cubicBezTo>
                    <a:cubicBezTo>
                      <a:pt x="0" y="11"/>
                      <a:pt x="3" y="4"/>
                      <a:pt x="8" y="2"/>
                    </a:cubicBezTo>
                    <a:cubicBezTo>
                      <a:pt x="14" y="0"/>
                      <a:pt x="21" y="2"/>
                      <a:pt x="23" y="8"/>
                    </a:cubicBezTo>
                    <a:cubicBezTo>
                      <a:pt x="31" y="31"/>
                      <a:pt x="40" y="53"/>
                      <a:pt x="50" y="75"/>
                    </a:cubicBezTo>
                    <a:cubicBezTo>
                      <a:pt x="54" y="85"/>
                      <a:pt x="58" y="95"/>
                      <a:pt x="62" y="104"/>
                    </a:cubicBezTo>
                    <a:cubicBezTo>
                      <a:pt x="68" y="116"/>
                      <a:pt x="73" y="128"/>
                      <a:pt x="78" y="139"/>
                    </a:cubicBezTo>
                    <a:cubicBezTo>
                      <a:pt x="83" y="152"/>
                      <a:pt x="87" y="164"/>
                      <a:pt x="92" y="177"/>
                    </a:cubicBezTo>
                    <a:cubicBezTo>
                      <a:pt x="94" y="182"/>
                      <a:pt x="92" y="188"/>
                      <a:pt x="86" y="190"/>
                    </a:cubicBezTo>
                    <a:cubicBezTo>
                      <a:pt x="85" y="191"/>
                      <a:pt x="84" y="191"/>
                      <a:pt x="83" y="191"/>
                    </a:cubicBezTo>
                    <a:cubicBezTo>
                      <a:pt x="79" y="191"/>
                      <a:pt x="75" y="189"/>
                      <a:pt x="73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" name="Google Shape;788;p7"/>
              <p:cNvSpPr/>
              <p:nvPr/>
            </p:nvSpPr>
            <p:spPr>
              <a:xfrm>
                <a:off x="1141920" y="4781520"/>
                <a:ext cx="64800" cy="64440"/>
              </a:xfrm>
              <a:custGeom>
                <a:rect b="b" l="l" r="r" t="t"/>
                <a:pathLst>
                  <a:path extrusionOk="0" h="179" w="180">
                    <a:moveTo>
                      <a:pt x="3" y="175"/>
                    </a:moveTo>
                    <a:cubicBezTo>
                      <a:pt x="0" y="171"/>
                      <a:pt x="0" y="165"/>
                      <a:pt x="3" y="161"/>
                    </a:cubicBezTo>
                    <a:cubicBezTo>
                      <a:pt x="10" y="155"/>
                      <a:pt x="16" y="150"/>
                      <a:pt x="23" y="144"/>
                    </a:cubicBezTo>
                    <a:cubicBezTo>
                      <a:pt x="28" y="139"/>
                      <a:pt x="33" y="134"/>
                      <a:pt x="38" y="129"/>
                    </a:cubicBezTo>
                    <a:cubicBezTo>
                      <a:pt x="44" y="123"/>
                      <a:pt x="50" y="118"/>
                      <a:pt x="55" y="113"/>
                    </a:cubicBezTo>
                    <a:cubicBezTo>
                      <a:pt x="60" y="107"/>
                      <a:pt x="66" y="101"/>
                      <a:pt x="71" y="96"/>
                    </a:cubicBezTo>
                    <a:lnTo>
                      <a:pt x="71" y="97"/>
                    </a:lnTo>
                    <a:lnTo>
                      <a:pt x="71" y="96"/>
                    </a:lnTo>
                    <a:lnTo>
                      <a:pt x="71" y="97"/>
                    </a:lnTo>
                    <a:cubicBezTo>
                      <a:pt x="78" y="89"/>
                      <a:pt x="84" y="81"/>
                      <a:pt x="91" y="74"/>
                    </a:cubicBezTo>
                    <a:lnTo>
                      <a:pt x="91" y="75"/>
                    </a:lnTo>
                    <a:cubicBezTo>
                      <a:pt x="91" y="76"/>
                      <a:pt x="91" y="76"/>
                      <a:pt x="90" y="76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4" y="72"/>
                      <a:pt x="97" y="68"/>
                      <a:pt x="100" y="65"/>
                    </a:cubicBezTo>
                    <a:cubicBezTo>
                      <a:pt x="103" y="61"/>
                      <a:pt x="106" y="58"/>
                      <a:pt x="109" y="54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16" y="47"/>
                      <a:pt x="123" y="39"/>
                      <a:pt x="131" y="31"/>
                    </a:cubicBezTo>
                    <a:cubicBezTo>
                      <a:pt x="134" y="27"/>
                      <a:pt x="138" y="24"/>
                      <a:pt x="142" y="20"/>
                    </a:cubicBezTo>
                    <a:cubicBezTo>
                      <a:pt x="147" y="15"/>
                      <a:pt x="153" y="10"/>
                      <a:pt x="158" y="5"/>
                    </a:cubicBezTo>
                    <a:cubicBezTo>
                      <a:pt x="163" y="0"/>
                      <a:pt x="170" y="0"/>
                      <a:pt x="174" y="5"/>
                    </a:cubicBezTo>
                    <a:cubicBezTo>
                      <a:pt x="178" y="9"/>
                      <a:pt x="179" y="17"/>
                      <a:pt x="174" y="21"/>
                    </a:cubicBezTo>
                    <a:cubicBezTo>
                      <a:pt x="168" y="26"/>
                      <a:pt x="162" y="31"/>
                      <a:pt x="157" y="36"/>
                    </a:cubicBezTo>
                    <a:cubicBezTo>
                      <a:pt x="153" y="40"/>
                      <a:pt x="150" y="44"/>
                      <a:pt x="146" y="47"/>
                    </a:cubicBezTo>
                    <a:cubicBezTo>
                      <a:pt x="139" y="54"/>
                      <a:pt x="132" y="62"/>
                      <a:pt x="125" y="69"/>
                    </a:cubicBezTo>
                    <a:cubicBezTo>
                      <a:pt x="124" y="69"/>
                      <a:pt x="124" y="69"/>
                      <a:pt x="124" y="70"/>
                    </a:cubicBezTo>
                    <a:cubicBezTo>
                      <a:pt x="124" y="69"/>
                      <a:pt x="124" y="69"/>
                      <a:pt x="125" y="69"/>
                    </a:cubicBezTo>
                    <a:cubicBezTo>
                      <a:pt x="118" y="76"/>
                      <a:pt x="112" y="82"/>
                      <a:pt x="106" y="89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99" y="96"/>
                      <a:pt x="92" y="103"/>
                      <a:pt x="85" y="111"/>
                    </a:cubicBezTo>
                    <a:cubicBezTo>
                      <a:pt x="79" y="117"/>
                      <a:pt x="72" y="124"/>
                      <a:pt x="65" y="130"/>
                    </a:cubicBezTo>
                    <a:cubicBezTo>
                      <a:pt x="49" y="146"/>
                      <a:pt x="33" y="160"/>
                      <a:pt x="16" y="175"/>
                    </a:cubicBezTo>
                    <a:cubicBezTo>
                      <a:pt x="14" y="176"/>
                      <a:pt x="12" y="178"/>
                      <a:pt x="10" y="178"/>
                    </a:cubicBezTo>
                    <a:cubicBezTo>
                      <a:pt x="7" y="178"/>
                      <a:pt x="5" y="176"/>
                      <a:pt x="3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" name="Google Shape;789;p7"/>
              <p:cNvSpPr/>
              <p:nvPr/>
            </p:nvSpPr>
            <p:spPr>
              <a:xfrm>
                <a:off x="944280" y="4811400"/>
                <a:ext cx="54360" cy="43200"/>
              </a:xfrm>
              <a:custGeom>
                <a:rect b="b" l="l" r="r" t="t"/>
                <a:pathLst>
                  <a:path extrusionOk="0" h="120" w="151">
                    <a:moveTo>
                      <a:pt x="47" y="95"/>
                    </a:moveTo>
                    <a:cubicBezTo>
                      <a:pt x="48" y="95"/>
                      <a:pt x="49" y="95"/>
                      <a:pt x="50" y="95"/>
                    </a:cubicBezTo>
                    <a:cubicBezTo>
                      <a:pt x="51" y="95"/>
                      <a:pt x="52" y="94"/>
                      <a:pt x="53" y="94"/>
                    </a:cubicBezTo>
                    <a:cubicBezTo>
                      <a:pt x="54" y="93"/>
                      <a:pt x="55" y="93"/>
                      <a:pt x="55" y="93"/>
                    </a:cubicBezTo>
                    <a:cubicBezTo>
                      <a:pt x="57" y="92"/>
                      <a:pt x="58" y="92"/>
                      <a:pt x="59" y="91"/>
                    </a:cubicBezTo>
                    <a:cubicBezTo>
                      <a:pt x="61" y="90"/>
                      <a:pt x="62" y="89"/>
                      <a:pt x="64" y="88"/>
                    </a:cubicBezTo>
                    <a:cubicBezTo>
                      <a:pt x="65" y="86"/>
                      <a:pt x="67" y="85"/>
                      <a:pt x="68" y="83"/>
                    </a:cubicBezTo>
                    <a:cubicBezTo>
                      <a:pt x="71" y="80"/>
                      <a:pt x="73" y="77"/>
                      <a:pt x="76" y="74"/>
                    </a:cubicBezTo>
                    <a:cubicBezTo>
                      <a:pt x="79" y="70"/>
                      <a:pt x="82" y="65"/>
                      <a:pt x="84" y="61"/>
                    </a:cubicBezTo>
                    <a:cubicBezTo>
                      <a:pt x="86" y="57"/>
                      <a:pt x="88" y="53"/>
                      <a:pt x="90" y="48"/>
                    </a:cubicBezTo>
                    <a:cubicBezTo>
                      <a:pt x="89" y="47"/>
                      <a:pt x="89" y="46"/>
                      <a:pt x="88" y="44"/>
                    </a:cubicBezTo>
                    <a:cubicBezTo>
                      <a:pt x="87" y="42"/>
                      <a:pt x="86" y="40"/>
                      <a:pt x="84" y="37"/>
                    </a:cubicBezTo>
                    <a:cubicBezTo>
                      <a:pt x="83" y="36"/>
                      <a:pt x="82" y="34"/>
                      <a:pt x="80" y="32"/>
                    </a:cubicBezTo>
                    <a:cubicBezTo>
                      <a:pt x="79" y="31"/>
                      <a:pt x="78" y="30"/>
                      <a:pt x="77" y="29"/>
                    </a:cubicBezTo>
                    <a:cubicBezTo>
                      <a:pt x="76" y="28"/>
                      <a:pt x="75" y="26"/>
                      <a:pt x="73" y="25"/>
                    </a:cubicBezTo>
                    <a:cubicBezTo>
                      <a:pt x="72" y="25"/>
                      <a:pt x="72" y="25"/>
                      <a:pt x="71" y="24"/>
                    </a:cubicBezTo>
                    <a:cubicBezTo>
                      <a:pt x="71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7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2" y="22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9" y="24"/>
                      <a:pt x="58" y="24"/>
                      <a:pt x="58" y="24"/>
                    </a:cubicBezTo>
                    <a:cubicBezTo>
                      <a:pt x="57" y="25"/>
                      <a:pt x="56" y="25"/>
                      <a:pt x="55" y="25"/>
                    </a:cubicBezTo>
                    <a:cubicBezTo>
                      <a:pt x="54" y="26"/>
                      <a:pt x="53" y="27"/>
                      <a:pt x="52" y="28"/>
                    </a:cubicBezTo>
                    <a:cubicBezTo>
                      <a:pt x="50" y="29"/>
                      <a:pt x="49" y="31"/>
                      <a:pt x="48" y="32"/>
                    </a:cubicBezTo>
                    <a:cubicBezTo>
                      <a:pt x="46" y="33"/>
                      <a:pt x="45" y="35"/>
                      <a:pt x="44" y="37"/>
                    </a:cubicBezTo>
                    <a:cubicBezTo>
                      <a:pt x="42" y="39"/>
                      <a:pt x="40" y="42"/>
                      <a:pt x="39" y="45"/>
                    </a:cubicBezTo>
                    <a:cubicBezTo>
                      <a:pt x="37" y="49"/>
                      <a:pt x="36" y="52"/>
                      <a:pt x="34" y="56"/>
                    </a:cubicBezTo>
                    <a:cubicBezTo>
                      <a:pt x="33" y="58"/>
                      <a:pt x="32" y="61"/>
                      <a:pt x="31" y="64"/>
                    </a:cubicBezTo>
                    <a:cubicBezTo>
                      <a:pt x="31" y="67"/>
                      <a:pt x="30" y="69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30" y="78"/>
                      <a:pt x="30" y="79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80"/>
                      <a:pt x="31" y="82"/>
                      <a:pt x="31" y="83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3" y="86"/>
                      <a:pt x="33" y="88"/>
                      <a:pt x="34" y="88"/>
                    </a:cubicBezTo>
                    <a:lnTo>
                      <a:pt x="33" y="88"/>
                    </a:ln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90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3" y="95"/>
                      <a:pt x="43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6" y="95"/>
                      <a:pt x="47" y="95"/>
                      <a:pt x="47" y="95"/>
                    </a:cubicBezTo>
                    <a:moveTo>
                      <a:pt x="130" y="114"/>
                    </a:moveTo>
                    <a:cubicBezTo>
                      <a:pt x="128" y="111"/>
                      <a:pt x="125" y="109"/>
                      <a:pt x="124" y="105"/>
                    </a:cubicBezTo>
                    <a:cubicBezTo>
                      <a:pt x="122" y="102"/>
                      <a:pt x="121" y="99"/>
                      <a:pt x="120" y="95"/>
                    </a:cubicBezTo>
                    <a:cubicBezTo>
                      <a:pt x="119" y="92"/>
                      <a:pt x="118" y="89"/>
                      <a:pt x="117" y="85"/>
                    </a:cubicBezTo>
                    <a:cubicBezTo>
                      <a:pt x="115" y="88"/>
                      <a:pt x="111" y="89"/>
                      <a:pt x="108" y="88"/>
                    </a:cubicBezTo>
                    <a:cubicBezTo>
                      <a:pt x="105" y="88"/>
                      <a:pt x="102" y="86"/>
                      <a:pt x="100" y="84"/>
                    </a:cubicBezTo>
                    <a:cubicBezTo>
                      <a:pt x="99" y="82"/>
                      <a:pt x="98" y="80"/>
                      <a:pt x="98" y="78"/>
                    </a:cubicBezTo>
                    <a:cubicBezTo>
                      <a:pt x="96" y="81"/>
                      <a:pt x="94" y="83"/>
                      <a:pt x="93" y="85"/>
                    </a:cubicBezTo>
                    <a:cubicBezTo>
                      <a:pt x="85" y="98"/>
                      <a:pt x="74" y="109"/>
                      <a:pt x="61" y="113"/>
                    </a:cubicBezTo>
                    <a:cubicBezTo>
                      <a:pt x="54" y="116"/>
                      <a:pt x="48" y="116"/>
                      <a:pt x="41" y="116"/>
                    </a:cubicBezTo>
                    <a:cubicBezTo>
                      <a:pt x="34" y="115"/>
                      <a:pt x="28" y="111"/>
                      <a:pt x="23" y="107"/>
                    </a:cubicBezTo>
                    <a:cubicBezTo>
                      <a:pt x="0" y="86"/>
                      <a:pt x="10" y="50"/>
                      <a:pt x="24" y="28"/>
                    </a:cubicBezTo>
                    <a:cubicBezTo>
                      <a:pt x="31" y="16"/>
                      <a:pt x="43" y="5"/>
                      <a:pt x="57" y="2"/>
                    </a:cubicBezTo>
                    <a:cubicBezTo>
                      <a:pt x="64" y="0"/>
                      <a:pt x="70" y="1"/>
                      <a:pt x="76" y="3"/>
                    </a:cubicBezTo>
                    <a:cubicBezTo>
                      <a:pt x="83" y="5"/>
                      <a:pt x="88" y="10"/>
                      <a:pt x="93" y="15"/>
                    </a:cubicBezTo>
                    <a:cubicBezTo>
                      <a:pt x="96" y="17"/>
                      <a:pt x="97" y="19"/>
                      <a:pt x="100" y="22"/>
                    </a:cubicBezTo>
                    <a:cubicBezTo>
                      <a:pt x="101" y="17"/>
                      <a:pt x="102" y="12"/>
                      <a:pt x="104" y="7"/>
                    </a:cubicBezTo>
                    <a:cubicBezTo>
                      <a:pt x="105" y="3"/>
                      <a:pt x="110" y="1"/>
                      <a:pt x="114" y="1"/>
                    </a:cubicBezTo>
                    <a:cubicBezTo>
                      <a:pt x="118" y="1"/>
                      <a:pt x="122" y="4"/>
                      <a:pt x="124" y="8"/>
                    </a:cubicBezTo>
                    <a:cubicBezTo>
                      <a:pt x="126" y="12"/>
                      <a:pt x="126" y="18"/>
                      <a:pt x="126" y="23"/>
                    </a:cubicBezTo>
                    <a:cubicBezTo>
                      <a:pt x="127" y="27"/>
                      <a:pt x="127" y="31"/>
                      <a:pt x="128" y="35"/>
                    </a:cubicBezTo>
                    <a:cubicBezTo>
                      <a:pt x="128" y="40"/>
                      <a:pt x="129" y="46"/>
                      <a:pt x="130" y="52"/>
                    </a:cubicBezTo>
                    <a:cubicBezTo>
                      <a:pt x="131" y="57"/>
                      <a:pt x="132" y="62"/>
                      <a:pt x="133" y="67"/>
                    </a:cubicBezTo>
                    <a:cubicBezTo>
                      <a:pt x="133" y="69"/>
                      <a:pt x="134" y="71"/>
                      <a:pt x="135" y="73"/>
                    </a:cubicBezTo>
                    <a:cubicBezTo>
                      <a:pt x="135" y="75"/>
                      <a:pt x="136" y="78"/>
                      <a:pt x="137" y="80"/>
                    </a:cubicBezTo>
                    <a:cubicBezTo>
                      <a:pt x="139" y="85"/>
                      <a:pt x="140" y="91"/>
                      <a:pt x="142" y="95"/>
                    </a:cubicBezTo>
                    <a:cubicBezTo>
                      <a:pt x="143" y="96"/>
                      <a:pt x="143" y="98"/>
                      <a:pt x="144" y="99"/>
                    </a:cubicBezTo>
                    <a:cubicBezTo>
                      <a:pt x="145" y="100"/>
                      <a:pt x="146" y="101"/>
                      <a:pt x="147" y="102"/>
                    </a:cubicBezTo>
                    <a:cubicBezTo>
                      <a:pt x="150" y="107"/>
                      <a:pt x="149" y="114"/>
                      <a:pt x="145" y="117"/>
                    </a:cubicBezTo>
                    <a:cubicBezTo>
                      <a:pt x="143" y="118"/>
                      <a:pt x="140" y="119"/>
                      <a:pt x="138" y="119"/>
                    </a:cubicBezTo>
                    <a:cubicBezTo>
                      <a:pt x="135" y="119"/>
                      <a:pt x="132" y="117"/>
                      <a:pt x="13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" name="Google Shape;790;p7"/>
              <p:cNvSpPr/>
              <p:nvPr/>
            </p:nvSpPr>
            <p:spPr>
              <a:xfrm>
                <a:off x="745920" y="4140000"/>
                <a:ext cx="73440" cy="131040"/>
              </a:xfrm>
              <a:custGeom>
                <a:rect b="b" l="l" r="r" t="t"/>
                <a:pathLst>
                  <a:path extrusionOk="0" h="364" w="204">
                    <a:moveTo>
                      <a:pt x="175" y="46"/>
                    </a:moveTo>
                    <a:cubicBezTo>
                      <a:pt x="175" y="44"/>
                      <a:pt x="176" y="42"/>
                      <a:pt x="176" y="40"/>
                    </a:cubicBezTo>
                    <a:cubicBezTo>
                      <a:pt x="176" y="40"/>
                      <a:pt x="176" y="41"/>
                      <a:pt x="175" y="42"/>
                    </a:cubicBezTo>
                    <a:cubicBezTo>
                      <a:pt x="175" y="43"/>
                      <a:pt x="174" y="44"/>
                      <a:pt x="173" y="45"/>
                    </a:cubicBezTo>
                    <a:cubicBezTo>
                      <a:pt x="174" y="46"/>
                      <a:pt x="174" y="46"/>
                      <a:pt x="175" y="46"/>
                    </a:cubicBezTo>
                    <a:moveTo>
                      <a:pt x="58" y="342"/>
                    </a:moveTo>
                    <a:cubicBezTo>
                      <a:pt x="59" y="341"/>
                      <a:pt x="60" y="341"/>
                      <a:pt x="61" y="341"/>
                    </a:cubicBezTo>
                    <a:lnTo>
                      <a:pt x="62" y="341"/>
                    </a:lnTo>
                    <a:cubicBezTo>
                      <a:pt x="63" y="340"/>
                      <a:pt x="65" y="340"/>
                      <a:pt x="66" y="339"/>
                    </a:cubicBezTo>
                    <a:cubicBezTo>
                      <a:pt x="68" y="338"/>
                      <a:pt x="70" y="337"/>
                      <a:pt x="72" y="336"/>
                    </a:cubicBezTo>
                    <a:cubicBezTo>
                      <a:pt x="73" y="335"/>
                      <a:pt x="74" y="335"/>
                      <a:pt x="74" y="334"/>
                    </a:cubicBezTo>
                    <a:cubicBezTo>
                      <a:pt x="75" y="334"/>
                      <a:pt x="76" y="333"/>
                      <a:pt x="76" y="332"/>
                    </a:cubicBezTo>
                    <a:cubicBezTo>
                      <a:pt x="77" y="331"/>
                      <a:pt x="78" y="330"/>
                      <a:pt x="79" y="329"/>
                    </a:cubicBezTo>
                    <a:cubicBezTo>
                      <a:pt x="81" y="326"/>
                      <a:pt x="83" y="322"/>
                      <a:pt x="85" y="319"/>
                    </a:cubicBezTo>
                    <a:cubicBezTo>
                      <a:pt x="87" y="314"/>
                      <a:pt x="90" y="310"/>
                      <a:pt x="92" y="306"/>
                    </a:cubicBezTo>
                    <a:cubicBezTo>
                      <a:pt x="94" y="301"/>
                      <a:pt x="95" y="297"/>
                      <a:pt x="97" y="293"/>
                    </a:cubicBezTo>
                    <a:cubicBezTo>
                      <a:pt x="99" y="286"/>
                      <a:pt x="102" y="279"/>
                      <a:pt x="104" y="273"/>
                    </a:cubicBezTo>
                    <a:cubicBezTo>
                      <a:pt x="106" y="266"/>
                      <a:pt x="107" y="260"/>
                      <a:pt x="109" y="254"/>
                    </a:cubicBezTo>
                    <a:cubicBezTo>
                      <a:pt x="110" y="248"/>
                      <a:pt x="111" y="243"/>
                      <a:pt x="112" y="238"/>
                    </a:cubicBezTo>
                    <a:cubicBezTo>
                      <a:pt x="113" y="234"/>
                      <a:pt x="113" y="230"/>
                      <a:pt x="114" y="226"/>
                    </a:cubicBezTo>
                    <a:cubicBezTo>
                      <a:pt x="110" y="227"/>
                      <a:pt x="106" y="227"/>
                      <a:pt x="102" y="228"/>
                    </a:cubicBezTo>
                    <a:cubicBezTo>
                      <a:pt x="97" y="229"/>
                      <a:pt x="91" y="230"/>
                      <a:pt x="85" y="230"/>
                    </a:cubicBezTo>
                    <a:cubicBezTo>
                      <a:pt x="73" y="232"/>
                      <a:pt x="61" y="232"/>
                      <a:pt x="49" y="234"/>
                    </a:cubicBezTo>
                    <a:lnTo>
                      <a:pt x="48" y="234"/>
                    </a:lnTo>
                    <a:lnTo>
                      <a:pt x="48" y="235"/>
                    </a:lnTo>
                    <a:cubicBezTo>
                      <a:pt x="48" y="234"/>
                      <a:pt x="48" y="234"/>
                      <a:pt x="48" y="234"/>
                    </a:cubicBezTo>
                    <a:cubicBezTo>
                      <a:pt x="45" y="240"/>
                      <a:pt x="42" y="245"/>
                      <a:pt x="39" y="250"/>
                    </a:cubicBezTo>
                    <a:cubicBezTo>
                      <a:pt x="35" y="255"/>
                      <a:pt x="31" y="261"/>
                      <a:pt x="28" y="267"/>
                    </a:cubicBezTo>
                    <a:cubicBezTo>
                      <a:pt x="27" y="268"/>
                      <a:pt x="26" y="270"/>
                      <a:pt x="25" y="272"/>
                    </a:cubicBezTo>
                    <a:cubicBezTo>
                      <a:pt x="24" y="275"/>
                      <a:pt x="23" y="279"/>
                      <a:pt x="23" y="282"/>
                    </a:cubicBezTo>
                    <a:cubicBezTo>
                      <a:pt x="22" y="285"/>
                      <a:pt x="21" y="288"/>
                      <a:pt x="21" y="291"/>
                    </a:cubicBezTo>
                    <a:cubicBezTo>
                      <a:pt x="21" y="293"/>
                      <a:pt x="21" y="294"/>
                      <a:pt x="21" y="296"/>
                    </a:cubicBezTo>
                    <a:cubicBezTo>
                      <a:pt x="21" y="299"/>
                      <a:pt x="21" y="301"/>
                      <a:pt x="22" y="303"/>
                    </a:cubicBezTo>
                    <a:cubicBezTo>
                      <a:pt x="23" y="306"/>
                      <a:pt x="23" y="308"/>
                      <a:pt x="24" y="311"/>
                    </a:cubicBezTo>
                    <a:cubicBezTo>
                      <a:pt x="25" y="314"/>
                      <a:pt x="26" y="317"/>
                      <a:pt x="27" y="320"/>
                    </a:cubicBezTo>
                    <a:cubicBezTo>
                      <a:pt x="28" y="322"/>
                      <a:pt x="30" y="324"/>
                      <a:pt x="31" y="326"/>
                    </a:cubicBezTo>
                    <a:cubicBezTo>
                      <a:pt x="32" y="328"/>
                      <a:pt x="32" y="329"/>
                      <a:pt x="34" y="331"/>
                    </a:cubicBezTo>
                    <a:cubicBezTo>
                      <a:pt x="35" y="331"/>
                      <a:pt x="35" y="332"/>
                      <a:pt x="37" y="333"/>
                    </a:cubicBezTo>
                    <a:cubicBezTo>
                      <a:pt x="38" y="334"/>
                      <a:pt x="39" y="335"/>
                      <a:pt x="40" y="336"/>
                    </a:cubicBezTo>
                    <a:cubicBezTo>
                      <a:pt x="41" y="336"/>
                      <a:pt x="42" y="337"/>
                      <a:pt x="43" y="338"/>
                    </a:cubicBezTo>
                    <a:cubicBezTo>
                      <a:pt x="44" y="338"/>
                      <a:pt x="45" y="339"/>
                      <a:pt x="46" y="339"/>
                    </a:cubicBezTo>
                    <a:cubicBezTo>
                      <a:pt x="48" y="340"/>
                      <a:pt x="49" y="340"/>
                      <a:pt x="51" y="340"/>
                    </a:cubicBezTo>
                    <a:cubicBezTo>
                      <a:pt x="52" y="341"/>
                      <a:pt x="53" y="341"/>
                      <a:pt x="55" y="341"/>
                    </a:cubicBezTo>
                    <a:cubicBezTo>
                      <a:pt x="56" y="342"/>
                      <a:pt x="57" y="342"/>
                      <a:pt x="58" y="342"/>
                    </a:cubicBezTo>
                    <a:moveTo>
                      <a:pt x="53" y="362"/>
                    </a:moveTo>
                    <a:cubicBezTo>
                      <a:pt x="46" y="361"/>
                      <a:pt x="39" y="360"/>
                      <a:pt x="32" y="356"/>
                    </a:cubicBezTo>
                    <a:cubicBezTo>
                      <a:pt x="27" y="353"/>
                      <a:pt x="23" y="349"/>
                      <a:pt x="18" y="345"/>
                    </a:cubicBezTo>
                    <a:cubicBezTo>
                      <a:pt x="14" y="339"/>
                      <a:pt x="10" y="333"/>
                      <a:pt x="7" y="327"/>
                    </a:cubicBezTo>
                    <a:cubicBezTo>
                      <a:pt x="5" y="320"/>
                      <a:pt x="3" y="313"/>
                      <a:pt x="2" y="307"/>
                    </a:cubicBezTo>
                    <a:cubicBezTo>
                      <a:pt x="0" y="299"/>
                      <a:pt x="0" y="292"/>
                      <a:pt x="1" y="285"/>
                    </a:cubicBezTo>
                    <a:cubicBezTo>
                      <a:pt x="2" y="278"/>
                      <a:pt x="4" y="272"/>
                      <a:pt x="6" y="265"/>
                    </a:cubicBezTo>
                    <a:cubicBezTo>
                      <a:pt x="8" y="260"/>
                      <a:pt x="10" y="255"/>
                      <a:pt x="13" y="251"/>
                    </a:cubicBezTo>
                    <a:cubicBezTo>
                      <a:pt x="16" y="246"/>
                      <a:pt x="20" y="241"/>
                      <a:pt x="23" y="237"/>
                    </a:cubicBezTo>
                    <a:cubicBezTo>
                      <a:pt x="24" y="234"/>
                      <a:pt x="25" y="232"/>
                      <a:pt x="27" y="230"/>
                    </a:cubicBezTo>
                    <a:cubicBezTo>
                      <a:pt x="27" y="230"/>
                      <a:pt x="26" y="230"/>
                      <a:pt x="26" y="231"/>
                    </a:cubicBezTo>
                    <a:cubicBezTo>
                      <a:pt x="28" y="227"/>
                      <a:pt x="30" y="223"/>
                      <a:pt x="32" y="220"/>
                    </a:cubicBezTo>
                    <a:cubicBezTo>
                      <a:pt x="37" y="214"/>
                      <a:pt x="45" y="213"/>
                      <a:pt x="52" y="212"/>
                    </a:cubicBezTo>
                    <a:cubicBezTo>
                      <a:pt x="61" y="211"/>
                      <a:pt x="71" y="210"/>
                      <a:pt x="80" y="209"/>
                    </a:cubicBezTo>
                    <a:cubicBezTo>
                      <a:pt x="87" y="209"/>
                      <a:pt x="94" y="208"/>
                      <a:pt x="100" y="208"/>
                    </a:cubicBezTo>
                    <a:cubicBezTo>
                      <a:pt x="106" y="207"/>
                      <a:pt x="112" y="206"/>
                      <a:pt x="117" y="205"/>
                    </a:cubicBezTo>
                    <a:cubicBezTo>
                      <a:pt x="118" y="201"/>
                      <a:pt x="119" y="197"/>
                      <a:pt x="119" y="193"/>
                    </a:cubicBezTo>
                    <a:cubicBezTo>
                      <a:pt x="123" y="171"/>
                      <a:pt x="126" y="149"/>
                      <a:pt x="131" y="127"/>
                    </a:cubicBezTo>
                    <a:cubicBezTo>
                      <a:pt x="133" y="116"/>
                      <a:pt x="135" y="105"/>
                      <a:pt x="138" y="94"/>
                    </a:cubicBezTo>
                    <a:cubicBezTo>
                      <a:pt x="140" y="87"/>
                      <a:pt x="141" y="80"/>
                      <a:pt x="143" y="72"/>
                    </a:cubicBezTo>
                    <a:cubicBezTo>
                      <a:pt x="145" y="62"/>
                      <a:pt x="149" y="51"/>
                      <a:pt x="153" y="41"/>
                    </a:cubicBezTo>
                    <a:cubicBezTo>
                      <a:pt x="156" y="34"/>
                      <a:pt x="159" y="28"/>
                      <a:pt x="163" y="22"/>
                    </a:cubicBezTo>
                    <a:cubicBezTo>
                      <a:pt x="166" y="16"/>
                      <a:pt x="171" y="10"/>
                      <a:pt x="176" y="5"/>
                    </a:cubicBezTo>
                    <a:cubicBezTo>
                      <a:pt x="180" y="2"/>
                      <a:pt x="186" y="0"/>
                      <a:pt x="191" y="1"/>
                    </a:cubicBezTo>
                    <a:cubicBezTo>
                      <a:pt x="197" y="1"/>
                      <a:pt x="201" y="6"/>
                      <a:pt x="203" y="12"/>
                    </a:cubicBezTo>
                    <a:cubicBezTo>
                      <a:pt x="203" y="17"/>
                      <a:pt x="203" y="22"/>
                      <a:pt x="201" y="26"/>
                    </a:cubicBezTo>
                    <a:cubicBezTo>
                      <a:pt x="201" y="29"/>
                      <a:pt x="200" y="33"/>
                      <a:pt x="199" y="36"/>
                    </a:cubicBezTo>
                    <a:cubicBezTo>
                      <a:pt x="197" y="43"/>
                      <a:pt x="195" y="50"/>
                      <a:pt x="193" y="57"/>
                    </a:cubicBezTo>
                    <a:cubicBezTo>
                      <a:pt x="190" y="63"/>
                      <a:pt x="188" y="68"/>
                      <a:pt x="185" y="74"/>
                    </a:cubicBezTo>
                    <a:cubicBezTo>
                      <a:pt x="182" y="80"/>
                      <a:pt x="178" y="86"/>
                      <a:pt x="173" y="91"/>
                    </a:cubicBezTo>
                    <a:cubicBezTo>
                      <a:pt x="171" y="93"/>
                      <a:pt x="169" y="94"/>
                      <a:pt x="166" y="95"/>
                    </a:cubicBezTo>
                    <a:cubicBezTo>
                      <a:pt x="164" y="96"/>
                      <a:pt x="162" y="96"/>
                      <a:pt x="159" y="95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57" y="99"/>
                      <a:pt x="155" y="103"/>
                      <a:pt x="154" y="107"/>
                    </a:cubicBezTo>
                    <a:cubicBezTo>
                      <a:pt x="152" y="119"/>
                      <a:pt x="150" y="130"/>
                      <a:pt x="147" y="141"/>
                    </a:cubicBezTo>
                    <a:cubicBezTo>
                      <a:pt x="145" y="151"/>
                      <a:pt x="143" y="162"/>
                      <a:pt x="141" y="173"/>
                    </a:cubicBezTo>
                    <a:cubicBezTo>
                      <a:pt x="140" y="182"/>
                      <a:pt x="138" y="192"/>
                      <a:pt x="137" y="201"/>
                    </a:cubicBezTo>
                    <a:cubicBezTo>
                      <a:pt x="147" y="199"/>
                      <a:pt x="157" y="197"/>
                      <a:pt x="166" y="195"/>
                    </a:cubicBezTo>
                    <a:cubicBezTo>
                      <a:pt x="172" y="194"/>
                      <a:pt x="177" y="197"/>
                      <a:pt x="179" y="202"/>
                    </a:cubicBezTo>
                    <a:cubicBezTo>
                      <a:pt x="180" y="207"/>
                      <a:pt x="176" y="212"/>
                      <a:pt x="171" y="214"/>
                    </a:cubicBezTo>
                    <a:cubicBezTo>
                      <a:pt x="159" y="217"/>
                      <a:pt x="146" y="220"/>
                      <a:pt x="133" y="223"/>
                    </a:cubicBezTo>
                    <a:cubicBezTo>
                      <a:pt x="132" y="228"/>
                      <a:pt x="131" y="234"/>
                      <a:pt x="130" y="239"/>
                    </a:cubicBezTo>
                    <a:cubicBezTo>
                      <a:pt x="129" y="250"/>
                      <a:pt x="126" y="261"/>
                      <a:pt x="123" y="272"/>
                    </a:cubicBezTo>
                    <a:cubicBezTo>
                      <a:pt x="120" y="283"/>
                      <a:pt x="117" y="293"/>
                      <a:pt x="113" y="304"/>
                    </a:cubicBezTo>
                    <a:lnTo>
                      <a:pt x="113" y="303"/>
                    </a:lnTo>
                    <a:cubicBezTo>
                      <a:pt x="109" y="314"/>
                      <a:pt x="104" y="325"/>
                      <a:pt x="98" y="335"/>
                    </a:cubicBezTo>
                    <a:cubicBezTo>
                      <a:pt x="96" y="340"/>
                      <a:pt x="92" y="345"/>
                      <a:pt x="88" y="349"/>
                    </a:cubicBezTo>
                    <a:cubicBezTo>
                      <a:pt x="83" y="354"/>
                      <a:pt x="77" y="357"/>
                      <a:pt x="71" y="360"/>
                    </a:cubicBezTo>
                    <a:cubicBezTo>
                      <a:pt x="67" y="361"/>
                      <a:pt x="62" y="363"/>
                      <a:pt x="58" y="363"/>
                    </a:cubicBezTo>
                    <a:cubicBezTo>
                      <a:pt x="56" y="363"/>
                      <a:pt x="55" y="363"/>
                      <a:pt x="53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" name="Google Shape;791;p7"/>
              <p:cNvSpPr/>
              <p:nvPr/>
            </p:nvSpPr>
            <p:spPr>
              <a:xfrm>
                <a:off x="825480" y="4139280"/>
                <a:ext cx="42480" cy="119160"/>
              </a:xfrm>
              <a:custGeom>
                <a:rect b="b" l="l" r="r" t="t"/>
                <a:pathLst>
                  <a:path extrusionOk="0" h="331" w="118">
                    <a:moveTo>
                      <a:pt x="49" y="328"/>
                    </a:moveTo>
                    <a:cubicBezTo>
                      <a:pt x="42" y="322"/>
                      <a:pt x="36" y="316"/>
                      <a:pt x="30" y="310"/>
                    </a:cubicBezTo>
                    <a:cubicBezTo>
                      <a:pt x="20" y="301"/>
                      <a:pt x="13" y="288"/>
                      <a:pt x="9" y="275"/>
                    </a:cubicBezTo>
                    <a:cubicBezTo>
                      <a:pt x="4" y="260"/>
                      <a:pt x="1" y="245"/>
                      <a:pt x="0" y="230"/>
                    </a:cubicBezTo>
                    <a:cubicBezTo>
                      <a:pt x="0" y="222"/>
                      <a:pt x="1" y="215"/>
                      <a:pt x="1" y="208"/>
                    </a:cubicBezTo>
                    <a:cubicBezTo>
                      <a:pt x="1" y="200"/>
                      <a:pt x="3" y="191"/>
                      <a:pt x="4" y="183"/>
                    </a:cubicBezTo>
                    <a:cubicBezTo>
                      <a:pt x="7" y="167"/>
                      <a:pt x="11" y="150"/>
                      <a:pt x="15" y="134"/>
                    </a:cubicBezTo>
                    <a:cubicBezTo>
                      <a:pt x="15" y="130"/>
                      <a:pt x="17" y="126"/>
                      <a:pt x="18" y="123"/>
                    </a:cubicBezTo>
                    <a:cubicBezTo>
                      <a:pt x="20" y="116"/>
                      <a:pt x="22" y="109"/>
                      <a:pt x="25" y="102"/>
                    </a:cubicBezTo>
                    <a:cubicBezTo>
                      <a:pt x="26" y="98"/>
                      <a:pt x="28" y="94"/>
                      <a:pt x="29" y="90"/>
                    </a:cubicBezTo>
                    <a:cubicBezTo>
                      <a:pt x="31" y="84"/>
                      <a:pt x="33" y="78"/>
                      <a:pt x="36" y="72"/>
                    </a:cubicBezTo>
                    <a:cubicBezTo>
                      <a:pt x="36" y="73"/>
                      <a:pt x="35" y="73"/>
                      <a:pt x="35" y="74"/>
                    </a:cubicBezTo>
                    <a:cubicBezTo>
                      <a:pt x="38" y="65"/>
                      <a:pt x="42" y="57"/>
                      <a:pt x="46" y="49"/>
                    </a:cubicBezTo>
                    <a:cubicBezTo>
                      <a:pt x="51" y="40"/>
                      <a:pt x="57" y="31"/>
                      <a:pt x="63" y="23"/>
                    </a:cubicBezTo>
                    <a:cubicBezTo>
                      <a:pt x="65" y="19"/>
                      <a:pt x="68" y="16"/>
                      <a:pt x="71" y="12"/>
                    </a:cubicBezTo>
                    <a:cubicBezTo>
                      <a:pt x="75" y="9"/>
                      <a:pt x="79" y="6"/>
                      <a:pt x="83" y="3"/>
                    </a:cubicBezTo>
                    <a:cubicBezTo>
                      <a:pt x="87" y="1"/>
                      <a:pt x="92" y="0"/>
                      <a:pt x="96" y="0"/>
                    </a:cubicBezTo>
                    <a:cubicBezTo>
                      <a:pt x="100" y="0"/>
                      <a:pt x="105" y="2"/>
                      <a:pt x="109" y="4"/>
                    </a:cubicBezTo>
                    <a:cubicBezTo>
                      <a:pt x="114" y="6"/>
                      <a:pt x="117" y="13"/>
                      <a:pt x="114" y="19"/>
                    </a:cubicBezTo>
                    <a:cubicBezTo>
                      <a:pt x="111" y="24"/>
                      <a:pt x="105" y="26"/>
                      <a:pt x="99" y="24"/>
                    </a:cubicBezTo>
                    <a:cubicBezTo>
                      <a:pt x="99" y="24"/>
                      <a:pt x="98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5" y="23"/>
                      <a:pt x="95" y="23"/>
                    </a:cubicBezTo>
                    <a:lnTo>
                      <a:pt x="94" y="23"/>
                    </a:lnTo>
                    <a:lnTo>
                      <a:pt x="93" y="23"/>
                    </a:lnTo>
                    <a:cubicBezTo>
                      <a:pt x="92" y="23"/>
                      <a:pt x="91" y="23"/>
                      <a:pt x="91" y="24"/>
                    </a:cubicBezTo>
                    <a:cubicBezTo>
                      <a:pt x="91" y="23"/>
                      <a:pt x="92" y="23"/>
                      <a:pt x="92" y="23"/>
                    </a:cubicBezTo>
                    <a:cubicBezTo>
                      <a:pt x="91" y="23"/>
                      <a:pt x="91" y="24"/>
                      <a:pt x="89" y="24"/>
                    </a:cubicBezTo>
                    <a:cubicBezTo>
                      <a:pt x="89" y="25"/>
                      <a:pt x="88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2" y="31"/>
                      <a:pt x="79" y="35"/>
                      <a:pt x="77" y="38"/>
                    </a:cubicBezTo>
                    <a:cubicBezTo>
                      <a:pt x="72" y="46"/>
                      <a:pt x="67" y="53"/>
                      <a:pt x="63" y="61"/>
                    </a:cubicBezTo>
                    <a:cubicBezTo>
                      <a:pt x="58" y="70"/>
                      <a:pt x="54" y="79"/>
                      <a:pt x="50" y="88"/>
                    </a:cubicBezTo>
                    <a:cubicBezTo>
                      <a:pt x="48" y="95"/>
                      <a:pt x="46" y="101"/>
                      <a:pt x="43" y="107"/>
                    </a:cubicBezTo>
                    <a:cubicBezTo>
                      <a:pt x="40" y="117"/>
                      <a:pt x="37" y="127"/>
                      <a:pt x="33" y="137"/>
                    </a:cubicBezTo>
                    <a:cubicBezTo>
                      <a:pt x="33" y="139"/>
                      <a:pt x="33" y="140"/>
                      <a:pt x="32" y="141"/>
                    </a:cubicBezTo>
                    <a:cubicBezTo>
                      <a:pt x="32" y="145"/>
                      <a:pt x="31" y="148"/>
                      <a:pt x="30" y="152"/>
                    </a:cubicBezTo>
                    <a:cubicBezTo>
                      <a:pt x="29" y="157"/>
                      <a:pt x="27" y="162"/>
                      <a:pt x="26" y="167"/>
                    </a:cubicBezTo>
                    <a:cubicBezTo>
                      <a:pt x="23" y="181"/>
                      <a:pt x="21" y="194"/>
                      <a:pt x="19" y="207"/>
                    </a:cubicBezTo>
                    <a:cubicBezTo>
                      <a:pt x="20" y="207"/>
                      <a:pt x="20" y="207"/>
                      <a:pt x="20" y="206"/>
                    </a:cubicBezTo>
                    <a:cubicBezTo>
                      <a:pt x="19" y="214"/>
                      <a:pt x="19" y="223"/>
                      <a:pt x="19" y="231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9" y="231"/>
                    </a:lnTo>
                    <a:cubicBezTo>
                      <a:pt x="19" y="236"/>
                      <a:pt x="20" y="241"/>
                      <a:pt x="21" y="246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53"/>
                      <a:pt x="24" y="261"/>
                      <a:pt x="27" y="268"/>
                    </a:cubicBezTo>
                    <a:cubicBezTo>
                      <a:pt x="26" y="268"/>
                      <a:pt x="26" y="268"/>
                      <a:pt x="26" y="267"/>
                    </a:cubicBezTo>
                    <a:cubicBezTo>
                      <a:pt x="28" y="271"/>
                      <a:pt x="29" y="275"/>
                      <a:pt x="31" y="279"/>
                    </a:cubicBezTo>
                    <a:cubicBezTo>
                      <a:pt x="32" y="281"/>
                      <a:pt x="33" y="282"/>
                      <a:pt x="34" y="284"/>
                    </a:cubicBezTo>
                    <a:cubicBezTo>
                      <a:pt x="36" y="287"/>
                      <a:pt x="37" y="290"/>
                      <a:pt x="40" y="293"/>
                    </a:cubicBezTo>
                    <a:cubicBezTo>
                      <a:pt x="43" y="296"/>
                      <a:pt x="47" y="300"/>
                      <a:pt x="50" y="303"/>
                    </a:cubicBezTo>
                    <a:cubicBezTo>
                      <a:pt x="50" y="303"/>
                      <a:pt x="50" y="302"/>
                      <a:pt x="49" y="302"/>
                    </a:cubicBezTo>
                    <a:cubicBezTo>
                      <a:pt x="53" y="306"/>
                      <a:pt x="57" y="309"/>
                      <a:pt x="61" y="313"/>
                    </a:cubicBezTo>
                    <a:cubicBezTo>
                      <a:pt x="65" y="316"/>
                      <a:pt x="66" y="322"/>
                      <a:pt x="63" y="326"/>
                    </a:cubicBezTo>
                    <a:cubicBezTo>
                      <a:pt x="61" y="329"/>
                      <a:pt x="58" y="330"/>
                      <a:pt x="55" y="330"/>
                    </a:cubicBezTo>
                    <a:cubicBezTo>
                      <a:pt x="53" y="330"/>
                      <a:pt x="51" y="329"/>
                      <a:pt x="49" y="3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" name="Google Shape;792;p7"/>
              <p:cNvSpPr/>
              <p:nvPr/>
            </p:nvSpPr>
            <p:spPr>
              <a:xfrm>
                <a:off x="871560" y="4129200"/>
                <a:ext cx="89280" cy="168840"/>
              </a:xfrm>
              <a:custGeom>
                <a:rect b="b" l="l" r="r" t="t"/>
                <a:pathLst>
                  <a:path extrusionOk="0" h="469" w="248">
                    <a:moveTo>
                      <a:pt x="32" y="271"/>
                    </a:moveTo>
                    <a:lnTo>
                      <a:pt x="34" y="271"/>
                    </a:lnTo>
                    <a:cubicBezTo>
                      <a:pt x="35" y="271"/>
                      <a:pt x="36" y="270"/>
                      <a:pt x="37" y="270"/>
                    </a:cubicBezTo>
                    <a:cubicBezTo>
                      <a:pt x="39" y="270"/>
                      <a:pt x="41" y="269"/>
                      <a:pt x="42" y="268"/>
                    </a:cubicBezTo>
                    <a:cubicBezTo>
                      <a:pt x="44" y="267"/>
                      <a:pt x="46" y="266"/>
                      <a:pt x="48" y="265"/>
                    </a:cubicBezTo>
                    <a:cubicBezTo>
                      <a:pt x="51" y="263"/>
                      <a:pt x="53" y="262"/>
                      <a:pt x="56" y="259"/>
                    </a:cubicBezTo>
                    <a:cubicBezTo>
                      <a:pt x="60" y="255"/>
                      <a:pt x="66" y="250"/>
                      <a:pt x="70" y="246"/>
                    </a:cubicBezTo>
                    <a:lnTo>
                      <a:pt x="70" y="245"/>
                    </a:lnTo>
                    <a:lnTo>
                      <a:pt x="71" y="245"/>
                    </a:lnTo>
                    <a:cubicBezTo>
                      <a:pt x="70" y="245"/>
                      <a:pt x="70" y="245"/>
                      <a:pt x="70" y="245"/>
                    </a:cubicBezTo>
                    <a:cubicBezTo>
                      <a:pt x="74" y="241"/>
                      <a:pt x="78" y="236"/>
                      <a:pt x="82" y="232"/>
                    </a:cubicBezTo>
                    <a:cubicBezTo>
                      <a:pt x="85" y="227"/>
                      <a:pt x="88" y="222"/>
                      <a:pt x="91" y="217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5"/>
                      <a:pt x="90" y="214"/>
                      <a:pt x="90" y="214"/>
                    </a:cubicBezTo>
                    <a:cubicBezTo>
                      <a:pt x="88" y="212"/>
                      <a:pt x="87" y="210"/>
                      <a:pt x="86" y="209"/>
                    </a:cubicBezTo>
                    <a:cubicBezTo>
                      <a:pt x="84" y="206"/>
                      <a:pt x="82" y="204"/>
                      <a:pt x="80" y="202"/>
                    </a:cubicBezTo>
                    <a:cubicBezTo>
                      <a:pt x="79" y="201"/>
                      <a:pt x="78" y="200"/>
                      <a:pt x="77" y="200"/>
                    </a:cubicBezTo>
                    <a:cubicBezTo>
                      <a:pt x="76" y="199"/>
                      <a:pt x="75" y="199"/>
                      <a:pt x="74" y="198"/>
                    </a:cubicBezTo>
                    <a:cubicBezTo>
                      <a:pt x="72" y="197"/>
                      <a:pt x="69" y="196"/>
                      <a:pt x="67" y="195"/>
                    </a:cubicBezTo>
                    <a:cubicBezTo>
                      <a:pt x="65" y="194"/>
                      <a:pt x="63" y="193"/>
                      <a:pt x="61" y="193"/>
                    </a:cubicBezTo>
                    <a:cubicBezTo>
                      <a:pt x="60" y="193"/>
                      <a:pt x="59" y="192"/>
                      <a:pt x="57" y="192"/>
                    </a:cubicBezTo>
                    <a:cubicBezTo>
                      <a:pt x="57" y="192"/>
                      <a:pt x="56" y="192"/>
                      <a:pt x="55" y="192"/>
                    </a:cubicBezTo>
                    <a:cubicBezTo>
                      <a:pt x="54" y="192"/>
                      <a:pt x="52" y="192"/>
                      <a:pt x="51" y="193"/>
                    </a:cubicBez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51" y="193"/>
                    </a:lnTo>
                    <a:cubicBezTo>
                      <a:pt x="50" y="193"/>
                      <a:pt x="49" y="193"/>
                      <a:pt x="49" y="193"/>
                    </a:cubicBezTo>
                    <a:lnTo>
                      <a:pt x="48" y="194"/>
                    </a:lnTo>
                    <a:cubicBezTo>
                      <a:pt x="46" y="195"/>
                      <a:pt x="45" y="196"/>
                      <a:pt x="43" y="197"/>
                    </a:cubicBezTo>
                    <a:cubicBezTo>
                      <a:pt x="41" y="199"/>
                      <a:pt x="39" y="202"/>
                      <a:pt x="37" y="203"/>
                    </a:cubicBezTo>
                    <a:cubicBezTo>
                      <a:pt x="35" y="205"/>
                      <a:pt x="34" y="207"/>
                      <a:pt x="33" y="208"/>
                    </a:cubicBezTo>
                    <a:cubicBezTo>
                      <a:pt x="32" y="209"/>
                      <a:pt x="31" y="211"/>
                      <a:pt x="31" y="212"/>
                    </a:cubicBezTo>
                    <a:cubicBezTo>
                      <a:pt x="30" y="215"/>
                      <a:pt x="28" y="218"/>
                      <a:pt x="27" y="221"/>
                    </a:cubicBezTo>
                    <a:cubicBezTo>
                      <a:pt x="25" y="225"/>
                      <a:pt x="24" y="231"/>
                      <a:pt x="23" y="236"/>
                    </a:cubicBezTo>
                    <a:cubicBezTo>
                      <a:pt x="21" y="240"/>
                      <a:pt x="21" y="244"/>
                      <a:pt x="20" y="248"/>
                    </a:cubicBezTo>
                    <a:cubicBezTo>
                      <a:pt x="20" y="250"/>
                      <a:pt x="20" y="252"/>
                      <a:pt x="20" y="253"/>
                    </a:cubicBezTo>
                    <a:cubicBezTo>
                      <a:pt x="20" y="255"/>
                      <a:pt x="21" y="256"/>
                      <a:pt x="21" y="257"/>
                    </a:cubicBezTo>
                    <a:cubicBezTo>
                      <a:pt x="21" y="260"/>
                      <a:pt x="22" y="262"/>
                      <a:pt x="23" y="264"/>
                    </a:cubicBezTo>
                    <a:lnTo>
                      <a:pt x="23" y="263"/>
                    </a:lnTo>
                    <a:cubicBezTo>
                      <a:pt x="23" y="264"/>
                      <a:pt x="23" y="264"/>
                      <a:pt x="23" y="265"/>
                    </a:cubicBezTo>
                    <a:cubicBezTo>
                      <a:pt x="24" y="266"/>
                      <a:pt x="24" y="267"/>
                      <a:pt x="24" y="268"/>
                    </a:cubicBezTo>
                    <a:cubicBezTo>
                      <a:pt x="24" y="268"/>
                      <a:pt x="25" y="268"/>
                      <a:pt x="25" y="269"/>
                    </a:cubicBezTo>
                    <a:cubicBezTo>
                      <a:pt x="25" y="269"/>
                      <a:pt x="26" y="270"/>
                      <a:pt x="27" y="270"/>
                    </a:cubicBezTo>
                    <a:lnTo>
                      <a:pt x="28" y="271"/>
                    </a:lnTo>
                    <a:cubicBezTo>
                      <a:pt x="29" y="271"/>
                      <a:pt x="30" y="271"/>
                      <a:pt x="30" y="271"/>
                    </a:cubicBezTo>
                    <a:cubicBezTo>
                      <a:pt x="31" y="271"/>
                      <a:pt x="31" y="271"/>
                      <a:pt x="32" y="271"/>
                    </a:cubicBezTo>
                    <a:moveTo>
                      <a:pt x="102" y="467"/>
                    </a:moveTo>
                    <a:cubicBezTo>
                      <a:pt x="98" y="464"/>
                      <a:pt x="97" y="458"/>
                      <a:pt x="99" y="454"/>
                    </a:cubicBezTo>
                    <a:cubicBezTo>
                      <a:pt x="115" y="432"/>
                      <a:pt x="130" y="410"/>
                      <a:pt x="145" y="388"/>
                    </a:cubicBezTo>
                    <a:cubicBezTo>
                      <a:pt x="150" y="380"/>
                      <a:pt x="155" y="373"/>
                      <a:pt x="161" y="365"/>
                    </a:cubicBezTo>
                    <a:cubicBezTo>
                      <a:pt x="175" y="344"/>
                      <a:pt x="189" y="323"/>
                      <a:pt x="201" y="301"/>
                    </a:cubicBezTo>
                    <a:cubicBezTo>
                      <a:pt x="206" y="291"/>
                      <a:pt x="211" y="280"/>
                      <a:pt x="215" y="270"/>
                    </a:cubicBezTo>
                    <a:cubicBezTo>
                      <a:pt x="218" y="262"/>
                      <a:pt x="220" y="255"/>
                      <a:pt x="222" y="247"/>
                    </a:cubicBezTo>
                    <a:cubicBezTo>
                      <a:pt x="222" y="248"/>
                      <a:pt x="222" y="248"/>
                      <a:pt x="222" y="249"/>
                    </a:cubicBezTo>
                    <a:cubicBezTo>
                      <a:pt x="224" y="238"/>
                      <a:pt x="225" y="227"/>
                      <a:pt x="226" y="217"/>
                    </a:cubicBezTo>
                    <a:cubicBezTo>
                      <a:pt x="227" y="206"/>
                      <a:pt x="228" y="195"/>
                      <a:pt x="227" y="184"/>
                    </a:cubicBezTo>
                    <a:lnTo>
                      <a:pt x="227" y="183"/>
                    </a:lnTo>
                    <a:cubicBezTo>
                      <a:pt x="226" y="172"/>
                      <a:pt x="225" y="162"/>
                      <a:pt x="224" y="151"/>
                    </a:cubicBezTo>
                    <a:cubicBezTo>
                      <a:pt x="222" y="143"/>
                      <a:pt x="219" y="135"/>
                      <a:pt x="217" y="126"/>
                    </a:cubicBezTo>
                    <a:cubicBezTo>
                      <a:pt x="214" y="117"/>
                      <a:pt x="211" y="109"/>
                      <a:pt x="207" y="101"/>
                    </a:cubicBezTo>
                    <a:lnTo>
                      <a:pt x="207" y="100"/>
                    </a:lnTo>
                    <a:cubicBezTo>
                      <a:pt x="202" y="90"/>
                      <a:pt x="196" y="80"/>
                      <a:pt x="190" y="70"/>
                    </a:cubicBezTo>
                    <a:cubicBezTo>
                      <a:pt x="190" y="71"/>
                      <a:pt x="190" y="72"/>
                      <a:pt x="190" y="73"/>
                    </a:cubicBezTo>
                    <a:cubicBezTo>
                      <a:pt x="192" y="80"/>
                      <a:pt x="193" y="86"/>
                      <a:pt x="193" y="92"/>
                    </a:cubicBezTo>
                    <a:cubicBezTo>
                      <a:pt x="195" y="102"/>
                      <a:pt x="196" y="114"/>
                      <a:pt x="197" y="124"/>
                    </a:cubicBezTo>
                    <a:cubicBezTo>
                      <a:pt x="197" y="140"/>
                      <a:pt x="196" y="155"/>
                      <a:pt x="194" y="171"/>
                    </a:cubicBezTo>
                    <a:cubicBezTo>
                      <a:pt x="193" y="178"/>
                      <a:pt x="192" y="186"/>
                      <a:pt x="190" y="194"/>
                    </a:cubicBezTo>
                    <a:cubicBezTo>
                      <a:pt x="188" y="203"/>
                      <a:pt x="186" y="212"/>
                      <a:pt x="183" y="221"/>
                    </a:cubicBezTo>
                    <a:cubicBezTo>
                      <a:pt x="180" y="232"/>
                      <a:pt x="177" y="243"/>
                      <a:pt x="172" y="253"/>
                    </a:cubicBezTo>
                    <a:cubicBezTo>
                      <a:pt x="169" y="258"/>
                      <a:pt x="166" y="263"/>
                      <a:pt x="162" y="267"/>
                    </a:cubicBezTo>
                    <a:cubicBezTo>
                      <a:pt x="159" y="271"/>
                      <a:pt x="155" y="275"/>
                      <a:pt x="151" y="278"/>
                    </a:cubicBezTo>
                    <a:cubicBezTo>
                      <a:pt x="147" y="280"/>
                      <a:pt x="142" y="282"/>
                      <a:pt x="137" y="283"/>
                    </a:cubicBezTo>
                    <a:cubicBezTo>
                      <a:pt x="133" y="283"/>
                      <a:pt x="128" y="282"/>
                      <a:pt x="124" y="280"/>
                    </a:cubicBezTo>
                    <a:cubicBezTo>
                      <a:pt x="115" y="274"/>
                      <a:pt x="111" y="264"/>
                      <a:pt x="108" y="256"/>
                    </a:cubicBezTo>
                    <a:cubicBezTo>
                      <a:pt x="106" y="249"/>
                      <a:pt x="104" y="243"/>
                      <a:pt x="104" y="236"/>
                    </a:cubicBezTo>
                    <a:cubicBezTo>
                      <a:pt x="102" y="238"/>
                      <a:pt x="101" y="239"/>
                      <a:pt x="100" y="241"/>
                    </a:cubicBezTo>
                    <a:cubicBezTo>
                      <a:pt x="96" y="247"/>
                      <a:pt x="92" y="252"/>
                      <a:pt x="87" y="257"/>
                    </a:cubicBezTo>
                    <a:cubicBezTo>
                      <a:pt x="81" y="263"/>
                      <a:pt x="76" y="269"/>
                      <a:pt x="70" y="274"/>
                    </a:cubicBezTo>
                    <a:cubicBezTo>
                      <a:pt x="65" y="278"/>
                      <a:pt x="60" y="283"/>
                      <a:pt x="53" y="286"/>
                    </a:cubicBezTo>
                    <a:cubicBezTo>
                      <a:pt x="48" y="290"/>
                      <a:pt x="40" y="292"/>
                      <a:pt x="33" y="292"/>
                    </a:cubicBezTo>
                    <a:cubicBezTo>
                      <a:pt x="30" y="292"/>
                      <a:pt x="27" y="292"/>
                      <a:pt x="23" y="291"/>
                    </a:cubicBezTo>
                    <a:cubicBezTo>
                      <a:pt x="20" y="291"/>
                      <a:pt x="18" y="290"/>
                      <a:pt x="16" y="288"/>
                    </a:cubicBezTo>
                    <a:cubicBezTo>
                      <a:pt x="13" y="287"/>
                      <a:pt x="11" y="285"/>
                      <a:pt x="10" y="283"/>
                    </a:cubicBezTo>
                    <a:cubicBezTo>
                      <a:pt x="7" y="281"/>
                      <a:pt x="6" y="278"/>
                      <a:pt x="4" y="275"/>
                    </a:cubicBezTo>
                    <a:cubicBezTo>
                      <a:pt x="2" y="269"/>
                      <a:pt x="0" y="262"/>
                      <a:pt x="0" y="256"/>
                    </a:cubicBezTo>
                    <a:cubicBezTo>
                      <a:pt x="0" y="248"/>
                      <a:pt x="1" y="241"/>
                      <a:pt x="2" y="234"/>
                    </a:cubicBezTo>
                    <a:cubicBezTo>
                      <a:pt x="5" y="220"/>
                      <a:pt x="10" y="205"/>
                      <a:pt x="18" y="193"/>
                    </a:cubicBezTo>
                    <a:cubicBezTo>
                      <a:pt x="23" y="189"/>
                      <a:pt x="27" y="184"/>
                      <a:pt x="32" y="180"/>
                    </a:cubicBezTo>
                    <a:cubicBezTo>
                      <a:pt x="34" y="178"/>
                      <a:pt x="37" y="176"/>
                      <a:pt x="40" y="175"/>
                    </a:cubicBezTo>
                    <a:cubicBezTo>
                      <a:pt x="43" y="173"/>
                      <a:pt x="46" y="172"/>
                      <a:pt x="50" y="172"/>
                    </a:cubicBezTo>
                    <a:cubicBezTo>
                      <a:pt x="58" y="171"/>
                      <a:pt x="66" y="172"/>
                      <a:pt x="74" y="175"/>
                    </a:cubicBezTo>
                    <a:cubicBezTo>
                      <a:pt x="81" y="178"/>
                      <a:pt x="88" y="181"/>
                      <a:pt x="94" y="186"/>
                    </a:cubicBezTo>
                    <a:cubicBezTo>
                      <a:pt x="97" y="188"/>
                      <a:pt x="99" y="191"/>
                      <a:pt x="102" y="195"/>
                    </a:cubicBezTo>
                    <a:cubicBezTo>
                      <a:pt x="104" y="192"/>
                      <a:pt x="107" y="190"/>
                      <a:pt x="111" y="190"/>
                    </a:cubicBezTo>
                    <a:cubicBezTo>
                      <a:pt x="115" y="191"/>
                      <a:pt x="118" y="193"/>
                      <a:pt x="120" y="197"/>
                    </a:cubicBezTo>
                    <a:cubicBezTo>
                      <a:pt x="121" y="200"/>
                      <a:pt x="122" y="203"/>
                      <a:pt x="122" y="206"/>
                    </a:cubicBezTo>
                    <a:cubicBezTo>
                      <a:pt x="122" y="209"/>
                      <a:pt x="122" y="211"/>
                      <a:pt x="122" y="213"/>
                    </a:cubicBezTo>
                    <a:cubicBezTo>
                      <a:pt x="122" y="217"/>
                      <a:pt x="122" y="220"/>
                      <a:pt x="123" y="223"/>
                    </a:cubicBezTo>
                    <a:cubicBezTo>
                      <a:pt x="123" y="228"/>
                      <a:pt x="123" y="232"/>
                      <a:pt x="124" y="237"/>
                    </a:cubicBezTo>
                    <a:cubicBezTo>
                      <a:pt x="125" y="241"/>
                      <a:pt x="126" y="245"/>
                      <a:pt x="127" y="250"/>
                    </a:cubicBezTo>
                    <a:cubicBezTo>
                      <a:pt x="127" y="251"/>
                      <a:pt x="128" y="253"/>
                      <a:pt x="129" y="255"/>
                    </a:cubicBezTo>
                    <a:cubicBezTo>
                      <a:pt x="130" y="256"/>
                      <a:pt x="130" y="257"/>
                      <a:pt x="131" y="257"/>
                    </a:cubicBezTo>
                    <a:cubicBezTo>
                      <a:pt x="131" y="258"/>
                      <a:pt x="131" y="259"/>
                      <a:pt x="132" y="259"/>
                    </a:cubicBezTo>
                    <a:cubicBezTo>
                      <a:pt x="133" y="260"/>
                      <a:pt x="133" y="260"/>
                      <a:pt x="133" y="261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33" y="260"/>
                      <a:pt x="133" y="261"/>
                      <a:pt x="134" y="261"/>
                    </a:cubicBezTo>
                    <a:lnTo>
                      <a:pt x="134" y="262"/>
                    </a:lnTo>
                    <a:lnTo>
                      <a:pt x="135" y="262"/>
                    </a:lnTo>
                    <a:lnTo>
                      <a:pt x="136" y="262"/>
                    </a:lnTo>
                    <a:lnTo>
                      <a:pt x="137" y="262"/>
                    </a:lnTo>
                    <a:cubicBezTo>
                      <a:pt x="137" y="261"/>
                      <a:pt x="138" y="261"/>
                      <a:pt x="138" y="261"/>
                    </a:cubicBezTo>
                    <a:lnTo>
                      <a:pt x="139" y="260"/>
                    </a:lnTo>
                    <a:cubicBezTo>
                      <a:pt x="140" y="260"/>
                      <a:pt x="140" y="260"/>
                      <a:pt x="140" y="259"/>
                    </a:cubicBezTo>
                    <a:cubicBezTo>
                      <a:pt x="142" y="258"/>
                      <a:pt x="144" y="256"/>
                      <a:pt x="145" y="255"/>
                    </a:cubicBezTo>
                    <a:cubicBezTo>
                      <a:pt x="147" y="253"/>
                      <a:pt x="149" y="250"/>
                      <a:pt x="150" y="248"/>
                    </a:cubicBezTo>
                    <a:cubicBezTo>
                      <a:pt x="152" y="246"/>
                      <a:pt x="154" y="243"/>
                      <a:pt x="155" y="241"/>
                    </a:cubicBezTo>
                    <a:cubicBezTo>
                      <a:pt x="157" y="238"/>
                      <a:pt x="158" y="234"/>
                      <a:pt x="159" y="231"/>
                    </a:cubicBezTo>
                    <a:cubicBezTo>
                      <a:pt x="162" y="224"/>
                      <a:pt x="165" y="216"/>
                      <a:pt x="166" y="208"/>
                    </a:cubicBezTo>
                    <a:cubicBezTo>
                      <a:pt x="168" y="204"/>
                      <a:pt x="169" y="200"/>
                      <a:pt x="170" y="196"/>
                    </a:cubicBezTo>
                    <a:cubicBezTo>
                      <a:pt x="173" y="181"/>
                      <a:pt x="176" y="166"/>
                      <a:pt x="177" y="151"/>
                    </a:cubicBezTo>
                    <a:cubicBezTo>
                      <a:pt x="178" y="141"/>
                      <a:pt x="178" y="130"/>
                      <a:pt x="178" y="120"/>
                    </a:cubicBezTo>
                    <a:cubicBezTo>
                      <a:pt x="178" y="111"/>
                      <a:pt x="176" y="102"/>
                      <a:pt x="175" y="93"/>
                    </a:cubicBezTo>
                    <a:cubicBezTo>
                      <a:pt x="174" y="87"/>
                      <a:pt x="173" y="81"/>
                      <a:pt x="172" y="75"/>
                    </a:cubicBezTo>
                    <a:cubicBezTo>
                      <a:pt x="172" y="76"/>
                      <a:pt x="172" y="76"/>
                      <a:pt x="172" y="77"/>
                    </a:cubicBezTo>
                    <a:cubicBezTo>
                      <a:pt x="169" y="61"/>
                      <a:pt x="166" y="45"/>
                      <a:pt x="161" y="29"/>
                    </a:cubicBezTo>
                    <a:cubicBezTo>
                      <a:pt x="159" y="26"/>
                      <a:pt x="158" y="22"/>
                      <a:pt x="157" y="19"/>
                    </a:cubicBezTo>
                    <a:cubicBezTo>
                      <a:pt x="157" y="19"/>
                      <a:pt x="157" y="18"/>
                      <a:pt x="157" y="17"/>
                    </a:cubicBezTo>
                    <a:cubicBezTo>
                      <a:pt x="154" y="12"/>
                      <a:pt x="155" y="6"/>
                      <a:pt x="161" y="3"/>
                    </a:cubicBezTo>
                    <a:cubicBezTo>
                      <a:pt x="166" y="0"/>
                      <a:pt x="172" y="2"/>
                      <a:pt x="175" y="7"/>
                    </a:cubicBezTo>
                    <a:cubicBezTo>
                      <a:pt x="177" y="10"/>
                      <a:pt x="179" y="13"/>
                      <a:pt x="180" y="16"/>
                    </a:cubicBezTo>
                    <a:cubicBezTo>
                      <a:pt x="183" y="19"/>
                      <a:pt x="185" y="23"/>
                      <a:pt x="187" y="27"/>
                    </a:cubicBezTo>
                    <a:cubicBezTo>
                      <a:pt x="193" y="35"/>
                      <a:pt x="198" y="44"/>
                      <a:pt x="203" y="52"/>
                    </a:cubicBezTo>
                    <a:cubicBezTo>
                      <a:pt x="206" y="58"/>
                      <a:pt x="210" y="63"/>
                      <a:pt x="212" y="68"/>
                    </a:cubicBezTo>
                    <a:cubicBezTo>
                      <a:pt x="220" y="81"/>
                      <a:pt x="227" y="95"/>
                      <a:pt x="232" y="110"/>
                    </a:cubicBezTo>
                    <a:cubicBezTo>
                      <a:pt x="238" y="125"/>
                      <a:pt x="241" y="140"/>
                      <a:pt x="244" y="156"/>
                    </a:cubicBezTo>
                    <a:cubicBezTo>
                      <a:pt x="246" y="171"/>
                      <a:pt x="247" y="187"/>
                      <a:pt x="246" y="203"/>
                    </a:cubicBezTo>
                    <a:cubicBezTo>
                      <a:pt x="246" y="218"/>
                      <a:pt x="244" y="234"/>
                      <a:pt x="241" y="249"/>
                    </a:cubicBezTo>
                    <a:cubicBezTo>
                      <a:pt x="238" y="264"/>
                      <a:pt x="232" y="279"/>
                      <a:pt x="226" y="293"/>
                    </a:cubicBezTo>
                    <a:cubicBezTo>
                      <a:pt x="215" y="317"/>
                      <a:pt x="201" y="339"/>
                      <a:pt x="186" y="361"/>
                    </a:cubicBezTo>
                    <a:cubicBezTo>
                      <a:pt x="179" y="372"/>
                      <a:pt x="171" y="383"/>
                      <a:pt x="164" y="393"/>
                    </a:cubicBezTo>
                    <a:cubicBezTo>
                      <a:pt x="147" y="417"/>
                      <a:pt x="131" y="440"/>
                      <a:pt x="115" y="464"/>
                    </a:cubicBezTo>
                    <a:cubicBezTo>
                      <a:pt x="113" y="466"/>
                      <a:pt x="110" y="468"/>
                      <a:pt x="106" y="468"/>
                    </a:cubicBezTo>
                    <a:cubicBezTo>
                      <a:pt x="105" y="468"/>
                      <a:pt x="104" y="467"/>
                      <a:pt x="102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" name="Google Shape;793;p7"/>
              <p:cNvSpPr/>
              <p:nvPr/>
            </p:nvSpPr>
            <p:spPr>
              <a:xfrm>
                <a:off x="471240" y="4776480"/>
                <a:ext cx="62640" cy="80280"/>
              </a:xfrm>
              <a:custGeom>
                <a:rect b="b" l="l" r="r" t="t"/>
                <a:pathLst>
                  <a:path extrusionOk="0" h="223" w="174">
                    <a:moveTo>
                      <a:pt x="91" y="222"/>
                    </a:moveTo>
                    <a:cubicBezTo>
                      <a:pt x="85" y="222"/>
                      <a:pt x="79" y="220"/>
                      <a:pt x="74" y="217"/>
                    </a:cubicBezTo>
                    <a:cubicBezTo>
                      <a:pt x="69" y="214"/>
                      <a:pt x="65" y="210"/>
                      <a:pt x="61" y="205"/>
                    </a:cubicBezTo>
                    <a:cubicBezTo>
                      <a:pt x="53" y="196"/>
                      <a:pt x="48" y="184"/>
                      <a:pt x="44" y="172"/>
                    </a:cubicBezTo>
                    <a:cubicBezTo>
                      <a:pt x="40" y="159"/>
                      <a:pt x="39" y="145"/>
                      <a:pt x="39" y="132"/>
                    </a:cubicBezTo>
                    <a:cubicBezTo>
                      <a:pt x="39" y="118"/>
                      <a:pt x="40" y="105"/>
                      <a:pt x="43" y="91"/>
                    </a:cubicBezTo>
                    <a:cubicBezTo>
                      <a:pt x="44" y="86"/>
                      <a:pt x="46" y="79"/>
                      <a:pt x="49" y="74"/>
                    </a:cubicBezTo>
                    <a:cubicBezTo>
                      <a:pt x="51" y="70"/>
                      <a:pt x="56" y="66"/>
                      <a:pt x="62" y="66"/>
                    </a:cubicBezTo>
                    <a:cubicBezTo>
                      <a:pt x="65" y="66"/>
                      <a:pt x="69" y="69"/>
                      <a:pt x="72" y="72"/>
                    </a:cubicBezTo>
                    <a:cubicBezTo>
                      <a:pt x="74" y="74"/>
                      <a:pt x="75" y="77"/>
                      <a:pt x="75" y="81"/>
                    </a:cubicBezTo>
                    <a:cubicBezTo>
                      <a:pt x="74" y="86"/>
                      <a:pt x="70" y="90"/>
                      <a:pt x="65" y="90"/>
                    </a:cubicBezTo>
                    <a:cubicBezTo>
                      <a:pt x="64" y="94"/>
                      <a:pt x="64" y="97"/>
                      <a:pt x="62" y="101"/>
                    </a:cubicBezTo>
                    <a:cubicBezTo>
                      <a:pt x="61" y="106"/>
                      <a:pt x="61" y="112"/>
                      <a:pt x="60" y="118"/>
                    </a:cubicBezTo>
                    <a:cubicBezTo>
                      <a:pt x="60" y="125"/>
                      <a:pt x="60" y="132"/>
                      <a:pt x="60" y="139"/>
                    </a:cubicBezTo>
                    <a:cubicBezTo>
                      <a:pt x="60" y="145"/>
                      <a:pt x="61" y="151"/>
                      <a:pt x="62" y="157"/>
                    </a:cubicBezTo>
                    <a:cubicBezTo>
                      <a:pt x="62" y="162"/>
                      <a:pt x="64" y="167"/>
                      <a:pt x="65" y="172"/>
                    </a:cubicBezTo>
                    <a:cubicBezTo>
                      <a:pt x="66" y="175"/>
                      <a:pt x="67" y="178"/>
                      <a:pt x="69" y="181"/>
                    </a:cubicBezTo>
                    <a:cubicBezTo>
                      <a:pt x="69" y="183"/>
                      <a:pt x="71" y="185"/>
                      <a:pt x="72" y="188"/>
                    </a:cubicBezTo>
                    <a:cubicBezTo>
                      <a:pt x="73" y="189"/>
                      <a:pt x="74" y="190"/>
                      <a:pt x="75" y="192"/>
                    </a:cubicBezTo>
                    <a:cubicBezTo>
                      <a:pt x="76" y="193"/>
                      <a:pt x="78" y="195"/>
                      <a:pt x="79" y="196"/>
                    </a:cubicBezTo>
                    <a:cubicBezTo>
                      <a:pt x="81" y="197"/>
                      <a:pt x="82" y="198"/>
                      <a:pt x="83" y="199"/>
                    </a:cubicBezTo>
                    <a:lnTo>
                      <a:pt x="84" y="200"/>
                    </a:lnTo>
                    <a:cubicBezTo>
                      <a:pt x="85" y="200"/>
                      <a:pt x="87" y="201"/>
                      <a:pt x="88" y="201"/>
                    </a:cubicBezTo>
                    <a:cubicBezTo>
                      <a:pt x="89" y="201"/>
                      <a:pt x="89" y="201"/>
                      <a:pt x="90" y="202"/>
                    </a:cubicBezTo>
                    <a:lnTo>
                      <a:pt x="92" y="202"/>
                    </a:lnTo>
                    <a:lnTo>
                      <a:pt x="93" y="202"/>
                    </a:lnTo>
                    <a:cubicBezTo>
                      <a:pt x="95" y="202"/>
                      <a:pt x="96" y="202"/>
                      <a:pt x="97" y="202"/>
                    </a:cubicBezTo>
                    <a:cubicBezTo>
                      <a:pt x="97" y="201"/>
                      <a:pt x="98" y="201"/>
                      <a:pt x="99" y="201"/>
                    </a:cubicBezTo>
                    <a:cubicBezTo>
                      <a:pt x="100" y="201"/>
                      <a:pt x="101" y="200"/>
                      <a:pt x="102" y="200"/>
                    </a:cubicBezTo>
                    <a:cubicBezTo>
                      <a:pt x="103" y="200"/>
                      <a:pt x="104" y="199"/>
                      <a:pt x="104" y="199"/>
                    </a:cubicBezTo>
                    <a:cubicBezTo>
                      <a:pt x="106" y="197"/>
                      <a:pt x="107" y="197"/>
                      <a:pt x="108" y="196"/>
                    </a:cubicBezTo>
                    <a:cubicBezTo>
                      <a:pt x="110" y="194"/>
                      <a:pt x="112" y="192"/>
                      <a:pt x="114" y="190"/>
                    </a:cubicBezTo>
                    <a:cubicBezTo>
                      <a:pt x="116" y="188"/>
                      <a:pt x="118" y="186"/>
                      <a:pt x="120" y="183"/>
                    </a:cubicBezTo>
                    <a:lnTo>
                      <a:pt x="120" y="184"/>
                    </a:lnTo>
                    <a:cubicBezTo>
                      <a:pt x="124" y="178"/>
                      <a:pt x="127" y="172"/>
                      <a:pt x="130" y="167"/>
                    </a:cubicBezTo>
                    <a:cubicBezTo>
                      <a:pt x="131" y="166"/>
                      <a:pt x="131" y="166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5" y="158"/>
                      <a:pt x="138" y="150"/>
                      <a:pt x="142" y="141"/>
                    </a:cubicBezTo>
                    <a:cubicBezTo>
                      <a:pt x="145" y="133"/>
                      <a:pt x="148" y="124"/>
                      <a:pt x="149" y="115"/>
                    </a:cubicBezTo>
                    <a:cubicBezTo>
                      <a:pt x="151" y="109"/>
                      <a:pt x="152" y="102"/>
                      <a:pt x="153" y="96"/>
                    </a:cubicBezTo>
                    <a:cubicBezTo>
                      <a:pt x="153" y="93"/>
                      <a:pt x="153" y="90"/>
                      <a:pt x="153" y="87"/>
                    </a:cubicBezTo>
                    <a:cubicBezTo>
                      <a:pt x="153" y="83"/>
                      <a:pt x="152" y="79"/>
                      <a:pt x="152" y="76"/>
                    </a:cubicBezTo>
                    <a:cubicBezTo>
                      <a:pt x="151" y="73"/>
                      <a:pt x="150" y="70"/>
                      <a:pt x="149" y="67"/>
                    </a:cubicBezTo>
                    <a:cubicBezTo>
                      <a:pt x="149" y="64"/>
                      <a:pt x="148" y="62"/>
                      <a:pt x="146" y="59"/>
                    </a:cubicBezTo>
                    <a:cubicBezTo>
                      <a:pt x="145" y="55"/>
                      <a:pt x="143" y="52"/>
                      <a:pt x="141" y="49"/>
                    </a:cubicBezTo>
                    <a:cubicBezTo>
                      <a:pt x="139" y="46"/>
                      <a:pt x="137" y="44"/>
                      <a:pt x="135" y="41"/>
                    </a:cubicBezTo>
                    <a:cubicBezTo>
                      <a:pt x="134" y="39"/>
                      <a:pt x="131" y="37"/>
                      <a:pt x="129" y="34"/>
                    </a:cubicBezTo>
                    <a:cubicBezTo>
                      <a:pt x="127" y="33"/>
                      <a:pt x="124" y="30"/>
                      <a:pt x="122" y="28"/>
                    </a:cubicBezTo>
                    <a:cubicBezTo>
                      <a:pt x="120" y="27"/>
                      <a:pt x="118" y="27"/>
                      <a:pt x="117" y="26"/>
                    </a:cubicBezTo>
                    <a:cubicBezTo>
                      <a:pt x="114" y="24"/>
                      <a:pt x="112" y="23"/>
                      <a:pt x="110" y="23"/>
                    </a:cubicBezTo>
                    <a:cubicBezTo>
                      <a:pt x="108" y="22"/>
                      <a:pt x="106" y="21"/>
                      <a:pt x="104" y="21"/>
                    </a:cubicBezTo>
                    <a:cubicBezTo>
                      <a:pt x="103" y="20"/>
                      <a:pt x="102" y="20"/>
                      <a:pt x="100" y="20"/>
                    </a:cubicBezTo>
                    <a:cubicBezTo>
                      <a:pt x="99" y="20"/>
                      <a:pt x="97" y="20"/>
                      <a:pt x="96" y="20"/>
                    </a:cubicBezTo>
                    <a:cubicBezTo>
                      <a:pt x="95" y="20"/>
                      <a:pt x="92" y="20"/>
                      <a:pt x="90" y="21"/>
                    </a:cubicBezTo>
                    <a:cubicBezTo>
                      <a:pt x="87" y="21"/>
                      <a:pt x="84" y="23"/>
                      <a:pt x="81" y="23"/>
                    </a:cubicBezTo>
                    <a:lnTo>
                      <a:pt x="82" y="23"/>
                    </a:lnTo>
                    <a:cubicBezTo>
                      <a:pt x="74" y="26"/>
                      <a:pt x="67" y="28"/>
                      <a:pt x="60" y="31"/>
                    </a:cubicBezTo>
                    <a:cubicBezTo>
                      <a:pt x="52" y="35"/>
                      <a:pt x="44" y="40"/>
                      <a:pt x="36" y="43"/>
                    </a:cubicBezTo>
                    <a:cubicBezTo>
                      <a:pt x="29" y="47"/>
                      <a:pt x="22" y="50"/>
                      <a:pt x="15" y="54"/>
                    </a:cubicBezTo>
                    <a:cubicBezTo>
                      <a:pt x="11" y="56"/>
                      <a:pt x="5" y="55"/>
                      <a:pt x="3" y="50"/>
                    </a:cubicBezTo>
                    <a:cubicBezTo>
                      <a:pt x="0" y="45"/>
                      <a:pt x="1" y="40"/>
                      <a:pt x="6" y="37"/>
                    </a:cubicBezTo>
                    <a:cubicBezTo>
                      <a:pt x="14" y="33"/>
                      <a:pt x="21" y="29"/>
                      <a:pt x="29" y="26"/>
                    </a:cubicBezTo>
                    <a:cubicBezTo>
                      <a:pt x="39" y="21"/>
                      <a:pt x="48" y="15"/>
                      <a:pt x="59" y="11"/>
                    </a:cubicBezTo>
                    <a:cubicBezTo>
                      <a:pt x="66" y="8"/>
                      <a:pt x="73" y="6"/>
                      <a:pt x="79" y="3"/>
                    </a:cubicBezTo>
                    <a:cubicBezTo>
                      <a:pt x="87" y="2"/>
                      <a:pt x="94" y="0"/>
                      <a:pt x="102" y="1"/>
                    </a:cubicBezTo>
                    <a:cubicBezTo>
                      <a:pt x="115" y="2"/>
                      <a:pt x="128" y="9"/>
                      <a:pt x="139" y="17"/>
                    </a:cubicBezTo>
                    <a:cubicBezTo>
                      <a:pt x="149" y="27"/>
                      <a:pt x="158" y="38"/>
                      <a:pt x="164" y="51"/>
                    </a:cubicBezTo>
                    <a:cubicBezTo>
                      <a:pt x="170" y="65"/>
                      <a:pt x="173" y="79"/>
                      <a:pt x="172" y="94"/>
                    </a:cubicBezTo>
                    <a:cubicBezTo>
                      <a:pt x="172" y="101"/>
                      <a:pt x="171" y="109"/>
                      <a:pt x="169" y="116"/>
                    </a:cubicBezTo>
                    <a:cubicBezTo>
                      <a:pt x="168" y="124"/>
                      <a:pt x="166" y="132"/>
                      <a:pt x="163" y="139"/>
                    </a:cubicBezTo>
                    <a:cubicBezTo>
                      <a:pt x="159" y="154"/>
                      <a:pt x="152" y="168"/>
                      <a:pt x="145" y="181"/>
                    </a:cubicBezTo>
                    <a:cubicBezTo>
                      <a:pt x="139" y="192"/>
                      <a:pt x="132" y="201"/>
                      <a:pt x="124" y="210"/>
                    </a:cubicBezTo>
                    <a:cubicBezTo>
                      <a:pt x="119" y="213"/>
                      <a:pt x="114" y="217"/>
                      <a:pt x="108" y="219"/>
                    </a:cubicBezTo>
                    <a:cubicBezTo>
                      <a:pt x="104" y="221"/>
                      <a:pt x="98" y="222"/>
                      <a:pt x="92" y="222"/>
                    </a:cubicBezTo>
                    <a:lnTo>
                      <a:pt x="91" y="2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" name="Google Shape;794;p7"/>
              <p:cNvSpPr/>
              <p:nvPr/>
            </p:nvSpPr>
            <p:spPr>
              <a:xfrm>
                <a:off x="92520" y="4823280"/>
                <a:ext cx="37800" cy="17640"/>
              </a:xfrm>
              <a:custGeom>
                <a:rect b="b" l="l" r="r" t="t"/>
                <a:pathLst>
                  <a:path extrusionOk="0" h="49" w="105">
                    <a:moveTo>
                      <a:pt x="6" y="45"/>
                    </a:moveTo>
                    <a:cubicBezTo>
                      <a:pt x="4" y="44"/>
                      <a:pt x="2" y="41"/>
                      <a:pt x="2" y="38"/>
                    </a:cubicBezTo>
                    <a:cubicBezTo>
                      <a:pt x="0" y="35"/>
                      <a:pt x="2" y="33"/>
                      <a:pt x="3" y="30"/>
                    </a:cubicBezTo>
                    <a:cubicBezTo>
                      <a:pt x="6" y="24"/>
                      <a:pt x="13" y="22"/>
                      <a:pt x="18" y="20"/>
                    </a:cubicBezTo>
                    <a:cubicBezTo>
                      <a:pt x="23" y="18"/>
                      <a:pt x="28" y="16"/>
                      <a:pt x="33" y="15"/>
                    </a:cubicBezTo>
                    <a:cubicBezTo>
                      <a:pt x="39" y="13"/>
                      <a:pt x="45" y="11"/>
                      <a:pt x="52" y="10"/>
                    </a:cubicBezTo>
                    <a:cubicBezTo>
                      <a:pt x="65" y="7"/>
                      <a:pt x="78" y="4"/>
                      <a:pt x="91" y="1"/>
                    </a:cubicBezTo>
                    <a:cubicBezTo>
                      <a:pt x="96" y="0"/>
                      <a:pt x="102" y="3"/>
                      <a:pt x="103" y="8"/>
                    </a:cubicBezTo>
                    <a:cubicBezTo>
                      <a:pt x="104" y="13"/>
                      <a:pt x="101" y="19"/>
                      <a:pt x="95" y="20"/>
                    </a:cubicBezTo>
                    <a:cubicBezTo>
                      <a:pt x="85" y="23"/>
                      <a:pt x="74" y="25"/>
                      <a:pt x="64" y="28"/>
                    </a:cubicBezTo>
                    <a:cubicBezTo>
                      <a:pt x="55" y="31"/>
                      <a:pt x="45" y="33"/>
                      <a:pt x="35" y="36"/>
                    </a:cubicBezTo>
                    <a:cubicBezTo>
                      <a:pt x="32" y="37"/>
                      <a:pt x="28" y="38"/>
                      <a:pt x="25" y="40"/>
                    </a:cubicBezTo>
                    <a:lnTo>
                      <a:pt x="24" y="40"/>
                    </a:lnTo>
                    <a:cubicBezTo>
                      <a:pt x="24" y="42"/>
                      <a:pt x="23" y="44"/>
                      <a:pt x="21" y="44"/>
                    </a:cubicBezTo>
                    <a:cubicBezTo>
                      <a:pt x="19" y="45"/>
                      <a:pt x="17" y="46"/>
                      <a:pt x="16" y="47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11" y="48"/>
                      <a:pt x="9" y="46"/>
                      <a:pt x="6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" name="Google Shape;795;p7"/>
              <p:cNvSpPr/>
              <p:nvPr/>
            </p:nvSpPr>
            <p:spPr>
              <a:xfrm>
                <a:off x="172440" y="4765680"/>
                <a:ext cx="101520" cy="60120"/>
              </a:xfrm>
              <a:custGeom>
                <a:rect b="b" l="l" r="r" t="t"/>
                <a:pathLst>
                  <a:path extrusionOk="0" h="167" w="282">
                    <a:moveTo>
                      <a:pt x="48" y="110"/>
                    </a:moveTo>
                    <a:lnTo>
                      <a:pt x="49" y="110"/>
                    </a:lnTo>
                    <a:cubicBezTo>
                      <a:pt x="51" y="110"/>
                      <a:pt x="51" y="109"/>
                      <a:pt x="52" y="109"/>
                    </a:cubicBezTo>
                    <a:cubicBezTo>
                      <a:pt x="53" y="109"/>
                      <a:pt x="54" y="109"/>
                      <a:pt x="55" y="108"/>
                    </a:cubicBezTo>
                    <a:cubicBezTo>
                      <a:pt x="56" y="107"/>
                      <a:pt x="57" y="107"/>
                      <a:pt x="58" y="106"/>
                    </a:cubicBezTo>
                    <a:cubicBezTo>
                      <a:pt x="59" y="106"/>
                      <a:pt x="60" y="104"/>
                      <a:pt x="62" y="104"/>
                    </a:cubicBezTo>
                    <a:cubicBezTo>
                      <a:pt x="63" y="103"/>
                      <a:pt x="65" y="101"/>
                      <a:pt x="66" y="100"/>
                    </a:cubicBezTo>
                    <a:cubicBezTo>
                      <a:pt x="67" y="98"/>
                      <a:pt x="69" y="96"/>
                      <a:pt x="70" y="95"/>
                    </a:cubicBezTo>
                    <a:cubicBezTo>
                      <a:pt x="72" y="92"/>
                      <a:pt x="73" y="89"/>
                      <a:pt x="75" y="86"/>
                    </a:cubicBezTo>
                    <a:cubicBezTo>
                      <a:pt x="73" y="86"/>
                      <a:pt x="70" y="85"/>
                      <a:pt x="67" y="84"/>
                    </a:cubicBezTo>
                    <a:cubicBezTo>
                      <a:pt x="62" y="81"/>
                      <a:pt x="60" y="74"/>
                      <a:pt x="62" y="69"/>
                    </a:cubicBezTo>
                    <a:cubicBezTo>
                      <a:pt x="65" y="64"/>
                      <a:pt x="72" y="61"/>
                      <a:pt x="77" y="64"/>
                    </a:cubicBezTo>
                    <a:lnTo>
                      <a:pt x="78" y="64"/>
                    </a:lnTo>
                    <a:cubicBezTo>
                      <a:pt x="78" y="62"/>
                      <a:pt x="79" y="60"/>
                      <a:pt x="79" y="57"/>
                    </a:cubicBezTo>
                    <a:cubicBezTo>
                      <a:pt x="80" y="54"/>
                      <a:pt x="80" y="52"/>
                      <a:pt x="81" y="49"/>
                    </a:cubicBezTo>
                    <a:cubicBezTo>
                      <a:pt x="81" y="47"/>
                      <a:pt x="82" y="44"/>
                      <a:pt x="83" y="42"/>
                    </a:cubicBezTo>
                    <a:cubicBezTo>
                      <a:pt x="83" y="41"/>
                      <a:pt x="84" y="40"/>
                      <a:pt x="85" y="39"/>
                    </a:cubicBezTo>
                    <a:cubicBezTo>
                      <a:pt x="84" y="37"/>
                      <a:pt x="84" y="35"/>
                      <a:pt x="83" y="33"/>
                    </a:cubicBezTo>
                    <a:cubicBezTo>
                      <a:pt x="83" y="33"/>
                      <a:pt x="83" y="32"/>
                      <a:pt x="82" y="32"/>
                    </a:cubicBezTo>
                    <a:cubicBezTo>
                      <a:pt x="82" y="32"/>
                      <a:pt x="81" y="32"/>
                      <a:pt x="81" y="31"/>
                    </a:cubicBezTo>
                    <a:lnTo>
                      <a:pt x="81" y="30"/>
                    </a:lnTo>
                    <a:cubicBezTo>
                      <a:pt x="80" y="30"/>
                      <a:pt x="79" y="29"/>
                      <a:pt x="78" y="28"/>
                    </a:cubicBezTo>
                    <a:cubicBezTo>
                      <a:pt x="77" y="28"/>
                      <a:pt x="75" y="26"/>
                      <a:pt x="74" y="26"/>
                    </a:cubicBezTo>
                    <a:cubicBezTo>
                      <a:pt x="71" y="24"/>
                      <a:pt x="69" y="23"/>
                      <a:pt x="66" y="22"/>
                    </a:cubicBezTo>
                    <a:cubicBezTo>
                      <a:pt x="65" y="22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8" y="21"/>
                      <a:pt x="56" y="22"/>
                      <a:pt x="55" y="22"/>
                    </a:cubicBezTo>
                    <a:cubicBezTo>
                      <a:pt x="53" y="23"/>
                      <a:pt x="51" y="23"/>
                      <a:pt x="49" y="24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6" y="26"/>
                      <a:pt x="46" y="26"/>
                      <a:pt x="45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7"/>
                      <a:pt x="45" y="28"/>
                      <a:pt x="44" y="29"/>
                    </a:cubicBezTo>
                    <a:lnTo>
                      <a:pt x="44" y="28"/>
                    </a:lnTo>
                    <a:cubicBezTo>
                      <a:pt x="42" y="30"/>
                      <a:pt x="40" y="33"/>
                      <a:pt x="38" y="36"/>
                    </a:cubicBezTo>
                    <a:cubicBezTo>
                      <a:pt x="36" y="39"/>
                      <a:pt x="34" y="43"/>
                      <a:pt x="31" y="46"/>
                    </a:cubicBezTo>
                    <a:lnTo>
                      <a:pt x="32" y="46"/>
                    </a:lnTo>
                    <a:cubicBezTo>
                      <a:pt x="30" y="50"/>
                      <a:pt x="28" y="53"/>
                      <a:pt x="27" y="57"/>
                    </a:cubicBezTo>
                    <a:cubicBezTo>
                      <a:pt x="25" y="61"/>
                      <a:pt x="24" y="64"/>
                      <a:pt x="23" y="68"/>
                    </a:cubicBezTo>
                    <a:cubicBezTo>
                      <a:pt x="23" y="71"/>
                      <a:pt x="23" y="73"/>
                      <a:pt x="22" y="76"/>
                    </a:cubicBezTo>
                    <a:cubicBezTo>
                      <a:pt x="22" y="78"/>
                      <a:pt x="22" y="79"/>
                      <a:pt x="22" y="82"/>
                    </a:cubicBezTo>
                    <a:cubicBezTo>
                      <a:pt x="22" y="83"/>
                      <a:pt x="22" y="85"/>
                      <a:pt x="23" y="86"/>
                    </a:cubicBezTo>
                    <a:cubicBezTo>
                      <a:pt x="23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6"/>
                      <a:pt x="27" y="97"/>
                    </a:cubicBezTo>
                    <a:cubicBezTo>
                      <a:pt x="27" y="99"/>
                      <a:pt x="28" y="99"/>
                      <a:pt x="29" y="100"/>
                    </a:cubicBezTo>
                    <a:cubicBezTo>
                      <a:pt x="30" y="101"/>
                      <a:pt x="31" y="102"/>
                      <a:pt x="31" y="103"/>
                    </a:cubicBezTo>
                    <a:cubicBezTo>
                      <a:pt x="32" y="104"/>
                      <a:pt x="34" y="105"/>
                      <a:pt x="35" y="106"/>
                    </a:cubicBezTo>
                    <a:cubicBezTo>
                      <a:pt x="36" y="106"/>
                      <a:pt x="37" y="107"/>
                      <a:pt x="38" y="108"/>
                    </a:cubicBezTo>
                    <a:cubicBezTo>
                      <a:pt x="39" y="108"/>
                      <a:pt x="39" y="109"/>
                      <a:pt x="40" y="109"/>
                    </a:cubicBezTo>
                    <a:cubicBezTo>
                      <a:pt x="41" y="109"/>
                      <a:pt x="42" y="109"/>
                      <a:pt x="43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6" y="110"/>
                      <a:pt x="46" y="110"/>
                      <a:pt x="48" y="110"/>
                    </a:cubicBezTo>
                    <a:moveTo>
                      <a:pt x="136" y="166"/>
                    </a:moveTo>
                    <a:cubicBezTo>
                      <a:pt x="130" y="165"/>
                      <a:pt x="125" y="163"/>
                      <a:pt x="119" y="161"/>
                    </a:cubicBezTo>
                    <a:cubicBezTo>
                      <a:pt x="114" y="159"/>
                      <a:pt x="108" y="156"/>
                      <a:pt x="104" y="153"/>
                    </a:cubicBezTo>
                    <a:cubicBezTo>
                      <a:pt x="99" y="149"/>
                      <a:pt x="95" y="146"/>
                      <a:pt x="93" y="142"/>
                    </a:cubicBezTo>
                    <a:cubicBezTo>
                      <a:pt x="89" y="137"/>
                      <a:pt x="87" y="132"/>
                      <a:pt x="85" y="127"/>
                    </a:cubicBezTo>
                    <a:cubicBezTo>
                      <a:pt x="83" y="123"/>
                      <a:pt x="81" y="119"/>
                      <a:pt x="80" y="114"/>
                    </a:cubicBezTo>
                    <a:cubicBezTo>
                      <a:pt x="74" y="121"/>
                      <a:pt x="66" y="127"/>
                      <a:pt x="57" y="130"/>
                    </a:cubicBezTo>
                    <a:cubicBezTo>
                      <a:pt x="51" y="131"/>
                      <a:pt x="44" y="131"/>
                      <a:pt x="38" y="130"/>
                    </a:cubicBezTo>
                    <a:cubicBezTo>
                      <a:pt x="31" y="128"/>
                      <a:pt x="25" y="124"/>
                      <a:pt x="20" y="120"/>
                    </a:cubicBezTo>
                    <a:cubicBezTo>
                      <a:pt x="9" y="111"/>
                      <a:pt x="3" y="99"/>
                      <a:pt x="2" y="85"/>
                    </a:cubicBezTo>
                    <a:cubicBezTo>
                      <a:pt x="0" y="71"/>
                      <a:pt x="5" y="56"/>
                      <a:pt x="10" y="43"/>
                    </a:cubicBezTo>
                    <a:cubicBezTo>
                      <a:pt x="13" y="37"/>
                      <a:pt x="16" y="30"/>
                      <a:pt x="20" y="25"/>
                    </a:cubicBezTo>
                    <a:cubicBezTo>
                      <a:pt x="22" y="22"/>
                      <a:pt x="24" y="19"/>
                      <a:pt x="26" y="17"/>
                    </a:cubicBezTo>
                    <a:cubicBezTo>
                      <a:pt x="28" y="14"/>
                      <a:pt x="31" y="11"/>
                      <a:pt x="34" y="9"/>
                    </a:cubicBezTo>
                    <a:cubicBezTo>
                      <a:pt x="39" y="5"/>
                      <a:pt x="45" y="3"/>
                      <a:pt x="51" y="1"/>
                    </a:cubicBezTo>
                    <a:cubicBezTo>
                      <a:pt x="57" y="0"/>
                      <a:pt x="64" y="0"/>
                      <a:pt x="70" y="1"/>
                    </a:cubicBezTo>
                    <a:cubicBezTo>
                      <a:pt x="76" y="3"/>
                      <a:pt x="82" y="6"/>
                      <a:pt x="87" y="9"/>
                    </a:cubicBezTo>
                    <a:cubicBezTo>
                      <a:pt x="93" y="12"/>
                      <a:pt x="97" y="16"/>
                      <a:pt x="100" y="21"/>
                    </a:cubicBezTo>
                    <a:cubicBezTo>
                      <a:pt x="103" y="26"/>
                      <a:pt x="105" y="31"/>
                      <a:pt x="106" y="37"/>
                    </a:cubicBezTo>
                    <a:cubicBezTo>
                      <a:pt x="106" y="37"/>
                      <a:pt x="106" y="38"/>
                      <a:pt x="107" y="39"/>
                    </a:cubicBezTo>
                    <a:cubicBezTo>
                      <a:pt x="108" y="41"/>
                      <a:pt x="109" y="44"/>
                      <a:pt x="109" y="47"/>
                    </a:cubicBezTo>
                    <a:cubicBezTo>
                      <a:pt x="109" y="50"/>
                      <a:pt x="108" y="53"/>
                      <a:pt x="108" y="56"/>
                    </a:cubicBezTo>
                    <a:cubicBezTo>
                      <a:pt x="108" y="60"/>
                      <a:pt x="106" y="64"/>
                      <a:pt x="105" y="68"/>
                    </a:cubicBezTo>
                    <a:cubicBezTo>
                      <a:pt x="104" y="74"/>
                      <a:pt x="101" y="81"/>
                      <a:pt x="98" y="86"/>
                    </a:cubicBezTo>
                    <a:cubicBezTo>
                      <a:pt x="98" y="87"/>
                      <a:pt x="98" y="88"/>
                      <a:pt x="97" y="88"/>
                    </a:cubicBezTo>
                    <a:cubicBezTo>
                      <a:pt x="97" y="89"/>
                      <a:pt x="97" y="90"/>
                      <a:pt x="97" y="90"/>
                    </a:cubicBezTo>
                    <a:cubicBezTo>
                      <a:pt x="98" y="95"/>
                      <a:pt x="98" y="100"/>
                      <a:pt x="99" y="104"/>
                    </a:cubicBezTo>
                    <a:cubicBezTo>
                      <a:pt x="99" y="107"/>
                      <a:pt x="101" y="111"/>
                      <a:pt x="101" y="114"/>
                    </a:cubicBezTo>
                    <a:cubicBezTo>
                      <a:pt x="102" y="117"/>
                      <a:pt x="104" y="121"/>
                      <a:pt x="105" y="124"/>
                    </a:cubicBezTo>
                    <a:cubicBezTo>
                      <a:pt x="106" y="125"/>
                      <a:pt x="106" y="127"/>
                      <a:pt x="107" y="128"/>
                    </a:cubicBezTo>
                    <a:cubicBezTo>
                      <a:pt x="108" y="128"/>
                      <a:pt x="108" y="130"/>
                      <a:pt x="109" y="130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5"/>
                      <a:pt x="115" y="136"/>
                      <a:pt x="116" y="137"/>
                    </a:cubicBezTo>
                    <a:cubicBezTo>
                      <a:pt x="118" y="138"/>
                      <a:pt x="120" y="139"/>
                      <a:pt x="122" y="141"/>
                    </a:cubicBezTo>
                    <a:cubicBezTo>
                      <a:pt x="123" y="141"/>
                      <a:pt x="125" y="142"/>
                      <a:pt x="127" y="142"/>
                    </a:cubicBezTo>
                    <a:cubicBezTo>
                      <a:pt x="129" y="144"/>
                      <a:pt x="132" y="144"/>
                      <a:pt x="134" y="145"/>
                    </a:cubicBezTo>
                    <a:cubicBezTo>
                      <a:pt x="136" y="145"/>
                      <a:pt x="138" y="146"/>
                      <a:pt x="140" y="146"/>
                    </a:cubicBezTo>
                    <a:cubicBezTo>
                      <a:pt x="142" y="146"/>
                      <a:pt x="144" y="146"/>
                      <a:pt x="146" y="146"/>
                    </a:cubicBezTo>
                    <a:cubicBezTo>
                      <a:pt x="148" y="146"/>
                      <a:pt x="151" y="145"/>
                      <a:pt x="154" y="145"/>
                    </a:cubicBezTo>
                    <a:cubicBezTo>
                      <a:pt x="158" y="144"/>
                      <a:pt x="163" y="143"/>
                      <a:pt x="168" y="141"/>
                    </a:cubicBezTo>
                    <a:cubicBezTo>
                      <a:pt x="172" y="140"/>
                      <a:pt x="175" y="138"/>
                      <a:pt x="179" y="137"/>
                    </a:cubicBezTo>
                    <a:cubicBezTo>
                      <a:pt x="184" y="135"/>
                      <a:pt x="189" y="132"/>
                      <a:pt x="193" y="130"/>
                    </a:cubicBezTo>
                    <a:cubicBezTo>
                      <a:pt x="201" y="124"/>
                      <a:pt x="210" y="117"/>
                      <a:pt x="217" y="110"/>
                    </a:cubicBezTo>
                    <a:cubicBezTo>
                      <a:pt x="225" y="103"/>
                      <a:pt x="233" y="97"/>
                      <a:pt x="241" y="90"/>
                    </a:cubicBezTo>
                    <a:cubicBezTo>
                      <a:pt x="249" y="84"/>
                      <a:pt x="257" y="76"/>
                      <a:pt x="266" y="69"/>
                    </a:cubicBezTo>
                    <a:cubicBezTo>
                      <a:pt x="269" y="66"/>
                      <a:pt x="275" y="65"/>
                      <a:pt x="278" y="70"/>
                    </a:cubicBezTo>
                    <a:cubicBezTo>
                      <a:pt x="281" y="73"/>
                      <a:pt x="281" y="79"/>
                      <a:pt x="278" y="82"/>
                    </a:cubicBezTo>
                    <a:cubicBezTo>
                      <a:pt x="270" y="89"/>
                      <a:pt x="261" y="97"/>
                      <a:pt x="253" y="104"/>
                    </a:cubicBezTo>
                    <a:cubicBezTo>
                      <a:pt x="245" y="111"/>
                      <a:pt x="236" y="119"/>
                      <a:pt x="228" y="126"/>
                    </a:cubicBezTo>
                    <a:cubicBezTo>
                      <a:pt x="220" y="133"/>
                      <a:pt x="211" y="140"/>
                      <a:pt x="202" y="146"/>
                    </a:cubicBezTo>
                    <a:cubicBezTo>
                      <a:pt x="192" y="153"/>
                      <a:pt x="182" y="158"/>
                      <a:pt x="170" y="162"/>
                    </a:cubicBezTo>
                    <a:cubicBezTo>
                      <a:pt x="161" y="164"/>
                      <a:pt x="153" y="166"/>
                      <a:pt x="143" y="166"/>
                    </a:cubicBezTo>
                    <a:cubicBezTo>
                      <a:pt x="141" y="166"/>
                      <a:pt x="139" y="166"/>
                      <a:pt x="136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6" name="Google Shape;796;p7"/>
            <p:cNvGrpSpPr/>
            <p:nvPr/>
          </p:nvGrpSpPr>
          <p:grpSpPr>
            <a:xfrm>
              <a:off x="-374311" y="4254597"/>
              <a:ext cx="1094323" cy="1490076"/>
              <a:chOff x="4084200" y="3439800"/>
              <a:chExt cx="508680" cy="692640"/>
            </a:xfrm>
          </p:grpSpPr>
          <p:sp>
            <p:nvSpPr>
              <p:cNvPr id="797" name="Google Shape;797;p7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rect b="b" l="l" r="r" t="t"/>
                <a:pathLst>
                  <a:path extrusionOk="0" h="288" w="184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" name="Google Shape;798;p7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rect b="b" l="l" r="r" t="t"/>
                <a:pathLst>
                  <a:path extrusionOk="0" h="38" w="162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" name="Google Shape;799;p7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rect b="b" l="l" r="r" t="t"/>
                <a:pathLst>
                  <a:path extrusionOk="0" h="89" w="134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" name="Google Shape;800;p7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rect b="b" l="l" r="r" t="t"/>
                <a:pathLst>
                  <a:path extrusionOk="0" h="284" w="19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" name="Google Shape;801;p7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rect b="b" l="l" r="r" t="t"/>
                <a:pathLst>
                  <a:path extrusionOk="0" h="360" w="22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" name="Google Shape;802;p7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rect b="b" l="l" r="r" t="t"/>
                <a:pathLst>
                  <a:path extrusionOk="0" h="253" w="56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" name="Google Shape;803;p7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rect b="b" l="l" r="r" t="t"/>
                <a:pathLst>
                  <a:path extrusionOk="0" h="114" w="238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" name="Google Shape;804;p7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rect b="b" l="l" r="r" t="t"/>
                <a:pathLst>
                  <a:path extrusionOk="0" h="282" w="22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" name="Google Shape;805;p7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rect b="b" l="l" r="r" t="t"/>
                <a:pathLst>
                  <a:path extrusionOk="0" h="211" w="152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" name="Google Shape;806;p7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rect b="b" l="l" r="r" t="t"/>
                <a:pathLst>
                  <a:path extrusionOk="0" h="1379" w="1379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" name="Google Shape;807;p7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rect b="b" l="l" r="r" t="t"/>
                <a:pathLst>
                  <a:path extrusionOk="0" h="382" w="406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" name="Google Shape;808;p7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rect b="b" l="l" r="r" t="t"/>
                <a:pathLst>
                  <a:path extrusionOk="0" h="66" w="88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" name="Google Shape;809;p7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rect b="b" l="l" r="r" t="t"/>
                <a:pathLst>
                  <a:path extrusionOk="0" h="58" w="479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" name="Google Shape;810;p7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rect b="b" l="l" r="r" t="t"/>
                <a:pathLst>
                  <a:path extrusionOk="0" h="143" w="126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1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Google Shape;812;p8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813" name="Google Shape;813;p8"/>
          <p:cNvSpPr txBox="1"/>
          <p:nvPr>
            <p:ph type="title"/>
          </p:nvPr>
        </p:nvSpPr>
        <p:spPr>
          <a:xfrm>
            <a:off x="1309350" y="1893450"/>
            <a:ext cx="6525300" cy="135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814" name="Google Shape;814;p8"/>
          <p:cNvGrpSpPr/>
          <p:nvPr/>
        </p:nvGrpSpPr>
        <p:grpSpPr>
          <a:xfrm>
            <a:off x="213741" y="245990"/>
            <a:ext cx="5358101" cy="5115318"/>
            <a:chOff x="213741" y="245990"/>
            <a:chExt cx="5358101" cy="5115318"/>
          </a:xfrm>
        </p:grpSpPr>
        <p:grpSp>
          <p:nvGrpSpPr>
            <p:cNvPr id="815" name="Google Shape;815;p8"/>
            <p:cNvGrpSpPr/>
            <p:nvPr/>
          </p:nvGrpSpPr>
          <p:grpSpPr>
            <a:xfrm>
              <a:off x="213741" y="4353726"/>
              <a:ext cx="2017489" cy="1007583"/>
              <a:chOff x="54720" y="2121120"/>
              <a:chExt cx="937800" cy="468360"/>
            </a:xfrm>
          </p:grpSpPr>
          <p:sp>
            <p:nvSpPr>
              <p:cNvPr id="816" name="Google Shape;816;p8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rect b="b" l="l" r="r" t="t"/>
                <a:pathLst>
                  <a:path extrusionOk="0" h="58" w="147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" name="Google Shape;817;p8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rect b="b" l="l" r="r" t="t"/>
                <a:pathLst>
                  <a:path extrusionOk="0" h="50" w="18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" name="Google Shape;818;p8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rect b="b" l="l" r="r" t="t"/>
                <a:pathLst>
                  <a:path extrusionOk="0" h="551" w="167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" name="Google Shape;819;p8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rect b="b" l="l" r="r" t="t"/>
                <a:pathLst>
                  <a:path extrusionOk="0" h="150" w="124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" name="Google Shape;820;p8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rect b="b" l="l" r="r" t="t"/>
                <a:pathLst>
                  <a:path extrusionOk="0" h="397" w="216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" name="Google Shape;821;p8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rect b="b" l="l" r="r" t="t"/>
                <a:pathLst>
                  <a:path extrusionOk="0" h="226" w="115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" name="Google Shape;822;p8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rect b="b" l="l" r="r" t="t"/>
                <a:pathLst>
                  <a:path extrusionOk="0" h="230" w="153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" name="Google Shape;823;p8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rect b="b" l="l" r="r" t="t"/>
                <a:pathLst>
                  <a:path extrusionOk="0" h="526" w="132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" name="Google Shape;824;p8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rect b="b" l="l" r="r" t="t"/>
                <a:pathLst>
                  <a:path extrusionOk="0" h="283" w="225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" name="Google Shape;825;p8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rect b="b" l="l" r="r" t="t"/>
                <a:pathLst>
                  <a:path extrusionOk="0" h="30" w="32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" name="Google Shape;826;p8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rect b="b" l="l" r="r" t="t"/>
                <a:pathLst>
                  <a:path extrusionOk="0" h="220" w="135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" name="Google Shape;827;p8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rect b="b" l="l" r="r" t="t"/>
                <a:pathLst>
                  <a:path extrusionOk="0" h="160" w="92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" name="Google Shape;828;p8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rect b="b" l="l" r="r" t="t"/>
                <a:pathLst>
                  <a:path extrusionOk="0" h="214" w="124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" name="Google Shape;829;p8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rect b="b" l="l" r="r" t="t"/>
                <a:pathLst>
                  <a:path extrusionOk="0" h="247" w="315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" name="Google Shape;830;p8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rect b="b" l="l" r="r" t="t"/>
                <a:pathLst>
                  <a:path extrusionOk="0" h="210" w="109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" name="Google Shape;831;p8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rect b="b" l="l" r="r" t="t"/>
                <a:pathLst>
                  <a:path extrusionOk="0" h="143" w="96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" name="Google Shape;832;p8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rect b="b" l="l" r="r" t="t"/>
                <a:pathLst>
                  <a:path extrusionOk="0" h="231" w="149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" name="Google Shape;833;p8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rect b="b" l="l" r="r" t="t"/>
                <a:pathLst>
                  <a:path extrusionOk="0" h="585" w="154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" name="Google Shape;834;p8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rect b="b" l="l" r="r" t="t"/>
                <a:pathLst>
                  <a:path extrusionOk="0" h="136" w="271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" name="Google Shape;835;p8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rect b="b" l="l" r="r" t="t"/>
                <a:pathLst>
                  <a:path extrusionOk="0" h="427" w="224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" name="Google Shape;836;p8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rect b="b" l="l" r="r" t="t"/>
                <a:pathLst>
                  <a:path extrusionOk="0" h="509" w="267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" name="Google Shape;837;p8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rect b="b" l="l" r="r" t="t"/>
                <a:pathLst>
                  <a:path extrusionOk="0" h="391" w="239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" name="Google Shape;838;p8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rect b="b" l="l" r="r" t="t"/>
                <a:pathLst>
                  <a:path extrusionOk="0" h="195" w="134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" name="Google Shape;839;p8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rect b="b" l="l" r="r" t="t"/>
                <a:pathLst>
                  <a:path extrusionOk="0" h="177" w="145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0" name="Google Shape;840;p8"/>
            <p:cNvGrpSpPr/>
            <p:nvPr/>
          </p:nvGrpSpPr>
          <p:grpSpPr>
            <a:xfrm>
              <a:off x="4402396" y="245990"/>
              <a:ext cx="1169447" cy="374068"/>
              <a:chOff x="1605960" y="528480"/>
              <a:chExt cx="543600" cy="173880"/>
            </a:xfrm>
          </p:grpSpPr>
          <p:sp>
            <p:nvSpPr>
              <p:cNvPr id="841" name="Google Shape;841;p8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rect b="b" l="l" r="r" t="t"/>
                <a:pathLst>
                  <a:path extrusionOk="0" h="358" w="1158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" name="Google Shape;842;p8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rect b="b" l="l" r="r" t="t"/>
                <a:pathLst>
                  <a:path extrusionOk="0" h="338" w="356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" name="Google Shape;843;p8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rect b="b" l="l" r="r" t="t"/>
                <a:pathLst>
                  <a:path extrusionOk="0" h="336" w="135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" name="Google Shape;844;p8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rect b="b" l="l" r="r" t="t"/>
                <a:pathLst>
                  <a:path extrusionOk="0" h="123" w="129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" name="Google Shape;845;p8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rect b="b" l="l" r="r" t="t"/>
                <a:pathLst>
                  <a:path extrusionOk="0" h="41" w="134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" name="Google Shape;846;p8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rect b="b" l="l" r="r" t="t"/>
                <a:pathLst>
                  <a:path extrusionOk="0" h="121" w="205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" name="Google Shape;847;p8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rect b="b" l="l" r="r" t="t"/>
                <a:pathLst>
                  <a:path extrusionOk="0" h="181" w="137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" name="Google Shape;848;p8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rect b="b" l="l" r="r" t="t"/>
                <a:pathLst>
                  <a:path extrusionOk="0" h="113" w="69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849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9"/>
          <p:cNvSpPr/>
          <p:nvPr/>
        </p:nvSpPr>
        <p:spPr>
          <a:xfrm>
            <a:off x="-302011" y="-169892"/>
            <a:ext cx="9748023" cy="5483284"/>
          </a:xfrm>
          <a:custGeom>
            <a:rect b="b" l="l" r="r" t="t"/>
            <a:pathLst>
              <a:path extrusionOk="0" h="15750" w="24222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851" name="Google Shape;851;p9"/>
          <p:cNvSpPr txBox="1"/>
          <p:nvPr>
            <p:ph type="title"/>
          </p:nvPr>
        </p:nvSpPr>
        <p:spPr>
          <a:xfrm>
            <a:off x="2135550" y="1746144"/>
            <a:ext cx="4872900" cy="921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/>
        </p:txBody>
      </p:sp>
      <p:sp>
        <p:nvSpPr>
          <p:cNvPr id="852" name="Google Shape;852;p9"/>
          <p:cNvSpPr txBox="1"/>
          <p:nvPr>
            <p:ph idx="1" type="subTitle"/>
          </p:nvPr>
        </p:nvSpPr>
        <p:spPr>
          <a:xfrm>
            <a:off x="2135550" y="2726256"/>
            <a:ext cx="4872900" cy="6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53" name="Google Shape;853;p9"/>
          <p:cNvGrpSpPr/>
          <p:nvPr/>
        </p:nvGrpSpPr>
        <p:grpSpPr>
          <a:xfrm>
            <a:off x="6066146" y="-204354"/>
            <a:ext cx="4126366" cy="876698"/>
            <a:chOff x="71280" y="1648800"/>
            <a:chExt cx="1918080" cy="407520"/>
          </a:xfrm>
        </p:grpSpPr>
        <p:sp>
          <p:nvSpPr>
            <p:cNvPr id="854" name="Google Shape;854;p9"/>
            <p:cNvSpPr/>
            <p:nvPr/>
          </p:nvSpPr>
          <p:spPr>
            <a:xfrm>
              <a:off x="78120" y="1740600"/>
              <a:ext cx="46080" cy="158760"/>
            </a:xfrm>
            <a:custGeom>
              <a:rect b="b" l="l" r="r" t="t"/>
              <a:pathLst>
                <a:path extrusionOk="0" h="441" w="128">
                  <a:moveTo>
                    <a:pt x="66" y="440"/>
                  </a:moveTo>
                  <a:cubicBezTo>
                    <a:pt x="60" y="440"/>
                    <a:pt x="55" y="438"/>
                    <a:pt x="49" y="436"/>
                  </a:cubicBezTo>
                  <a:cubicBezTo>
                    <a:pt x="45" y="435"/>
                    <a:pt x="39" y="433"/>
                    <a:pt x="35" y="430"/>
                  </a:cubicBezTo>
                  <a:cubicBezTo>
                    <a:pt x="26" y="424"/>
                    <a:pt x="18" y="416"/>
                    <a:pt x="13" y="406"/>
                  </a:cubicBezTo>
                  <a:cubicBezTo>
                    <a:pt x="8" y="396"/>
                    <a:pt x="6" y="385"/>
                    <a:pt x="6" y="374"/>
                  </a:cubicBezTo>
                  <a:cubicBezTo>
                    <a:pt x="6" y="369"/>
                    <a:pt x="6" y="363"/>
                    <a:pt x="8" y="358"/>
                  </a:cubicBezTo>
                  <a:cubicBezTo>
                    <a:pt x="10" y="353"/>
                    <a:pt x="14" y="348"/>
                    <a:pt x="18" y="344"/>
                  </a:cubicBezTo>
                  <a:cubicBezTo>
                    <a:pt x="22" y="340"/>
                    <a:pt x="29" y="340"/>
                    <a:pt x="34" y="344"/>
                  </a:cubicBezTo>
                  <a:cubicBezTo>
                    <a:pt x="38" y="348"/>
                    <a:pt x="39" y="355"/>
                    <a:pt x="35" y="360"/>
                  </a:cubicBezTo>
                  <a:cubicBezTo>
                    <a:pt x="33" y="361"/>
                    <a:pt x="32" y="362"/>
                    <a:pt x="31" y="364"/>
                  </a:cubicBezTo>
                  <a:lnTo>
                    <a:pt x="31" y="365"/>
                  </a:lnTo>
                  <a:cubicBezTo>
                    <a:pt x="30" y="365"/>
                    <a:pt x="30" y="366"/>
                    <a:pt x="29" y="367"/>
                  </a:cubicBezTo>
                  <a:lnTo>
                    <a:pt x="29" y="368"/>
                  </a:lnTo>
                  <a:lnTo>
                    <a:pt x="29" y="369"/>
                  </a:lnTo>
                  <a:cubicBezTo>
                    <a:pt x="29" y="370"/>
                    <a:pt x="28" y="372"/>
                    <a:pt x="28" y="373"/>
                  </a:cubicBezTo>
                  <a:cubicBezTo>
                    <a:pt x="28" y="375"/>
                    <a:pt x="29" y="378"/>
                    <a:pt x="29" y="380"/>
                  </a:cubicBezTo>
                  <a:cubicBezTo>
                    <a:pt x="29" y="383"/>
                    <a:pt x="29" y="385"/>
                    <a:pt x="30" y="388"/>
                  </a:cubicBezTo>
                  <a:cubicBezTo>
                    <a:pt x="31" y="389"/>
                    <a:pt x="31" y="391"/>
                    <a:pt x="32" y="393"/>
                  </a:cubicBezTo>
                  <a:cubicBezTo>
                    <a:pt x="32" y="392"/>
                    <a:pt x="32" y="392"/>
                    <a:pt x="31" y="392"/>
                  </a:cubicBezTo>
                  <a:cubicBezTo>
                    <a:pt x="32" y="393"/>
                    <a:pt x="32" y="395"/>
                    <a:pt x="33" y="396"/>
                  </a:cubicBezTo>
                  <a:cubicBezTo>
                    <a:pt x="35" y="398"/>
                    <a:pt x="36" y="400"/>
                    <a:pt x="37" y="402"/>
                  </a:cubicBezTo>
                  <a:cubicBezTo>
                    <a:pt x="36" y="402"/>
                    <a:pt x="36" y="401"/>
                    <a:pt x="36" y="400"/>
                  </a:cubicBezTo>
                  <a:cubicBezTo>
                    <a:pt x="37" y="402"/>
                    <a:pt x="38" y="403"/>
                    <a:pt x="39" y="404"/>
                  </a:cubicBezTo>
                  <a:cubicBezTo>
                    <a:pt x="40" y="406"/>
                    <a:pt x="42" y="407"/>
                    <a:pt x="43" y="409"/>
                  </a:cubicBezTo>
                  <a:cubicBezTo>
                    <a:pt x="45" y="409"/>
                    <a:pt x="46" y="410"/>
                    <a:pt x="47" y="411"/>
                  </a:cubicBezTo>
                  <a:cubicBezTo>
                    <a:pt x="49" y="411"/>
                    <a:pt x="50" y="413"/>
                    <a:pt x="51" y="413"/>
                  </a:cubicBezTo>
                  <a:cubicBezTo>
                    <a:pt x="53" y="414"/>
                    <a:pt x="56" y="415"/>
                    <a:pt x="58" y="415"/>
                  </a:cubicBezTo>
                  <a:cubicBezTo>
                    <a:pt x="60" y="416"/>
                    <a:pt x="63" y="417"/>
                    <a:pt x="64" y="417"/>
                  </a:cubicBezTo>
                  <a:cubicBezTo>
                    <a:pt x="66" y="417"/>
                    <a:pt x="68" y="417"/>
                    <a:pt x="69" y="417"/>
                  </a:cubicBezTo>
                  <a:cubicBezTo>
                    <a:pt x="70" y="417"/>
                    <a:pt x="71" y="417"/>
                    <a:pt x="72" y="417"/>
                  </a:cubicBezTo>
                  <a:cubicBezTo>
                    <a:pt x="73" y="417"/>
                    <a:pt x="74" y="417"/>
                    <a:pt x="75" y="417"/>
                  </a:cubicBezTo>
                  <a:cubicBezTo>
                    <a:pt x="76" y="416"/>
                    <a:pt x="77" y="416"/>
                    <a:pt x="77" y="416"/>
                  </a:cubicBezTo>
                  <a:lnTo>
                    <a:pt x="76" y="416"/>
                  </a:lnTo>
                  <a:cubicBezTo>
                    <a:pt x="77" y="416"/>
                    <a:pt x="78" y="415"/>
                    <a:pt x="78" y="415"/>
                  </a:cubicBezTo>
                  <a:cubicBezTo>
                    <a:pt x="80" y="415"/>
                    <a:pt x="81" y="414"/>
                    <a:pt x="82" y="413"/>
                  </a:cubicBezTo>
                  <a:cubicBezTo>
                    <a:pt x="82" y="413"/>
                    <a:pt x="83" y="412"/>
                    <a:pt x="84" y="411"/>
                  </a:cubicBezTo>
                  <a:cubicBezTo>
                    <a:pt x="84" y="411"/>
                    <a:pt x="84" y="412"/>
                    <a:pt x="83" y="412"/>
                  </a:cubicBezTo>
                  <a:cubicBezTo>
                    <a:pt x="84" y="412"/>
                    <a:pt x="84" y="411"/>
                    <a:pt x="84" y="411"/>
                  </a:cubicBezTo>
                  <a:lnTo>
                    <a:pt x="85" y="410"/>
                  </a:lnTo>
                  <a:cubicBezTo>
                    <a:pt x="85" y="410"/>
                    <a:pt x="85" y="409"/>
                    <a:pt x="86" y="407"/>
                  </a:cubicBezTo>
                  <a:cubicBezTo>
                    <a:pt x="87" y="405"/>
                    <a:pt x="88" y="403"/>
                    <a:pt x="88" y="400"/>
                  </a:cubicBezTo>
                  <a:cubicBezTo>
                    <a:pt x="91" y="393"/>
                    <a:pt x="92" y="386"/>
                    <a:pt x="93" y="379"/>
                  </a:cubicBezTo>
                  <a:cubicBezTo>
                    <a:pt x="94" y="369"/>
                    <a:pt x="95" y="361"/>
                    <a:pt x="95" y="352"/>
                  </a:cubicBezTo>
                  <a:lnTo>
                    <a:pt x="95" y="353"/>
                  </a:lnTo>
                  <a:cubicBezTo>
                    <a:pt x="95" y="344"/>
                    <a:pt x="95" y="335"/>
                    <a:pt x="94" y="326"/>
                  </a:cubicBezTo>
                  <a:cubicBezTo>
                    <a:pt x="94" y="327"/>
                    <a:pt x="94" y="328"/>
                    <a:pt x="94" y="328"/>
                  </a:cubicBezTo>
                  <a:cubicBezTo>
                    <a:pt x="93" y="320"/>
                    <a:pt x="92" y="312"/>
                    <a:pt x="89" y="304"/>
                  </a:cubicBezTo>
                  <a:lnTo>
                    <a:pt x="90" y="304"/>
                  </a:lnTo>
                  <a:cubicBezTo>
                    <a:pt x="89" y="304"/>
                    <a:pt x="89" y="304"/>
                    <a:pt x="89" y="303"/>
                  </a:cubicBezTo>
                  <a:cubicBezTo>
                    <a:pt x="87" y="291"/>
                    <a:pt x="82" y="279"/>
                    <a:pt x="78" y="268"/>
                  </a:cubicBezTo>
                  <a:cubicBezTo>
                    <a:pt x="75" y="261"/>
                    <a:pt x="73" y="254"/>
                    <a:pt x="69" y="248"/>
                  </a:cubicBezTo>
                  <a:cubicBezTo>
                    <a:pt x="67" y="243"/>
                    <a:pt x="64" y="238"/>
                    <a:pt x="62" y="234"/>
                  </a:cubicBezTo>
                  <a:cubicBezTo>
                    <a:pt x="57" y="224"/>
                    <a:pt x="51" y="214"/>
                    <a:pt x="45" y="205"/>
                  </a:cubicBezTo>
                  <a:cubicBezTo>
                    <a:pt x="38" y="194"/>
                    <a:pt x="31" y="182"/>
                    <a:pt x="23" y="172"/>
                  </a:cubicBezTo>
                  <a:cubicBezTo>
                    <a:pt x="15" y="160"/>
                    <a:pt x="9" y="148"/>
                    <a:pt x="5" y="135"/>
                  </a:cubicBezTo>
                  <a:cubicBezTo>
                    <a:pt x="0" y="120"/>
                    <a:pt x="0" y="103"/>
                    <a:pt x="2" y="86"/>
                  </a:cubicBezTo>
                  <a:cubicBezTo>
                    <a:pt x="3" y="79"/>
                    <a:pt x="5" y="72"/>
                    <a:pt x="7" y="65"/>
                  </a:cubicBezTo>
                  <a:cubicBezTo>
                    <a:pt x="10" y="57"/>
                    <a:pt x="14" y="49"/>
                    <a:pt x="19" y="41"/>
                  </a:cubicBezTo>
                  <a:cubicBezTo>
                    <a:pt x="27" y="29"/>
                    <a:pt x="38" y="16"/>
                    <a:pt x="51" y="8"/>
                  </a:cubicBezTo>
                  <a:cubicBezTo>
                    <a:pt x="61" y="2"/>
                    <a:pt x="74" y="0"/>
                    <a:pt x="85" y="1"/>
                  </a:cubicBezTo>
                  <a:cubicBezTo>
                    <a:pt x="97" y="2"/>
                    <a:pt x="107" y="9"/>
                    <a:pt x="115" y="18"/>
                  </a:cubicBezTo>
                  <a:cubicBezTo>
                    <a:pt x="123" y="27"/>
                    <a:pt x="127" y="39"/>
                    <a:pt x="126" y="51"/>
                  </a:cubicBezTo>
                  <a:cubicBezTo>
                    <a:pt x="126" y="57"/>
                    <a:pt x="125" y="62"/>
                    <a:pt x="123" y="68"/>
                  </a:cubicBezTo>
                  <a:cubicBezTo>
                    <a:pt x="121" y="73"/>
                    <a:pt x="119" y="79"/>
                    <a:pt x="114" y="83"/>
                  </a:cubicBezTo>
                  <a:cubicBezTo>
                    <a:pt x="109" y="86"/>
                    <a:pt x="102" y="86"/>
                    <a:pt x="98" y="81"/>
                  </a:cubicBezTo>
                  <a:cubicBezTo>
                    <a:pt x="96" y="79"/>
                    <a:pt x="95" y="78"/>
                    <a:pt x="94" y="76"/>
                  </a:cubicBezTo>
                  <a:cubicBezTo>
                    <a:pt x="94" y="73"/>
                    <a:pt x="94" y="71"/>
                    <a:pt x="94" y="69"/>
                  </a:cubicBezTo>
                  <a:cubicBezTo>
                    <a:pt x="93" y="67"/>
                    <a:pt x="93" y="65"/>
                    <a:pt x="93" y="63"/>
                  </a:cubicBezTo>
                  <a:cubicBezTo>
                    <a:pt x="92" y="58"/>
                    <a:pt x="92" y="53"/>
                    <a:pt x="92" y="47"/>
                  </a:cubicBezTo>
                  <a:cubicBezTo>
                    <a:pt x="91" y="42"/>
                    <a:pt x="95" y="37"/>
                    <a:pt x="100" y="36"/>
                  </a:cubicBezTo>
                  <a:cubicBezTo>
                    <a:pt x="99" y="35"/>
                    <a:pt x="99" y="34"/>
                    <a:pt x="99" y="33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6" y="30"/>
                    <a:pt x="95" y="29"/>
                    <a:pt x="94" y="29"/>
                  </a:cubicBezTo>
                  <a:cubicBezTo>
                    <a:pt x="94" y="27"/>
                    <a:pt x="92" y="27"/>
                    <a:pt x="91" y="26"/>
                  </a:cubicBezTo>
                  <a:cubicBezTo>
                    <a:pt x="90" y="26"/>
                    <a:pt x="89" y="25"/>
                    <a:pt x="88" y="25"/>
                  </a:cubicBezTo>
                  <a:cubicBezTo>
                    <a:pt x="89" y="25"/>
                    <a:pt x="89" y="25"/>
                    <a:pt x="89" y="26"/>
                  </a:cubicBezTo>
                  <a:cubicBezTo>
                    <a:pt x="88" y="25"/>
                    <a:pt x="87" y="25"/>
                    <a:pt x="86" y="24"/>
                  </a:cubicBezTo>
                  <a:cubicBezTo>
                    <a:pt x="87" y="24"/>
                    <a:pt x="87" y="25"/>
                    <a:pt x="88" y="25"/>
                  </a:cubicBezTo>
                  <a:cubicBezTo>
                    <a:pt x="87" y="24"/>
                    <a:pt x="85" y="24"/>
                    <a:pt x="85" y="24"/>
                  </a:cubicBezTo>
                  <a:cubicBezTo>
                    <a:pt x="83" y="23"/>
                    <a:pt x="82" y="23"/>
                    <a:pt x="81" y="23"/>
                  </a:cubicBezTo>
                  <a:cubicBezTo>
                    <a:pt x="78" y="23"/>
                    <a:pt x="75" y="23"/>
                    <a:pt x="73" y="24"/>
                  </a:cubicBezTo>
                  <a:cubicBezTo>
                    <a:pt x="74" y="24"/>
                    <a:pt x="74" y="24"/>
                    <a:pt x="75" y="24"/>
                  </a:cubicBezTo>
                  <a:cubicBezTo>
                    <a:pt x="73" y="24"/>
                    <a:pt x="71" y="24"/>
                    <a:pt x="70" y="25"/>
                  </a:cubicBezTo>
                  <a:cubicBezTo>
                    <a:pt x="68" y="25"/>
                    <a:pt x="67" y="25"/>
                    <a:pt x="66" y="26"/>
                  </a:cubicBezTo>
                  <a:cubicBezTo>
                    <a:pt x="64" y="26"/>
                    <a:pt x="63" y="27"/>
                    <a:pt x="62" y="27"/>
                  </a:cubicBezTo>
                  <a:cubicBezTo>
                    <a:pt x="60" y="29"/>
                    <a:pt x="59" y="30"/>
                    <a:pt x="57" y="31"/>
                  </a:cubicBezTo>
                  <a:cubicBezTo>
                    <a:pt x="56" y="32"/>
                    <a:pt x="54" y="33"/>
                    <a:pt x="53" y="34"/>
                  </a:cubicBezTo>
                  <a:cubicBezTo>
                    <a:pt x="50" y="37"/>
                    <a:pt x="47" y="40"/>
                    <a:pt x="45" y="44"/>
                  </a:cubicBezTo>
                  <a:cubicBezTo>
                    <a:pt x="42" y="47"/>
                    <a:pt x="39" y="51"/>
                    <a:pt x="36" y="55"/>
                  </a:cubicBezTo>
                  <a:cubicBezTo>
                    <a:pt x="33" y="59"/>
                    <a:pt x="31" y="64"/>
                    <a:pt x="29" y="68"/>
                  </a:cubicBezTo>
                  <a:cubicBezTo>
                    <a:pt x="28" y="71"/>
                    <a:pt x="27" y="74"/>
                    <a:pt x="26" y="77"/>
                  </a:cubicBezTo>
                  <a:cubicBezTo>
                    <a:pt x="25" y="81"/>
                    <a:pt x="24" y="85"/>
                    <a:pt x="24" y="89"/>
                  </a:cubicBezTo>
                  <a:cubicBezTo>
                    <a:pt x="23" y="93"/>
                    <a:pt x="22" y="98"/>
                    <a:pt x="22" y="102"/>
                  </a:cubicBezTo>
                  <a:lnTo>
                    <a:pt x="22" y="101"/>
                  </a:lnTo>
                  <a:cubicBezTo>
                    <a:pt x="22" y="106"/>
                    <a:pt x="22" y="111"/>
                    <a:pt x="23" y="116"/>
                  </a:cubicBezTo>
                  <a:cubicBezTo>
                    <a:pt x="23" y="119"/>
                    <a:pt x="24" y="122"/>
                    <a:pt x="24" y="125"/>
                  </a:cubicBezTo>
                  <a:cubicBezTo>
                    <a:pt x="25" y="129"/>
                    <a:pt x="27" y="133"/>
                    <a:pt x="28" y="136"/>
                  </a:cubicBezTo>
                  <a:cubicBezTo>
                    <a:pt x="29" y="140"/>
                    <a:pt x="31" y="143"/>
                    <a:pt x="33" y="147"/>
                  </a:cubicBezTo>
                  <a:cubicBezTo>
                    <a:pt x="40" y="159"/>
                    <a:pt x="49" y="171"/>
                    <a:pt x="56" y="183"/>
                  </a:cubicBezTo>
                  <a:cubicBezTo>
                    <a:pt x="60" y="189"/>
                    <a:pt x="64" y="195"/>
                    <a:pt x="68" y="201"/>
                  </a:cubicBezTo>
                  <a:cubicBezTo>
                    <a:pt x="71" y="206"/>
                    <a:pt x="74" y="212"/>
                    <a:pt x="77" y="217"/>
                  </a:cubicBezTo>
                  <a:cubicBezTo>
                    <a:pt x="80" y="222"/>
                    <a:pt x="82" y="227"/>
                    <a:pt x="85" y="231"/>
                  </a:cubicBezTo>
                  <a:cubicBezTo>
                    <a:pt x="88" y="239"/>
                    <a:pt x="92" y="246"/>
                    <a:pt x="95" y="254"/>
                  </a:cubicBezTo>
                  <a:cubicBezTo>
                    <a:pt x="102" y="269"/>
                    <a:pt x="107" y="285"/>
                    <a:pt x="111" y="301"/>
                  </a:cubicBezTo>
                  <a:cubicBezTo>
                    <a:pt x="115" y="318"/>
                    <a:pt x="117" y="335"/>
                    <a:pt x="117" y="352"/>
                  </a:cubicBezTo>
                  <a:cubicBezTo>
                    <a:pt x="117" y="369"/>
                    <a:pt x="114" y="385"/>
                    <a:pt x="111" y="402"/>
                  </a:cubicBezTo>
                  <a:cubicBezTo>
                    <a:pt x="109" y="411"/>
                    <a:pt x="106" y="422"/>
                    <a:pt x="97" y="429"/>
                  </a:cubicBezTo>
                  <a:cubicBezTo>
                    <a:pt x="94" y="433"/>
                    <a:pt x="89" y="436"/>
                    <a:pt x="84" y="438"/>
                  </a:cubicBezTo>
                  <a:cubicBezTo>
                    <a:pt x="78" y="439"/>
                    <a:pt x="73" y="440"/>
                    <a:pt x="68" y="440"/>
                  </a:cubicBezTo>
                  <a:cubicBezTo>
                    <a:pt x="67" y="440"/>
                    <a:pt x="67" y="440"/>
                    <a:pt x="66" y="4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9"/>
            <p:cNvSpPr/>
            <p:nvPr/>
          </p:nvSpPr>
          <p:spPr>
            <a:xfrm>
              <a:off x="81000" y="1924920"/>
              <a:ext cx="53280" cy="58320"/>
            </a:xfrm>
            <a:custGeom>
              <a:rect b="b" l="l" r="r" t="t"/>
              <a:pathLst>
                <a:path extrusionOk="0" h="162" w="148">
                  <a:moveTo>
                    <a:pt x="77" y="139"/>
                  </a:moveTo>
                  <a:cubicBezTo>
                    <a:pt x="77" y="139"/>
                    <a:pt x="78" y="139"/>
                    <a:pt x="79" y="139"/>
                  </a:cubicBezTo>
                  <a:cubicBezTo>
                    <a:pt x="79" y="139"/>
                    <a:pt x="80" y="139"/>
                    <a:pt x="80" y="138"/>
                  </a:cubicBezTo>
                  <a:cubicBezTo>
                    <a:pt x="81" y="138"/>
                    <a:pt x="83" y="137"/>
                    <a:pt x="84" y="136"/>
                  </a:cubicBezTo>
                  <a:cubicBezTo>
                    <a:pt x="86" y="136"/>
                    <a:pt x="86" y="135"/>
                    <a:pt x="87" y="135"/>
                  </a:cubicBezTo>
                  <a:cubicBezTo>
                    <a:pt x="88" y="133"/>
                    <a:pt x="90" y="132"/>
                    <a:pt x="91" y="132"/>
                  </a:cubicBezTo>
                  <a:cubicBezTo>
                    <a:pt x="94" y="129"/>
                    <a:pt x="95" y="126"/>
                    <a:pt x="98" y="124"/>
                  </a:cubicBezTo>
                  <a:cubicBezTo>
                    <a:pt x="101" y="120"/>
                    <a:pt x="104" y="116"/>
                    <a:pt x="106" y="112"/>
                  </a:cubicBezTo>
                  <a:cubicBezTo>
                    <a:pt x="110" y="106"/>
                    <a:pt x="113" y="100"/>
                    <a:pt x="116" y="94"/>
                  </a:cubicBezTo>
                  <a:cubicBezTo>
                    <a:pt x="119" y="87"/>
                    <a:pt x="121" y="80"/>
                    <a:pt x="123" y="73"/>
                  </a:cubicBezTo>
                  <a:cubicBezTo>
                    <a:pt x="123" y="72"/>
                    <a:pt x="124" y="71"/>
                    <a:pt x="124" y="69"/>
                  </a:cubicBezTo>
                  <a:cubicBezTo>
                    <a:pt x="125" y="66"/>
                    <a:pt x="125" y="64"/>
                    <a:pt x="125" y="62"/>
                  </a:cubicBezTo>
                  <a:cubicBezTo>
                    <a:pt x="125" y="60"/>
                    <a:pt x="125" y="58"/>
                    <a:pt x="125" y="56"/>
                  </a:cubicBezTo>
                  <a:cubicBezTo>
                    <a:pt x="124" y="54"/>
                    <a:pt x="124" y="52"/>
                    <a:pt x="123" y="50"/>
                  </a:cubicBezTo>
                  <a:cubicBezTo>
                    <a:pt x="123" y="48"/>
                    <a:pt x="122" y="46"/>
                    <a:pt x="122" y="44"/>
                  </a:cubicBezTo>
                  <a:cubicBezTo>
                    <a:pt x="121" y="43"/>
                    <a:pt x="120" y="41"/>
                    <a:pt x="120" y="40"/>
                  </a:cubicBezTo>
                  <a:cubicBezTo>
                    <a:pt x="119" y="39"/>
                    <a:pt x="118" y="38"/>
                    <a:pt x="118" y="37"/>
                  </a:cubicBezTo>
                  <a:cubicBezTo>
                    <a:pt x="117" y="36"/>
                    <a:pt x="116" y="35"/>
                    <a:pt x="115" y="34"/>
                  </a:cubicBezTo>
                  <a:lnTo>
                    <a:pt x="114" y="33"/>
                  </a:lnTo>
                  <a:cubicBezTo>
                    <a:pt x="112" y="32"/>
                    <a:pt x="111" y="30"/>
                    <a:pt x="109" y="30"/>
                  </a:cubicBezTo>
                  <a:cubicBezTo>
                    <a:pt x="108" y="29"/>
                    <a:pt x="106" y="27"/>
                    <a:pt x="104" y="27"/>
                  </a:cubicBezTo>
                  <a:cubicBezTo>
                    <a:pt x="101" y="26"/>
                    <a:pt x="98" y="25"/>
                    <a:pt x="94" y="23"/>
                  </a:cubicBezTo>
                  <a:cubicBezTo>
                    <a:pt x="93" y="23"/>
                    <a:pt x="91" y="22"/>
                    <a:pt x="89" y="22"/>
                  </a:cubicBezTo>
                  <a:cubicBezTo>
                    <a:pt x="88" y="22"/>
                    <a:pt x="87" y="22"/>
                    <a:pt x="86" y="22"/>
                  </a:cubicBezTo>
                  <a:lnTo>
                    <a:pt x="87" y="22"/>
                  </a:lnTo>
                  <a:cubicBezTo>
                    <a:pt x="86" y="22"/>
                    <a:pt x="84" y="22"/>
                    <a:pt x="83" y="22"/>
                  </a:cubicBezTo>
                  <a:cubicBezTo>
                    <a:pt x="81" y="23"/>
                    <a:pt x="79" y="23"/>
                    <a:pt x="77" y="23"/>
                  </a:cubicBezTo>
                  <a:cubicBezTo>
                    <a:pt x="76" y="24"/>
                    <a:pt x="73" y="25"/>
                    <a:pt x="72" y="25"/>
                  </a:cubicBezTo>
                  <a:cubicBezTo>
                    <a:pt x="67" y="27"/>
                    <a:pt x="63" y="29"/>
                    <a:pt x="59" y="31"/>
                  </a:cubicBezTo>
                  <a:cubicBezTo>
                    <a:pt x="55" y="33"/>
                    <a:pt x="50" y="37"/>
                    <a:pt x="45" y="40"/>
                  </a:cubicBezTo>
                  <a:cubicBezTo>
                    <a:pt x="44" y="41"/>
                    <a:pt x="42" y="43"/>
                    <a:pt x="40" y="44"/>
                  </a:cubicBezTo>
                  <a:cubicBezTo>
                    <a:pt x="37" y="47"/>
                    <a:pt x="31" y="47"/>
                    <a:pt x="27" y="44"/>
                  </a:cubicBezTo>
                  <a:cubicBezTo>
                    <a:pt x="27" y="45"/>
                    <a:pt x="27" y="46"/>
                    <a:pt x="27" y="46"/>
                  </a:cubicBezTo>
                  <a:cubicBezTo>
                    <a:pt x="26" y="49"/>
                    <a:pt x="26" y="52"/>
                    <a:pt x="26" y="56"/>
                  </a:cubicBezTo>
                  <a:cubicBezTo>
                    <a:pt x="26" y="59"/>
                    <a:pt x="26" y="63"/>
                    <a:pt x="27" y="66"/>
                  </a:cubicBezTo>
                  <a:cubicBezTo>
                    <a:pt x="27" y="71"/>
                    <a:pt x="28" y="75"/>
                    <a:pt x="29" y="79"/>
                  </a:cubicBezTo>
                  <a:lnTo>
                    <a:pt x="29" y="78"/>
                  </a:lnTo>
                  <a:cubicBezTo>
                    <a:pt x="29" y="79"/>
                    <a:pt x="29" y="79"/>
                    <a:pt x="29" y="79"/>
                  </a:cubicBezTo>
                  <a:lnTo>
                    <a:pt x="29" y="80"/>
                  </a:lnTo>
                  <a:cubicBezTo>
                    <a:pt x="29" y="79"/>
                    <a:pt x="29" y="79"/>
                    <a:pt x="29" y="79"/>
                  </a:cubicBezTo>
                  <a:cubicBezTo>
                    <a:pt x="30" y="85"/>
                    <a:pt x="32" y="89"/>
                    <a:pt x="34" y="94"/>
                  </a:cubicBezTo>
                  <a:cubicBezTo>
                    <a:pt x="36" y="99"/>
                    <a:pt x="38" y="104"/>
                    <a:pt x="41" y="109"/>
                  </a:cubicBezTo>
                  <a:cubicBezTo>
                    <a:pt x="42" y="111"/>
                    <a:pt x="44" y="114"/>
                    <a:pt x="45" y="116"/>
                  </a:cubicBezTo>
                  <a:cubicBezTo>
                    <a:pt x="48" y="119"/>
                    <a:pt x="50" y="122"/>
                    <a:pt x="52" y="125"/>
                  </a:cubicBezTo>
                  <a:cubicBezTo>
                    <a:pt x="54" y="127"/>
                    <a:pt x="56" y="129"/>
                    <a:pt x="58" y="131"/>
                  </a:cubicBezTo>
                  <a:cubicBezTo>
                    <a:pt x="58" y="130"/>
                    <a:pt x="58" y="130"/>
                    <a:pt x="57" y="129"/>
                  </a:cubicBezTo>
                  <a:cubicBezTo>
                    <a:pt x="59" y="131"/>
                    <a:pt x="62" y="133"/>
                    <a:pt x="63" y="135"/>
                  </a:cubicBezTo>
                  <a:cubicBezTo>
                    <a:pt x="66" y="136"/>
                    <a:pt x="69" y="138"/>
                    <a:pt x="72" y="139"/>
                  </a:cubicBezTo>
                  <a:lnTo>
                    <a:pt x="72" y="138"/>
                  </a:lnTo>
                  <a:cubicBezTo>
                    <a:pt x="72" y="139"/>
                    <a:pt x="72" y="139"/>
                    <a:pt x="73" y="139"/>
                  </a:cubicBezTo>
                  <a:cubicBezTo>
                    <a:pt x="74" y="139"/>
                    <a:pt x="74" y="139"/>
                    <a:pt x="75" y="139"/>
                  </a:cubicBezTo>
                  <a:cubicBezTo>
                    <a:pt x="76" y="139"/>
                    <a:pt x="76" y="139"/>
                    <a:pt x="77" y="139"/>
                  </a:cubicBezTo>
                  <a:moveTo>
                    <a:pt x="69" y="161"/>
                  </a:moveTo>
                  <a:cubicBezTo>
                    <a:pt x="61" y="159"/>
                    <a:pt x="54" y="155"/>
                    <a:pt x="48" y="150"/>
                  </a:cubicBezTo>
                  <a:cubicBezTo>
                    <a:pt x="35" y="141"/>
                    <a:pt x="24" y="128"/>
                    <a:pt x="18" y="113"/>
                  </a:cubicBezTo>
                  <a:cubicBezTo>
                    <a:pt x="7" y="92"/>
                    <a:pt x="0" y="66"/>
                    <a:pt x="4" y="41"/>
                  </a:cubicBezTo>
                  <a:cubicBezTo>
                    <a:pt x="5" y="32"/>
                    <a:pt x="9" y="18"/>
                    <a:pt x="21" y="16"/>
                  </a:cubicBezTo>
                  <a:cubicBezTo>
                    <a:pt x="24" y="16"/>
                    <a:pt x="28" y="18"/>
                    <a:pt x="31" y="20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43" y="14"/>
                    <a:pt x="55" y="8"/>
                    <a:pt x="67" y="3"/>
                  </a:cubicBezTo>
                  <a:cubicBezTo>
                    <a:pt x="74" y="1"/>
                    <a:pt x="82" y="0"/>
                    <a:pt x="90" y="0"/>
                  </a:cubicBezTo>
                  <a:cubicBezTo>
                    <a:pt x="93" y="0"/>
                    <a:pt x="97" y="1"/>
                    <a:pt x="100" y="2"/>
                  </a:cubicBezTo>
                  <a:cubicBezTo>
                    <a:pt x="104" y="3"/>
                    <a:pt x="108" y="5"/>
                    <a:pt x="112" y="6"/>
                  </a:cubicBezTo>
                  <a:cubicBezTo>
                    <a:pt x="119" y="9"/>
                    <a:pt x="126" y="13"/>
                    <a:pt x="131" y="18"/>
                  </a:cubicBezTo>
                  <a:cubicBezTo>
                    <a:pt x="136" y="23"/>
                    <a:pt x="140" y="30"/>
                    <a:pt x="142" y="37"/>
                  </a:cubicBezTo>
                  <a:cubicBezTo>
                    <a:pt x="145" y="44"/>
                    <a:pt x="146" y="51"/>
                    <a:pt x="147" y="58"/>
                  </a:cubicBezTo>
                  <a:cubicBezTo>
                    <a:pt x="147" y="66"/>
                    <a:pt x="146" y="75"/>
                    <a:pt x="144" y="82"/>
                  </a:cubicBezTo>
                  <a:cubicBezTo>
                    <a:pt x="139" y="99"/>
                    <a:pt x="132" y="114"/>
                    <a:pt x="122" y="128"/>
                  </a:cubicBezTo>
                  <a:cubicBezTo>
                    <a:pt x="114" y="141"/>
                    <a:pt x="104" y="153"/>
                    <a:pt x="89" y="159"/>
                  </a:cubicBezTo>
                  <a:cubicBezTo>
                    <a:pt x="86" y="160"/>
                    <a:pt x="83" y="161"/>
                    <a:pt x="80" y="161"/>
                  </a:cubicBezTo>
                  <a:cubicBezTo>
                    <a:pt x="78" y="161"/>
                    <a:pt x="76" y="161"/>
                    <a:pt x="74" y="161"/>
                  </a:cubicBezTo>
                  <a:cubicBezTo>
                    <a:pt x="73" y="161"/>
                    <a:pt x="71" y="161"/>
                    <a:pt x="69" y="16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1280" y="1658160"/>
              <a:ext cx="25200" cy="65880"/>
            </a:xfrm>
            <a:custGeom>
              <a:rect b="b" l="l" r="r" t="t"/>
              <a:pathLst>
                <a:path extrusionOk="0" h="183" w="70">
                  <a:moveTo>
                    <a:pt x="38" y="171"/>
                  </a:moveTo>
                  <a:cubicBezTo>
                    <a:pt x="37" y="157"/>
                    <a:pt x="37" y="144"/>
                    <a:pt x="37" y="131"/>
                  </a:cubicBezTo>
                  <a:cubicBezTo>
                    <a:pt x="37" y="118"/>
                    <a:pt x="38" y="106"/>
                    <a:pt x="38" y="94"/>
                  </a:cubicBezTo>
                  <a:cubicBezTo>
                    <a:pt x="39" y="86"/>
                    <a:pt x="39" y="79"/>
                    <a:pt x="39" y="72"/>
                  </a:cubicBezTo>
                  <a:cubicBezTo>
                    <a:pt x="38" y="74"/>
                    <a:pt x="37" y="75"/>
                    <a:pt x="36" y="77"/>
                  </a:cubicBezTo>
                  <a:cubicBezTo>
                    <a:pt x="33" y="82"/>
                    <a:pt x="29" y="88"/>
                    <a:pt x="25" y="93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2" y="101"/>
                    <a:pt x="14" y="103"/>
                    <a:pt x="8" y="100"/>
                  </a:cubicBezTo>
                  <a:cubicBezTo>
                    <a:pt x="3" y="97"/>
                    <a:pt x="0" y="89"/>
                    <a:pt x="4" y="84"/>
                  </a:cubicBezTo>
                  <a:cubicBezTo>
                    <a:pt x="6" y="79"/>
                    <a:pt x="9" y="75"/>
                    <a:pt x="12" y="71"/>
                  </a:cubicBezTo>
                  <a:cubicBezTo>
                    <a:pt x="16" y="66"/>
                    <a:pt x="19" y="61"/>
                    <a:pt x="22" y="56"/>
                  </a:cubicBezTo>
                  <a:cubicBezTo>
                    <a:pt x="27" y="48"/>
                    <a:pt x="31" y="42"/>
                    <a:pt x="35" y="34"/>
                  </a:cubicBezTo>
                  <a:cubicBezTo>
                    <a:pt x="39" y="25"/>
                    <a:pt x="44" y="16"/>
                    <a:pt x="48" y="7"/>
                  </a:cubicBezTo>
                  <a:cubicBezTo>
                    <a:pt x="50" y="2"/>
                    <a:pt x="55" y="0"/>
                    <a:pt x="60" y="1"/>
                  </a:cubicBezTo>
                  <a:cubicBezTo>
                    <a:pt x="65" y="2"/>
                    <a:pt x="69" y="7"/>
                    <a:pt x="69" y="12"/>
                  </a:cubicBezTo>
                  <a:cubicBezTo>
                    <a:pt x="69" y="17"/>
                    <a:pt x="68" y="22"/>
                    <a:pt x="67" y="26"/>
                  </a:cubicBezTo>
                  <a:cubicBezTo>
                    <a:pt x="66" y="29"/>
                    <a:pt x="66" y="33"/>
                    <a:pt x="65" y="36"/>
                  </a:cubicBezTo>
                  <a:cubicBezTo>
                    <a:pt x="64" y="50"/>
                    <a:pt x="62" y="63"/>
                    <a:pt x="61" y="76"/>
                  </a:cubicBezTo>
                  <a:cubicBezTo>
                    <a:pt x="60" y="90"/>
                    <a:pt x="60" y="103"/>
                    <a:pt x="59" y="117"/>
                  </a:cubicBezTo>
                  <a:cubicBezTo>
                    <a:pt x="59" y="117"/>
                    <a:pt x="59" y="116"/>
                    <a:pt x="59" y="115"/>
                  </a:cubicBezTo>
                  <a:cubicBezTo>
                    <a:pt x="59" y="134"/>
                    <a:pt x="59" y="152"/>
                    <a:pt x="61" y="170"/>
                  </a:cubicBezTo>
                  <a:cubicBezTo>
                    <a:pt x="61" y="176"/>
                    <a:pt x="56" y="181"/>
                    <a:pt x="50" y="182"/>
                  </a:cubicBezTo>
                  <a:cubicBezTo>
                    <a:pt x="43" y="182"/>
                    <a:pt x="38" y="177"/>
                    <a:pt x="38" y="17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109440" y="1648800"/>
              <a:ext cx="36360" cy="78840"/>
            </a:xfrm>
            <a:custGeom>
              <a:rect b="b" l="l" r="r" t="t"/>
              <a:pathLst>
                <a:path extrusionOk="0" h="219" w="101">
                  <a:moveTo>
                    <a:pt x="8" y="217"/>
                  </a:moveTo>
                  <a:cubicBezTo>
                    <a:pt x="2" y="215"/>
                    <a:pt x="0" y="208"/>
                    <a:pt x="1" y="203"/>
                  </a:cubicBezTo>
                  <a:cubicBezTo>
                    <a:pt x="6" y="191"/>
                    <a:pt x="10" y="179"/>
                    <a:pt x="14" y="167"/>
                  </a:cubicBezTo>
                  <a:cubicBezTo>
                    <a:pt x="18" y="155"/>
                    <a:pt x="22" y="144"/>
                    <a:pt x="26" y="133"/>
                  </a:cubicBezTo>
                  <a:cubicBezTo>
                    <a:pt x="33" y="108"/>
                    <a:pt x="41" y="84"/>
                    <a:pt x="50" y="59"/>
                  </a:cubicBezTo>
                  <a:cubicBezTo>
                    <a:pt x="52" y="52"/>
                    <a:pt x="55" y="43"/>
                    <a:pt x="58" y="36"/>
                  </a:cubicBezTo>
                  <a:cubicBezTo>
                    <a:pt x="62" y="27"/>
                    <a:pt x="67" y="18"/>
                    <a:pt x="72" y="11"/>
                  </a:cubicBezTo>
                  <a:cubicBezTo>
                    <a:pt x="76" y="4"/>
                    <a:pt x="83" y="0"/>
                    <a:pt x="90" y="2"/>
                  </a:cubicBezTo>
                  <a:cubicBezTo>
                    <a:pt x="96" y="4"/>
                    <a:pt x="100" y="10"/>
                    <a:pt x="99" y="16"/>
                  </a:cubicBezTo>
                  <a:cubicBezTo>
                    <a:pt x="98" y="21"/>
                    <a:pt x="94" y="25"/>
                    <a:pt x="90" y="25"/>
                  </a:cubicBezTo>
                  <a:cubicBezTo>
                    <a:pt x="89" y="26"/>
                    <a:pt x="89" y="27"/>
                    <a:pt x="88" y="28"/>
                  </a:cubicBezTo>
                  <a:cubicBezTo>
                    <a:pt x="85" y="34"/>
                    <a:pt x="82" y="41"/>
                    <a:pt x="79" y="47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74" y="58"/>
                    <a:pt x="69" y="71"/>
                    <a:pt x="65" y="84"/>
                  </a:cubicBezTo>
                  <a:cubicBezTo>
                    <a:pt x="61" y="95"/>
                    <a:pt x="57" y="106"/>
                    <a:pt x="53" y="118"/>
                  </a:cubicBezTo>
                  <a:cubicBezTo>
                    <a:pt x="46" y="141"/>
                    <a:pt x="38" y="165"/>
                    <a:pt x="30" y="188"/>
                  </a:cubicBezTo>
                  <a:cubicBezTo>
                    <a:pt x="27" y="196"/>
                    <a:pt x="25" y="203"/>
                    <a:pt x="23" y="211"/>
                  </a:cubicBezTo>
                  <a:cubicBezTo>
                    <a:pt x="22" y="215"/>
                    <a:pt x="17" y="218"/>
                    <a:pt x="12" y="218"/>
                  </a:cubicBezTo>
                  <a:cubicBezTo>
                    <a:pt x="11" y="218"/>
                    <a:pt x="9" y="218"/>
                    <a:pt x="8" y="21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136440" y="1657800"/>
              <a:ext cx="118440" cy="90360"/>
            </a:xfrm>
            <a:custGeom>
              <a:rect b="b" l="l" r="r" t="t"/>
              <a:pathLst>
                <a:path extrusionOk="0" h="251" w="329">
                  <a:moveTo>
                    <a:pt x="54" y="249"/>
                  </a:moveTo>
                  <a:cubicBezTo>
                    <a:pt x="52" y="248"/>
                    <a:pt x="50" y="246"/>
                    <a:pt x="48" y="243"/>
                  </a:cubicBezTo>
                  <a:cubicBezTo>
                    <a:pt x="46" y="239"/>
                    <a:pt x="45" y="235"/>
                    <a:pt x="43" y="231"/>
                  </a:cubicBezTo>
                  <a:cubicBezTo>
                    <a:pt x="42" y="229"/>
                    <a:pt x="41" y="227"/>
                    <a:pt x="40" y="225"/>
                  </a:cubicBezTo>
                  <a:cubicBezTo>
                    <a:pt x="35" y="211"/>
                    <a:pt x="29" y="199"/>
                    <a:pt x="23" y="187"/>
                  </a:cubicBezTo>
                  <a:cubicBezTo>
                    <a:pt x="21" y="184"/>
                    <a:pt x="19" y="180"/>
                    <a:pt x="17" y="176"/>
                  </a:cubicBezTo>
                  <a:cubicBezTo>
                    <a:pt x="17" y="177"/>
                    <a:pt x="17" y="177"/>
                    <a:pt x="16" y="177"/>
                  </a:cubicBezTo>
                  <a:cubicBezTo>
                    <a:pt x="10" y="178"/>
                    <a:pt x="4" y="174"/>
                    <a:pt x="3" y="168"/>
                  </a:cubicBezTo>
                  <a:cubicBezTo>
                    <a:pt x="2" y="165"/>
                    <a:pt x="2" y="163"/>
                    <a:pt x="1" y="161"/>
                  </a:cubicBezTo>
                  <a:cubicBezTo>
                    <a:pt x="1" y="157"/>
                    <a:pt x="0" y="154"/>
                    <a:pt x="1" y="149"/>
                  </a:cubicBezTo>
                  <a:cubicBezTo>
                    <a:pt x="3" y="145"/>
                    <a:pt x="6" y="141"/>
                    <a:pt x="11" y="141"/>
                  </a:cubicBezTo>
                  <a:cubicBezTo>
                    <a:pt x="16" y="140"/>
                    <a:pt x="21" y="142"/>
                    <a:pt x="24" y="145"/>
                  </a:cubicBezTo>
                  <a:cubicBezTo>
                    <a:pt x="29" y="151"/>
                    <a:pt x="33" y="158"/>
                    <a:pt x="37" y="165"/>
                  </a:cubicBezTo>
                  <a:cubicBezTo>
                    <a:pt x="39" y="169"/>
                    <a:pt x="42" y="173"/>
                    <a:pt x="43" y="177"/>
                  </a:cubicBezTo>
                  <a:cubicBezTo>
                    <a:pt x="47" y="185"/>
                    <a:pt x="51" y="193"/>
                    <a:pt x="54" y="200"/>
                  </a:cubicBezTo>
                  <a:cubicBezTo>
                    <a:pt x="54" y="199"/>
                    <a:pt x="55" y="198"/>
                    <a:pt x="55" y="197"/>
                  </a:cubicBezTo>
                  <a:cubicBezTo>
                    <a:pt x="56" y="192"/>
                    <a:pt x="56" y="187"/>
                    <a:pt x="57" y="182"/>
                  </a:cubicBezTo>
                  <a:cubicBezTo>
                    <a:pt x="59" y="177"/>
                    <a:pt x="59" y="172"/>
                    <a:pt x="60" y="167"/>
                  </a:cubicBezTo>
                  <a:cubicBezTo>
                    <a:pt x="63" y="156"/>
                    <a:pt x="66" y="146"/>
                    <a:pt x="68" y="136"/>
                  </a:cubicBezTo>
                  <a:cubicBezTo>
                    <a:pt x="71" y="124"/>
                    <a:pt x="73" y="114"/>
                    <a:pt x="75" y="103"/>
                  </a:cubicBezTo>
                  <a:cubicBezTo>
                    <a:pt x="76" y="99"/>
                    <a:pt x="77" y="96"/>
                    <a:pt x="77" y="92"/>
                  </a:cubicBezTo>
                  <a:cubicBezTo>
                    <a:pt x="77" y="88"/>
                    <a:pt x="78" y="84"/>
                    <a:pt x="78" y="80"/>
                  </a:cubicBezTo>
                  <a:cubicBezTo>
                    <a:pt x="78" y="77"/>
                    <a:pt x="78" y="74"/>
                    <a:pt x="77" y="72"/>
                  </a:cubicBezTo>
                  <a:cubicBezTo>
                    <a:pt x="77" y="70"/>
                    <a:pt x="77" y="69"/>
                    <a:pt x="77" y="67"/>
                  </a:cubicBezTo>
                  <a:cubicBezTo>
                    <a:pt x="76" y="66"/>
                    <a:pt x="75" y="64"/>
                    <a:pt x="75" y="63"/>
                  </a:cubicBezTo>
                  <a:cubicBezTo>
                    <a:pt x="74" y="61"/>
                    <a:pt x="74" y="59"/>
                    <a:pt x="73" y="58"/>
                  </a:cubicBezTo>
                  <a:cubicBezTo>
                    <a:pt x="72" y="56"/>
                    <a:pt x="71" y="55"/>
                    <a:pt x="70" y="53"/>
                  </a:cubicBezTo>
                  <a:cubicBezTo>
                    <a:pt x="67" y="49"/>
                    <a:pt x="66" y="45"/>
                    <a:pt x="67" y="41"/>
                  </a:cubicBezTo>
                  <a:cubicBezTo>
                    <a:pt x="68" y="35"/>
                    <a:pt x="73" y="32"/>
                    <a:pt x="78" y="31"/>
                  </a:cubicBezTo>
                  <a:cubicBezTo>
                    <a:pt x="80" y="31"/>
                    <a:pt x="83" y="31"/>
                    <a:pt x="85" y="31"/>
                  </a:cubicBezTo>
                  <a:cubicBezTo>
                    <a:pt x="88" y="32"/>
                    <a:pt x="91" y="32"/>
                    <a:pt x="93" y="32"/>
                  </a:cubicBezTo>
                  <a:cubicBezTo>
                    <a:pt x="97" y="33"/>
                    <a:pt x="100" y="33"/>
                    <a:pt x="104" y="33"/>
                  </a:cubicBezTo>
                  <a:cubicBezTo>
                    <a:pt x="103" y="33"/>
                    <a:pt x="103" y="33"/>
                    <a:pt x="103" y="33"/>
                  </a:cubicBezTo>
                  <a:lnTo>
                    <a:pt x="104" y="33"/>
                  </a:lnTo>
                  <a:lnTo>
                    <a:pt x="105" y="34"/>
                  </a:lnTo>
                  <a:cubicBezTo>
                    <a:pt x="105" y="33"/>
                    <a:pt x="104" y="33"/>
                    <a:pt x="104" y="33"/>
                  </a:cubicBezTo>
                  <a:cubicBezTo>
                    <a:pt x="110" y="34"/>
                    <a:pt x="116" y="33"/>
                    <a:pt x="122" y="32"/>
                  </a:cubicBezTo>
                  <a:cubicBezTo>
                    <a:pt x="128" y="32"/>
                    <a:pt x="135" y="31"/>
                    <a:pt x="141" y="30"/>
                  </a:cubicBezTo>
                  <a:cubicBezTo>
                    <a:pt x="148" y="30"/>
                    <a:pt x="155" y="28"/>
                    <a:pt x="161" y="27"/>
                  </a:cubicBezTo>
                  <a:cubicBezTo>
                    <a:pt x="172" y="25"/>
                    <a:pt x="183" y="23"/>
                    <a:pt x="194" y="21"/>
                  </a:cubicBezTo>
                  <a:cubicBezTo>
                    <a:pt x="219" y="17"/>
                    <a:pt x="244" y="13"/>
                    <a:pt x="269" y="9"/>
                  </a:cubicBezTo>
                  <a:cubicBezTo>
                    <a:pt x="284" y="6"/>
                    <a:pt x="299" y="3"/>
                    <a:pt x="313" y="2"/>
                  </a:cubicBezTo>
                  <a:cubicBezTo>
                    <a:pt x="320" y="0"/>
                    <a:pt x="325" y="4"/>
                    <a:pt x="327" y="11"/>
                  </a:cubicBezTo>
                  <a:cubicBezTo>
                    <a:pt x="328" y="18"/>
                    <a:pt x="322" y="24"/>
                    <a:pt x="316" y="24"/>
                  </a:cubicBezTo>
                  <a:cubicBezTo>
                    <a:pt x="313" y="24"/>
                    <a:pt x="310" y="25"/>
                    <a:pt x="307" y="25"/>
                  </a:cubicBezTo>
                  <a:cubicBezTo>
                    <a:pt x="258" y="31"/>
                    <a:pt x="210" y="41"/>
                    <a:pt x="162" y="49"/>
                  </a:cubicBezTo>
                  <a:cubicBezTo>
                    <a:pt x="152" y="51"/>
                    <a:pt x="143" y="53"/>
                    <a:pt x="134" y="54"/>
                  </a:cubicBezTo>
                  <a:cubicBezTo>
                    <a:pt x="128" y="55"/>
                    <a:pt x="123" y="55"/>
                    <a:pt x="117" y="56"/>
                  </a:cubicBezTo>
                  <a:cubicBezTo>
                    <a:pt x="111" y="56"/>
                    <a:pt x="105" y="56"/>
                    <a:pt x="99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8" y="59"/>
                    <a:pt x="99" y="62"/>
                    <a:pt x="99" y="64"/>
                  </a:cubicBezTo>
                  <a:cubicBezTo>
                    <a:pt x="101" y="73"/>
                    <a:pt x="100" y="82"/>
                    <a:pt x="100" y="91"/>
                  </a:cubicBezTo>
                  <a:cubicBezTo>
                    <a:pt x="99" y="103"/>
                    <a:pt x="96" y="115"/>
                    <a:pt x="93" y="127"/>
                  </a:cubicBezTo>
                  <a:cubicBezTo>
                    <a:pt x="91" y="138"/>
                    <a:pt x="88" y="149"/>
                    <a:pt x="85" y="160"/>
                  </a:cubicBezTo>
                  <a:cubicBezTo>
                    <a:pt x="84" y="166"/>
                    <a:pt x="82" y="172"/>
                    <a:pt x="81" y="177"/>
                  </a:cubicBezTo>
                  <a:cubicBezTo>
                    <a:pt x="80" y="184"/>
                    <a:pt x="79" y="191"/>
                    <a:pt x="78" y="198"/>
                  </a:cubicBezTo>
                  <a:lnTo>
                    <a:pt x="78" y="197"/>
                  </a:lnTo>
                  <a:cubicBezTo>
                    <a:pt x="78" y="198"/>
                    <a:pt x="78" y="198"/>
                    <a:pt x="78" y="198"/>
                  </a:cubicBezTo>
                  <a:cubicBezTo>
                    <a:pt x="77" y="204"/>
                    <a:pt x="77" y="209"/>
                    <a:pt x="76" y="215"/>
                  </a:cubicBezTo>
                  <a:cubicBezTo>
                    <a:pt x="75" y="222"/>
                    <a:pt x="75" y="230"/>
                    <a:pt x="73" y="238"/>
                  </a:cubicBezTo>
                  <a:cubicBezTo>
                    <a:pt x="72" y="243"/>
                    <a:pt x="68" y="249"/>
                    <a:pt x="62" y="250"/>
                  </a:cubicBezTo>
                  <a:cubicBezTo>
                    <a:pt x="61" y="250"/>
                    <a:pt x="60" y="250"/>
                    <a:pt x="59" y="250"/>
                  </a:cubicBezTo>
                  <a:cubicBezTo>
                    <a:pt x="57" y="250"/>
                    <a:pt x="56" y="250"/>
                    <a:pt x="54" y="2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175680" y="1690920"/>
              <a:ext cx="56520" cy="48960"/>
            </a:xfrm>
            <a:custGeom>
              <a:rect b="b" l="l" r="r" t="t"/>
              <a:pathLst>
                <a:path extrusionOk="0" h="136" w="157">
                  <a:moveTo>
                    <a:pt x="38" y="134"/>
                  </a:moveTo>
                  <a:cubicBezTo>
                    <a:pt x="28" y="133"/>
                    <a:pt x="18" y="128"/>
                    <a:pt x="15" y="118"/>
                  </a:cubicBezTo>
                  <a:cubicBezTo>
                    <a:pt x="15" y="116"/>
                    <a:pt x="15" y="114"/>
                    <a:pt x="15" y="112"/>
                  </a:cubicBezTo>
                  <a:cubicBezTo>
                    <a:pt x="16" y="109"/>
                    <a:pt x="17" y="107"/>
                    <a:pt x="18" y="104"/>
                  </a:cubicBezTo>
                  <a:cubicBezTo>
                    <a:pt x="21" y="101"/>
                    <a:pt x="24" y="99"/>
                    <a:pt x="26" y="97"/>
                  </a:cubicBezTo>
                  <a:cubicBezTo>
                    <a:pt x="30" y="94"/>
                    <a:pt x="33" y="91"/>
                    <a:pt x="37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41" y="84"/>
                    <a:pt x="46" y="79"/>
                    <a:pt x="50" y="74"/>
                  </a:cubicBezTo>
                  <a:lnTo>
                    <a:pt x="50" y="75"/>
                  </a:lnTo>
                  <a:cubicBezTo>
                    <a:pt x="50" y="74"/>
                    <a:pt x="50" y="74"/>
                    <a:pt x="50" y="74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0"/>
                    <a:pt x="56" y="66"/>
                    <a:pt x="58" y="63"/>
                  </a:cubicBezTo>
                  <a:cubicBezTo>
                    <a:pt x="60" y="60"/>
                    <a:pt x="62" y="57"/>
                    <a:pt x="63" y="54"/>
                  </a:cubicBezTo>
                  <a:cubicBezTo>
                    <a:pt x="64" y="52"/>
                    <a:pt x="65" y="50"/>
                    <a:pt x="65" y="48"/>
                  </a:cubicBezTo>
                  <a:cubicBezTo>
                    <a:pt x="66" y="47"/>
                    <a:pt x="66" y="44"/>
                    <a:pt x="67" y="43"/>
                  </a:cubicBezTo>
                  <a:cubicBezTo>
                    <a:pt x="67" y="41"/>
                    <a:pt x="67" y="39"/>
                    <a:pt x="67" y="37"/>
                  </a:cubicBezTo>
                  <a:cubicBezTo>
                    <a:pt x="67" y="36"/>
                    <a:pt x="67" y="35"/>
                    <a:pt x="67" y="34"/>
                  </a:cubicBezTo>
                  <a:cubicBezTo>
                    <a:pt x="67" y="33"/>
                    <a:pt x="67" y="31"/>
                    <a:pt x="66" y="30"/>
                  </a:cubicBezTo>
                  <a:lnTo>
                    <a:pt x="66" y="29"/>
                  </a:lnTo>
                  <a:lnTo>
                    <a:pt x="66" y="30"/>
                  </a:lnTo>
                  <a:cubicBezTo>
                    <a:pt x="66" y="29"/>
                    <a:pt x="65" y="28"/>
                    <a:pt x="65" y="27"/>
                  </a:cubicBezTo>
                  <a:cubicBezTo>
                    <a:pt x="65" y="27"/>
                    <a:pt x="65" y="26"/>
                    <a:pt x="64" y="26"/>
                  </a:cubicBezTo>
                  <a:cubicBezTo>
                    <a:pt x="64" y="26"/>
                    <a:pt x="64" y="25"/>
                    <a:pt x="63" y="25"/>
                  </a:cubicBezTo>
                  <a:lnTo>
                    <a:pt x="63" y="24"/>
                  </a:lnTo>
                  <a:lnTo>
                    <a:pt x="62" y="24"/>
                  </a:ln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3"/>
                    <a:pt x="59" y="23"/>
                    <a:pt x="58" y="23"/>
                  </a:cubicBezTo>
                  <a:lnTo>
                    <a:pt x="57" y="23"/>
                  </a:lnTo>
                  <a:cubicBezTo>
                    <a:pt x="55" y="24"/>
                    <a:pt x="53" y="24"/>
                    <a:pt x="51" y="24"/>
                  </a:cubicBezTo>
                  <a:cubicBezTo>
                    <a:pt x="49" y="25"/>
                    <a:pt x="46" y="26"/>
                    <a:pt x="44" y="27"/>
                  </a:cubicBezTo>
                  <a:cubicBezTo>
                    <a:pt x="43" y="27"/>
                    <a:pt x="41" y="29"/>
                    <a:pt x="39" y="29"/>
                  </a:cubicBezTo>
                  <a:cubicBezTo>
                    <a:pt x="37" y="30"/>
                    <a:pt x="36" y="31"/>
                    <a:pt x="34" y="33"/>
                  </a:cubicBezTo>
                  <a:cubicBezTo>
                    <a:pt x="32" y="34"/>
                    <a:pt x="31" y="35"/>
                    <a:pt x="29" y="36"/>
                  </a:cubicBezTo>
                  <a:cubicBezTo>
                    <a:pt x="28" y="37"/>
                    <a:pt x="27" y="38"/>
                    <a:pt x="26" y="40"/>
                  </a:cubicBezTo>
                  <a:cubicBezTo>
                    <a:pt x="25" y="41"/>
                    <a:pt x="25" y="42"/>
                    <a:pt x="24" y="43"/>
                  </a:cubicBezTo>
                  <a:cubicBezTo>
                    <a:pt x="23" y="43"/>
                    <a:pt x="23" y="43"/>
                    <a:pt x="23" y="44"/>
                  </a:cubicBezTo>
                  <a:cubicBezTo>
                    <a:pt x="21" y="50"/>
                    <a:pt x="13" y="53"/>
                    <a:pt x="7" y="50"/>
                  </a:cubicBezTo>
                  <a:cubicBezTo>
                    <a:pt x="1" y="47"/>
                    <a:pt x="0" y="41"/>
                    <a:pt x="1" y="36"/>
                  </a:cubicBezTo>
                  <a:cubicBezTo>
                    <a:pt x="2" y="34"/>
                    <a:pt x="2" y="34"/>
                    <a:pt x="3" y="33"/>
                  </a:cubicBezTo>
                  <a:cubicBezTo>
                    <a:pt x="7" y="24"/>
                    <a:pt x="15" y="18"/>
                    <a:pt x="22" y="13"/>
                  </a:cubicBezTo>
                  <a:cubicBezTo>
                    <a:pt x="26" y="9"/>
                    <a:pt x="32" y="7"/>
                    <a:pt x="37" y="5"/>
                  </a:cubicBezTo>
                  <a:cubicBezTo>
                    <a:pt x="42" y="3"/>
                    <a:pt x="49" y="1"/>
                    <a:pt x="55" y="1"/>
                  </a:cubicBezTo>
                  <a:cubicBezTo>
                    <a:pt x="60" y="0"/>
                    <a:pt x="65" y="1"/>
                    <a:pt x="71" y="3"/>
                  </a:cubicBezTo>
                  <a:cubicBezTo>
                    <a:pt x="75" y="5"/>
                    <a:pt x="80" y="8"/>
                    <a:pt x="83" y="13"/>
                  </a:cubicBezTo>
                  <a:cubicBezTo>
                    <a:pt x="90" y="22"/>
                    <a:pt x="91" y="35"/>
                    <a:pt x="89" y="47"/>
                  </a:cubicBezTo>
                  <a:cubicBezTo>
                    <a:pt x="87" y="58"/>
                    <a:pt x="82" y="69"/>
                    <a:pt x="75" y="79"/>
                  </a:cubicBezTo>
                  <a:cubicBezTo>
                    <a:pt x="70" y="86"/>
                    <a:pt x="64" y="93"/>
                    <a:pt x="58" y="99"/>
                  </a:cubicBezTo>
                  <a:cubicBezTo>
                    <a:pt x="54" y="104"/>
                    <a:pt x="50" y="108"/>
                    <a:pt x="46" y="111"/>
                  </a:cubicBezTo>
                  <a:cubicBezTo>
                    <a:pt x="47" y="112"/>
                    <a:pt x="50" y="112"/>
                    <a:pt x="51" y="112"/>
                  </a:cubicBezTo>
                  <a:lnTo>
                    <a:pt x="50" y="112"/>
                  </a:lnTo>
                  <a:cubicBezTo>
                    <a:pt x="58" y="112"/>
                    <a:pt x="67" y="111"/>
                    <a:pt x="75" y="111"/>
                  </a:cubicBezTo>
                  <a:cubicBezTo>
                    <a:pt x="85" y="109"/>
                    <a:pt x="95" y="108"/>
                    <a:pt x="106" y="106"/>
                  </a:cubicBezTo>
                  <a:cubicBezTo>
                    <a:pt x="118" y="104"/>
                    <a:pt x="131" y="102"/>
                    <a:pt x="145" y="101"/>
                  </a:cubicBezTo>
                  <a:cubicBezTo>
                    <a:pt x="151" y="100"/>
                    <a:pt x="156" y="105"/>
                    <a:pt x="156" y="111"/>
                  </a:cubicBezTo>
                  <a:cubicBezTo>
                    <a:pt x="156" y="118"/>
                    <a:pt x="152" y="122"/>
                    <a:pt x="145" y="123"/>
                  </a:cubicBezTo>
                  <a:cubicBezTo>
                    <a:pt x="144" y="123"/>
                    <a:pt x="141" y="123"/>
                    <a:pt x="139" y="123"/>
                  </a:cubicBezTo>
                  <a:cubicBezTo>
                    <a:pt x="137" y="124"/>
                    <a:pt x="135" y="124"/>
                    <a:pt x="133" y="125"/>
                  </a:cubicBezTo>
                  <a:cubicBezTo>
                    <a:pt x="114" y="127"/>
                    <a:pt x="95" y="131"/>
                    <a:pt x="75" y="133"/>
                  </a:cubicBezTo>
                  <a:cubicBezTo>
                    <a:pt x="67" y="134"/>
                    <a:pt x="59" y="135"/>
                    <a:pt x="51" y="135"/>
                  </a:cubicBezTo>
                  <a:cubicBezTo>
                    <a:pt x="47" y="135"/>
                    <a:pt x="42" y="135"/>
                    <a:pt x="38" y="13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225360" y="1765800"/>
              <a:ext cx="75240" cy="114120"/>
            </a:xfrm>
            <a:custGeom>
              <a:rect b="b" l="l" r="r" t="t"/>
              <a:pathLst>
                <a:path extrusionOk="0" h="317" w="209">
                  <a:moveTo>
                    <a:pt x="61" y="275"/>
                  </a:moveTo>
                  <a:cubicBezTo>
                    <a:pt x="63" y="275"/>
                    <a:pt x="64" y="274"/>
                    <a:pt x="66" y="274"/>
                  </a:cubicBezTo>
                  <a:cubicBezTo>
                    <a:pt x="67" y="274"/>
                    <a:pt x="67" y="274"/>
                    <a:pt x="67" y="273"/>
                  </a:cubicBezTo>
                  <a:cubicBezTo>
                    <a:pt x="68" y="273"/>
                    <a:pt x="70" y="272"/>
                    <a:pt x="71" y="272"/>
                  </a:cubicBezTo>
                  <a:cubicBezTo>
                    <a:pt x="73" y="270"/>
                    <a:pt x="75" y="267"/>
                    <a:pt x="78" y="266"/>
                  </a:cubicBezTo>
                  <a:cubicBezTo>
                    <a:pt x="81" y="262"/>
                    <a:pt x="85" y="258"/>
                    <a:pt x="88" y="254"/>
                  </a:cubicBezTo>
                  <a:lnTo>
                    <a:pt x="88" y="255"/>
                  </a:lnTo>
                  <a:cubicBezTo>
                    <a:pt x="93" y="248"/>
                    <a:pt x="98" y="241"/>
                    <a:pt x="102" y="234"/>
                  </a:cubicBezTo>
                  <a:cubicBezTo>
                    <a:pt x="102" y="235"/>
                    <a:pt x="101" y="235"/>
                    <a:pt x="101" y="236"/>
                  </a:cubicBezTo>
                  <a:cubicBezTo>
                    <a:pt x="109" y="223"/>
                    <a:pt x="116" y="210"/>
                    <a:pt x="122" y="196"/>
                  </a:cubicBezTo>
                  <a:cubicBezTo>
                    <a:pt x="122" y="196"/>
                    <a:pt x="123" y="196"/>
                    <a:pt x="123" y="195"/>
                  </a:cubicBezTo>
                  <a:cubicBezTo>
                    <a:pt x="121" y="196"/>
                    <a:pt x="120" y="197"/>
                    <a:pt x="119" y="198"/>
                  </a:cubicBezTo>
                  <a:cubicBezTo>
                    <a:pt x="113" y="200"/>
                    <a:pt x="106" y="198"/>
                    <a:pt x="103" y="192"/>
                  </a:cubicBezTo>
                  <a:cubicBezTo>
                    <a:pt x="102" y="188"/>
                    <a:pt x="102" y="184"/>
                    <a:pt x="101" y="179"/>
                  </a:cubicBezTo>
                  <a:cubicBezTo>
                    <a:pt x="100" y="175"/>
                    <a:pt x="100" y="172"/>
                    <a:pt x="100" y="168"/>
                  </a:cubicBezTo>
                  <a:cubicBezTo>
                    <a:pt x="99" y="164"/>
                    <a:pt x="103" y="159"/>
                    <a:pt x="107" y="157"/>
                  </a:cubicBezTo>
                  <a:lnTo>
                    <a:pt x="107" y="156"/>
                  </a:lnTo>
                  <a:cubicBezTo>
                    <a:pt x="106" y="156"/>
                    <a:pt x="106" y="154"/>
                    <a:pt x="106" y="154"/>
                  </a:cubicBezTo>
                  <a:cubicBezTo>
                    <a:pt x="105" y="153"/>
                    <a:pt x="103" y="151"/>
                    <a:pt x="102" y="150"/>
                  </a:cubicBezTo>
                  <a:cubicBezTo>
                    <a:pt x="101" y="149"/>
                    <a:pt x="100" y="148"/>
                    <a:pt x="99" y="147"/>
                  </a:cubicBezTo>
                  <a:cubicBezTo>
                    <a:pt x="97" y="146"/>
                    <a:pt x="96" y="144"/>
                    <a:pt x="94" y="143"/>
                  </a:cubicBezTo>
                  <a:cubicBezTo>
                    <a:pt x="94" y="143"/>
                    <a:pt x="92" y="143"/>
                    <a:pt x="92" y="142"/>
                  </a:cubicBezTo>
                  <a:cubicBezTo>
                    <a:pt x="91" y="142"/>
                    <a:pt x="89" y="141"/>
                    <a:pt x="88" y="141"/>
                  </a:cubicBezTo>
                  <a:cubicBezTo>
                    <a:pt x="87" y="140"/>
                    <a:pt x="85" y="140"/>
                    <a:pt x="84" y="140"/>
                  </a:cubicBezTo>
                  <a:cubicBezTo>
                    <a:pt x="83" y="140"/>
                    <a:pt x="82" y="140"/>
                    <a:pt x="81" y="140"/>
                  </a:cubicBezTo>
                  <a:cubicBezTo>
                    <a:pt x="80" y="140"/>
                    <a:pt x="79" y="140"/>
                    <a:pt x="78" y="140"/>
                  </a:cubicBezTo>
                  <a:cubicBezTo>
                    <a:pt x="76" y="140"/>
                    <a:pt x="75" y="140"/>
                    <a:pt x="74" y="140"/>
                  </a:cubicBezTo>
                  <a:cubicBezTo>
                    <a:pt x="73" y="141"/>
                    <a:pt x="71" y="141"/>
                    <a:pt x="70" y="142"/>
                  </a:cubicBezTo>
                  <a:cubicBezTo>
                    <a:pt x="68" y="142"/>
                    <a:pt x="67" y="143"/>
                    <a:pt x="66" y="143"/>
                  </a:cubicBezTo>
                  <a:cubicBezTo>
                    <a:pt x="64" y="144"/>
                    <a:pt x="62" y="146"/>
                    <a:pt x="60" y="147"/>
                  </a:cubicBezTo>
                  <a:cubicBezTo>
                    <a:pt x="59" y="148"/>
                    <a:pt x="57" y="149"/>
                    <a:pt x="56" y="151"/>
                  </a:cubicBezTo>
                  <a:cubicBezTo>
                    <a:pt x="52" y="154"/>
                    <a:pt x="49" y="158"/>
                    <a:pt x="45" y="162"/>
                  </a:cubicBezTo>
                  <a:cubicBezTo>
                    <a:pt x="41" y="167"/>
                    <a:pt x="37" y="173"/>
                    <a:pt x="33" y="179"/>
                  </a:cubicBezTo>
                  <a:cubicBezTo>
                    <a:pt x="32" y="181"/>
                    <a:pt x="31" y="184"/>
                    <a:pt x="29" y="186"/>
                  </a:cubicBezTo>
                  <a:cubicBezTo>
                    <a:pt x="28" y="191"/>
                    <a:pt x="26" y="195"/>
                    <a:pt x="25" y="199"/>
                  </a:cubicBezTo>
                  <a:cubicBezTo>
                    <a:pt x="24" y="203"/>
                    <a:pt x="23" y="208"/>
                    <a:pt x="22" y="213"/>
                  </a:cubicBezTo>
                  <a:cubicBezTo>
                    <a:pt x="22" y="216"/>
                    <a:pt x="21" y="218"/>
                    <a:pt x="21" y="221"/>
                  </a:cubicBezTo>
                  <a:cubicBezTo>
                    <a:pt x="21" y="224"/>
                    <a:pt x="22" y="226"/>
                    <a:pt x="22" y="228"/>
                  </a:cubicBezTo>
                  <a:cubicBezTo>
                    <a:pt x="22" y="232"/>
                    <a:pt x="23" y="235"/>
                    <a:pt x="24" y="238"/>
                  </a:cubicBezTo>
                  <a:cubicBezTo>
                    <a:pt x="24" y="241"/>
                    <a:pt x="25" y="244"/>
                    <a:pt x="26" y="247"/>
                  </a:cubicBezTo>
                  <a:cubicBezTo>
                    <a:pt x="27" y="249"/>
                    <a:pt x="28" y="252"/>
                    <a:pt x="30" y="255"/>
                  </a:cubicBezTo>
                  <a:cubicBezTo>
                    <a:pt x="31" y="257"/>
                    <a:pt x="33" y="260"/>
                    <a:pt x="35" y="262"/>
                  </a:cubicBezTo>
                  <a:cubicBezTo>
                    <a:pt x="36" y="264"/>
                    <a:pt x="37" y="266"/>
                    <a:pt x="39" y="267"/>
                  </a:cubicBezTo>
                  <a:cubicBezTo>
                    <a:pt x="40" y="269"/>
                    <a:pt x="41" y="270"/>
                    <a:pt x="43" y="271"/>
                  </a:cubicBezTo>
                  <a:cubicBezTo>
                    <a:pt x="43" y="272"/>
                    <a:pt x="44" y="272"/>
                    <a:pt x="45" y="272"/>
                  </a:cubicBezTo>
                  <a:cubicBezTo>
                    <a:pt x="45" y="273"/>
                    <a:pt x="46" y="273"/>
                    <a:pt x="46" y="273"/>
                  </a:cubicBezTo>
                  <a:cubicBezTo>
                    <a:pt x="47" y="274"/>
                    <a:pt x="49" y="274"/>
                    <a:pt x="50" y="274"/>
                  </a:cubicBezTo>
                  <a:cubicBezTo>
                    <a:pt x="51" y="275"/>
                    <a:pt x="52" y="275"/>
                    <a:pt x="54" y="275"/>
                  </a:cubicBezTo>
                  <a:cubicBezTo>
                    <a:pt x="54" y="275"/>
                    <a:pt x="54" y="276"/>
                    <a:pt x="55" y="276"/>
                  </a:cubicBezTo>
                  <a:cubicBezTo>
                    <a:pt x="57" y="276"/>
                    <a:pt x="59" y="275"/>
                    <a:pt x="61" y="275"/>
                  </a:cubicBezTo>
                  <a:moveTo>
                    <a:pt x="144" y="306"/>
                  </a:moveTo>
                  <a:cubicBezTo>
                    <a:pt x="142" y="303"/>
                    <a:pt x="142" y="299"/>
                    <a:pt x="143" y="296"/>
                  </a:cubicBezTo>
                  <a:cubicBezTo>
                    <a:pt x="143" y="294"/>
                    <a:pt x="143" y="292"/>
                    <a:pt x="143" y="291"/>
                  </a:cubicBezTo>
                  <a:cubicBezTo>
                    <a:pt x="143" y="288"/>
                    <a:pt x="143" y="286"/>
                    <a:pt x="144" y="283"/>
                  </a:cubicBezTo>
                  <a:cubicBezTo>
                    <a:pt x="144" y="277"/>
                    <a:pt x="144" y="270"/>
                    <a:pt x="144" y="265"/>
                  </a:cubicBezTo>
                  <a:cubicBezTo>
                    <a:pt x="144" y="252"/>
                    <a:pt x="145" y="241"/>
                    <a:pt x="145" y="228"/>
                  </a:cubicBezTo>
                  <a:cubicBezTo>
                    <a:pt x="145" y="218"/>
                    <a:pt x="145" y="207"/>
                    <a:pt x="145" y="196"/>
                  </a:cubicBezTo>
                  <a:cubicBezTo>
                    <a:pt x="142" y="204"/>
                    <a:pt x="138" y="211"/>
                    <a:pt x="134" y="219"/>
                  </a:cubicBezTo>
                  <a:cubicBezTo>
                    <a:pt x="133" y="224"/>
                    <a:pt x="130" y="228"/>
                    <a:pt x="128" y="232"/>
                  </a:cubicBezTo>
                  <a:cubicBezTo>
                    <a:pt x="123" y="240"/>
                    <a:pt x="119" y="248"/>
                    <a:pt x="114" y="255"/>
                  </a:cubicBezTo>
                  <a:cubicBezTo>
                    <a:pt x="110" y="262"/>
                    <a:pt x="106" y="267"/>
                    <a:pt x="100" y="273"/>
                  </a:cubicBezTo>
                  <a:cubicBezTo>
                    <a:pt x="95" y="279"/>
                    <a:pt x="90" y="285"/>
                    <a:pt x="84" y="290"/>
                  </a:cubicBezTo>
                  <a:cubicBezTo>
                    <a:pt x="81" y="292"/>
                    <a:pt x="78" y="293"/>
                    <a:pt x="74" y="295"/>
                  </a:cubicBezTo>
                  <a:cubicBezTo>
                    <a:pt x="71" y="296"/>
                    <a:pt x="68" y="297"/>
                    <a:pt x="64" y="297"/>
                  </a:cubicBezTo>
                  <a:cubicBezTo>
                    <a:pt x="57" y="298"/>
                    <a:pt x="50" y="298"/>
                    <a:pt x="43" y="295"/>
                  </a:cubicBezTo>
                  <a:cubicBezTo>
                    <a:pt x="36" y="293"/>
                    <a:pt x="31" y="290"/>
                    <a:pt x="26" y="285"/>
                  </a:cubicBezTo>
                  <a:cubicBezTo>
                    <a:pt x="21" y="280"/>
                    <a:pt x="17" y="274"/>
                    <a:pt x="13" y="269"/>
                  </a:cubicBezTo>
                  <a:cubicBezTo>
                    <a:pt x="6" y="256"/>
                    <a:pt x="1" y="241"/>
                    <a:pt x="0" y="227"/>
                  </a:cubicBezTo>
                  <a:cubicBezTo>
                    <a:pt x="0" y="220"/>
                    <a:pt x="0" y="212"/>
                    <a:pt x="2" y="204"/>
                  </a:cubicBezTo>
                  <a:cubicBezTo>
                    <a:pt x="3" y="197"/>
                    <a:pt x="5" y="189"/>
                    <a:pt x="8" y="182"/>
                  </a:cubicBezTo>
                  <a:cubicBezTo>
                    <a:pt x="11" y="175"/>
                    <a:pt x="14" y="168"/>
                    <a:pt x="18" y="162"/>
                  </a:cubicBezTo>
                  <a:cubicBezTo>
                    <a:pt x="23" y="155"/>
                    <a:pt x="28" y="148"/>
                    <a:pt x="33" y="142"/>
                  </a:cubicBezTo>
                  <a:cubicBezTo>
                    <a:pt x="43" y="131"/>
                    <a:pt x="55" y="122"/>
                    <a:pt x="69" y="118"/>
                  </a:cubicBezTo>
                  <a:cubicBezTo>
                    <a:pt x="76" y="117"/>
                    <a:pt x="83" y="117"/>
                    <a:pt x="90" y="118"/>
                  </a:cubicBezTo>
                  <a:cubicBezTo>
                    <a:pt x="98" y="119"/>
                    <a:pt x="105" y="123"/>
                    <a:pt x="111" y="128"/>
                  </a:cubicBezTo>
                  <a:cubicBezTo>
                    <a:pt x="117" y="132"/>
                    <a:pt x="121" y="137"/>
                    <a:pt x="125" y="142"/>
                  </a:cubicBezTo>
                  <a:cubicBezTo>
                    <a:pt x="129" y="148"/>
                    <a:pt x="131" y="154"/>
                    <a:pt x="131" y="161"/>
                  </a:cubicBezTo>
                  <a:cubicBezTo>
                    <a:pt x="131" y="168"/>
                    <a:pt x="131" y="174"/>
                    <a:pt x="130" y="181"/>
                  </a:cubicBezTo>
                  <a:cubicBezTo>
                    <a:pt x="133" y="174"/>
                    <a:pt x="136" y="167"/>
                    <a:pt x="140" y="160"/>
                  </a:cubicBezTo>
                  <a:cubicBezTo>
                    <a:pt x="142" y="153"/>
                    <a:pt x="145" y="146"/>
                    <a:pt x="149" y="138"/>
                  </a:cubicBezTo>
                  <a:cubicBezTo>
                    <a:pt x="149" y="135"/>
                    <a:pt x="149" y="132"/>
                    <a:pt x="149" y="128"/>
                  </a:cubicBezTo>
                  <a:cubicBezTo>
                    <a:pt x="151" y="117"/>
                    <a:pt x="153" y="105"/>
                    <a:pt x="155" y="94"/>
                  </a:cubicBezTo>
                  <a:cubicBezTo>
                    <a:pt x="155" y="90"/>
                    <a:pt x="156" y="84"/>
                    <a:pt x="158" y="79"/>
                  </a:cubicBezTo>
                  <a:cubicBezTo>
                    <a:pt x="159" y="75"/>
                    <a:pt x="160" y="70"/>
                    <a:pt x="161" y="66"/>
                  </a:cubicBezTo>
                  <a:cubicBezTo>
                    <a:pt x="163" y="59"/>
                    <a:pt x="165" y="52"/>
                    <a:pt x="167" y="45"/>
                  </a:cubicBezTo>
                  <a:cubicBezTo>
                    <a:pt x="169" y="38"/>
                    <a:pt x="172" y="31"/>
                    <a:pt x="175" y="24"/>
                  </a:cubicBezTo>
                  <a:cubicBezTo>
                    <a:pt x="176" y="21"/>
                    <a:pt x="177" y="18"/>
                    <a:pt x="179" y="15"/>
                  </a:cubicBezTo>
                  <a:cubicBezTo>
                    <a:pt x="180" y="12"/>
                    <a:pt x="183" y="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8" y="2"/>
                    <a:pt x="194" y="0"/>
                    <a:pt x="200" y="3"/>
                  </a:cubicBezTo>
                  <a:cubicBezTo>
                    <a:pt x="202" y="4"/>
                    <a:pt x="205" y="6"/>
                    <a:pt x="206" y="8"/>
                  </a:cubicBezTo>
                  <a:cubicBezTo>
                    <a:pt x="208" y="10"/>
                    <a:pt x="208" y="14"/>
                    <a:pt x="208" y="16"/>
                  </a:cubicBezTo>
                  <a:cubicBezTo>
                    <a:pt x="208" y="22"/>
                    <a:pt x="207" y="26"/>
                    <a:pt x="206" y="31"/>
                  </a:cubicBezTo>
                  <a:cubicBezTo>
                    <a:pt x="205" y="37"/>
                    <a:pt x="204" y="43"/>
                    <a:pt x="202" y="49"/>
                  </a:cubicBezTo>
                  <a:cubicBezTo>
                    <a:pt x="199" y="61"/>
                    <a:pt x="195" y="73"/>
                    <a:pt x="191" y="84"/>
                  </a:cubicBezTo>
                  <a:cubicBezTo>
                    <a:pt x="190" y="90"/>
                    <a:pt x="188" y="94"/>
                    <a:pt x="186" y="99"/>
                  </a:cubicBezTo>
                  <a:cubicBezTo>
                    <a:pt x="184" y="104"/>
                    <a:pt x="183" y="110"/>
                    <a:pt x="180" y="114"/>
                  </a:cubicBezTo>
                  <a:cubicBezTo>
                    <a:pt x="177" y="124"/>
                    <a:pt x="173" y="133"/>
                    <a:pt x="169" y="143"/>
                  </a:cubicBezTo>
                  <a:cubicBezTo>
                    <a:pt x="169" y="149"/>
                    <a:pt x="168" y="156"/>
                    <a:pt x="168" y="161"/>
                  </a:cubicBezTo>
                  <a:cubicBezTo>
                    <a:pt x="167" y="178"/>
                    <a:pt x="166" y="193"/>
                    <a:pt x="166" y="210"/>
                  </a:cubicBezTo>
                  <a:cubicBezTo>
                    <a:pt x="166" y="209"/>
                    <a:pt x="166" y="209"/>
                    <a:pt x="166" y="209"/>
                  </a:cubicBezTo>
                  <a:cubicBezTo>
                    <a:pt x="166" y="224"/>
                    <a:pt x="166" y="238"/>
                    <a:pt x="166" y="253"/>
                  </a:cubicBezTo>
                  <a:cubicBezTo>
                    <a:pt x="166" y="260"/>
                    <a:pt x="166" y="267"/>
                    <a:pt x="166" y="275"/>
                  </a:cubicBezTo>
                  <a:cubicBezTo>
                    <a:pt x="166" y="283"/>
                    <a:pt x="166" y="291"/>
                    <a:pt x="166" y="300"/>
                  </a:cubicBezTo>
                  <a:cubicBezTo>
                    <a:pt x="166" y="301"/>
                    <a:pt x="166" y="301"/>
                    <a:pt x="166" y="302"/>
                  </a:cubicBezTo>
                  <a:cubicBezTo>
                    <a:pt x="168" y="308"/>
                    <a:pt x="163" y="315"/>
                    <a:pt x="157" y="316"/>
                  </a:cubicBezTo>
                  <a:cubicBezTo>
                    <a:pt x="156" y="316"/>
                    <a:pt x="156" y="316"/>
                    <a:pt x="155" y="316"/>
                  </a:cubicBezTo>
                  <a:cubicBezTo>
                    <a:pt x="149" y="316"/>
                    <a:pt x="144" y="312"/>
                    <a:pt x="144" y="3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288000" y="1813680"/>
              <a:ext cx="81000" cy="157680"/>
            </a:xfrm>
            <a:custGeom>
              <a:rect b="b" l="l" r="r" t="t"/>
              <a:pathLst>
                <a:path extrusionOk="0" h="438" w="225">
                  <a:moveTo>
                    <a:pt x="71" y="415"/>
                  </a:moveTo>
                  <a:cubicBezTo>
                    <a:pt x="72" y="415"/>
                    <a:pt x="72" y="415"/>
                    <a:pt x="73" y="415"/>
                  </a:cubicBezTo>
                  <a:cubicBezTo>
                    <a:pt x="74" y="415"/>
                    <a:pt x="74" y="414"/>
                    <a:pt x="74" y="414"/>
                  </a:cubicBezTo>
                  <a:cubicBezTo>
                    <a:pt x="75" y="414"/>
                    <a:pt x="76" y="413"/>
                    <a:pt x="76" y="413"/>
                  </a:cubicBezTo>
                  <a:cubicBezTo>
                    <a:pt x="77" y="412"/>
                    <a:pt x="78" y="412"/>
                    <a:pt x="79" y="410"/>
                  </a:cubicBezTo>
                  <a:cubicBezTo>
                    <a:pt x="79" y="409"/>
                    <a:pt x="80" y="409"/>
                    <a:pt x="81" y="408"/>
                  </a:cubicBezTo>
                  <a:cubicBezTo>
                    <a:pt x="81" y="407"/>
                    <a:pt x="81" y="406"/>
                    <a:pt x="81" y="406"/>
                  </a:cubicBezTo>
                  <a:cubicBezTo>
                    <a:pt x="82" y="404"/>
                    <a:pt x="83" y="403"/>
                    <a:pt x="83" y="402"/>
                  </a:cubicBezTo>
                  <a:cubicBezTo>
                    <a:pt x="86" y="391"/>
                    <a:pt x="87" y="381"/>
                    <a:pt x="88" y="371"/>
                  </a:cubicBezTo>
                  <a:lnTo>
                    <a:pt x="88" y="372"/>
                  </a:lnTo>
                  <a:cubicBezTo>
                    <a:pt x="89" y="366"/>
                    <a:pt x="90" y="359"/>
                    <a:pt x="91" y="353"/>
                  </a:cubicBezTo>
                  <a:cubicBezTo>
                    <a:pt x="91" y="348"/>
                    <a:pt x="91" y="343"/>
                    <a:pt x="92" y="338"/>
                  </a:cubicBezTo>
                  <a:cubicBezTo>
                    <a:pt x="93" y="325"/>
                    <a:pt x="93" y="313"/>
                    <a:pt x="94" y="301"/>
                  </a:cubicBezTo>
                  <a:cubicBezTo>
                    <a:pt x="94" y="278"/>
                    <a:pt x="95" y="255"/>
                    <a:pt x="97" y="233"/>
                  </a:cubicBezTo>
                  <a:cubicBezTo>
                    <a:pt x="97" y="213"/>
                    <a:pt x="99" y="194"/>
                    <a:pt x="100" y="175"/>
                  </a:cubicBezTo>
                  <a:cubicBezTo>
                    <a:pt x="94" y="181"/>
                    <a:pt x="89" y="187"/>
                    <a:pt x="84" y="193"/>
                  </a:cubicBezTo>
                  <a:lnTo>
                    <a:pt x="83" y="194"/>
                  </a:lnTo>
                  <a:lnTo>
                    <a:pt x="84" y="193"/>
                  </a:lnTo>
                  <a:cubicBezTo>
                    <a:pt x="74" y="205"/>
                    <a:pt x="66" y="217"/>
                    <a:pt x="58" y="230"/>
                  </a:cubicBezTo>
                  <a:lnTo>
                    <a:pt x="58" y="229"/>
                  </a:lnTo>
                  <a:cubicBezTo>
                    <a:pt x="51" y="241"/>
                    <a:pt x="44" y="253"/>
                    <a:pt x="38" y="265"/>
                  </a:cubicBezTo>
                  <a:lnTo>
                    <a:pt x="38" y="266"/>
                  </a:lnTo>
                  <a:lnTo>
                    <a:pt x="38" y="267"/>
                  </a:lnTo>
                  <a:lnTo>
                    <a:pt x="38" y="266"/>
                  </a:lnTo>
                  <a:cubicBezTo>
                    <a:pt x="35" y="274"/>
                    <a:pt x="32" y="281"/>
                    <a:pt x="30" y="289"/>
                  </a:cubicBezTo>
                  <a:cubicBezTo>
                    <a:pt x="27" y="297"/>
                    <a:pt x="26" y="306"/>
                    <a:pt x="24" y="315"/>
                  </a:cubicBezTo>
                  <a:cubicBezTo>
                    <a:pt x="23" y="324"/>
                    <a:pt x="22" y="332"/>
                    <a:pt x="22" y="340"/>
                  </a:cubicBezTo>
                  <a:cubicBezTo>
                    <a:pt x="22" y="343"/>
                    <a:pt x="22" y="346"/>
                    <a:pt x="22" y="349"/>
                  </a:cubicBezTo>
                  <a:cubicBezTo>
                    <a:pt x="23" y="352"/>
                    <a:pt x="23" y="355"/>
                    <a:pt x="24" y="357"/>
                  </a:cubicBezTo>
                  <a:cubicBezTo>
                    <a:pt x="26" y="364"/>
                    <a:pt x="27" y="370"/>
                    <a:pt x="30" y="376"/>
                  </a:cubicBezTo>
                  <a:cubicBezTo>
                    <a:pt x="30" y="375"/>
                    <a:pt x="29" y="375"/>
                    <a:pt x="29" y="374"/>
                  </a:cubicBezTo>
                  <a:cubicBezTo>
                    <a:pt x="31" y="378"/>
                    <a:pt x="33" y="382"/>
                    <a:pt x="34" y="385"/>
                  </a:cubicBezTo>
                  <a:cubicBezTo>
                    <a:pt x="36" y="389"/>
                    <a:pt x="38" y="392"/>
                    <a:pt x="40" y="395"/>
                  </a:cubicBezTo>
                  <a:cubicBezTo>
                    <a:pt x="41" y="397"/>
                    <a:pt x="43" y="399"/>
                    <a:pt x="45" y="401"/>
                  </a:cubicBezTo>
                  <a:cubicBezTo>
                    <a:pt x="47" y="403"/>
                    <a:pt x="49" y="405"/>
                    <a:pt x="51" y="406"/>
                  </a:cubicBezTo>
                  <a:cubicBezTo>
                    <a:pt x="52" y="408"/>
                    <a:pt x="55" y="409"/>
                    <a:pt x="56" y="410"/>
                  </a:cubicBezTo>
                  <a:cubicBezTo>
                    <a:pt x="58" y="411"/>
                    <a:pt x="60" y="412"/>
                    <a:pt x="61" y="413"/>
                  </a:cubicBezTo>
                  <a:cubicBezTo>
                    <a:pt x="62" y="413"/>
                    <a:pt x="64" y="414"/>
                    <a:pt x="65" y="414"/>
                  </a:cubicBezTo>
                  <a:cubicBezTo>
                    <a:pt x="66" y="415"/>
                    <a:pt x="66" y="415"/>
                    <a:pt x="68" y="415"/>
                  </a:cubicBezTo>
                  <a:cubicBezTo>
                    <a:pt x="68" y="415"/>
                    <a:pt x="69" y="415"/>
                    <a:pt x="70" y="415"/>
                  </a:cubicBezTo>
                  <a:cubicBezTo>
                    <a:pt x="71" y="415"/>
                    <a:pt x="72" y="415"/>
                    <a:pt x="72" y="415"/>
                  </a:cubicBezTo>
                  <a:lnTo>
                    <a:pt x="71" y="415"/>
                  </a:lnTo>
                  <a:moveTo>
                    <a:pt x="63" y="437"/>
                  </a:moveTo>
                  <a:cubicBezTo>
                    <a:pt x="49" y="434"/>
                    <a:pt x="37" y="426"/>
                    <a:pt x="28" y="415"/>
                  </a:cubicBezTo>
                  <a:cubicBezTo>
                    <a:pt x="23" y="410"/>
                    <a:pt x="19" y="403"/>
                    <a:pt x="16" y="397"/>
                  </a:cubicBezTo>
                  <a:cubicBezTo>
                    <a:pt x="12" y="390"/>
                    <a:pt x="9" y="383"/>
                    <a:pt x="6" y="375"/>
                  </a:cubicBezTo>
                  <a:cubicBezTo>
                    <a:pt x="3" y="368"/>
                    <a:pt x="2" y="361"/>
                    <a:pt x="1" y="353"/>
                  </a:cubicBezTo>
                  <a:cubicBezTo>
                    <a:pt x="0" y="346"/>
                    <a:pt x="0" y="338"/>
                    <a:pt x="1" y="330"/>
                  </a:cubicBezTo>
                  <a:cubicBezTo>
                    <a:pt x="2" y="314"/>
                    <a:pt x="6" y="298"/>
                    <a:pt x="10" y="282"/>
                  </a:cubicBezTo>
                  <a:cubicBezTo>
                    <a:pt x="15" y="267"/>
                    <a:pt x="21" y="252"/>
                    <a:pt x="30" y="238"/>
                  </a:cubicBezTo>
                  <a:cubicBezTo>
                    <a:pt x="45" y="209"/>
                    <a:pt x="65" y="183"/>
                    <a:pt x="87" y="160"/>
                  </a:cubicBezTo>
                  <a:lnTo>
                    <a:pt x="86" y="161"/>
                  </a:lnTo>
                  <a:cubicBezTo>
                    <a:pt x="80" y="163"/>
                    <a:pt x="72" y="163"/>
                    <a:pt x="66" y="160"/>
                  </a:cubicBezTo>
                  <a:cubicBezTo>
                    <a:pt x="63" y="159"/>
                    <a:pt x="60" y="158"/>
                    <a:pt x="57" y="156"/>
                  </a:cubicBezTo>
                  <a:cubicBezTo>
                    <a:pt x="54" y="154"/>
                    <a:pt x="52" y="151"/>
                    <a:pt x="50" y="148"/>
                  </a:cubicBezTo>
                  <a:cubicBezTo>
                    <a:pt x="47" y="143"/>
                    <a:pt x="45" y="137"/>
                    <a:pt x="44" y="130"/>
                  </a:cubicBezTo>
                  <a:cubicBezTo>
                    <a:pt x="42" y="123"/>
                    <a:pt x="42" y="114"/>
                    <a:pt x="42" y="106"/>
                  </a:cubicBezTo>
                  <a:cubicBezTo>
                    <a:pt x="42" y="88"/>
                    <a:pt x="43" y="70"/>
                    <a:pt x="48" y="52"/>
                  </a:cubicBezTo>
                  <a:cubicBezTo>
                    <a:pt x="50" y="43"/>
                    <a:pt x="54" y="35"/>
                    <a:pt x="59" y="28"/>
                  </a:cubicBezTo>
                  <a:cubicBezTo>
                    <a:pt x="62" y="22"/>
                    <a:pt x="69" y="17"/>
                    <a:pt x="76" y="18"/>
                  </a:cubicBezTo>
                  <a:cubicBezTo>
                    <a:pt x="83" y="18"/>
                    <a:pt x="88" y="25"/>
                    <a:pt x="86" y="32"/>
                  </a:cubicBezTo>
                  <a:cubicBezTo>
                    <a:pt x="86" y="35"/>
                    <a:pt x="84" y="38"/>
                    <a:pt x="81" y="39"/>
                  </a:cubicBezTo>
                  <a:cubicBezTo>
                    <a:pt x="80" y="40"/>
                    <a:pt x="79" y="40"/>
                    <a:pt x="78" y="40"/>
                  </a:cubicBezTo>
                  <a:lnTo>
                    <a:pt x="78" y="41"/>
                  </a:lnTo>
                  <a:cubicBezTo>
                    <a:pt x="77" y="42"/>
                    <a:pt x="77" y="43"/>
                    <a:pt x="76" y="43"/>
                  </a:cubicBezTo>
                  <a:cubicBezTo>
                    <a:pt x="75" y="45"/>
                    <a:pt x="74" y="47"/>
                    <a:pt x="73" y="49"/>
                  </a:cubicBezTo>
                  <a:cubicBezTo>
                    <a:pt x="72" y="52"/>
                    <a:pt x="71" y="56"/>
                    <a:pt x="70" y="59"/>
                  </a:cubicBezTo>
                  <a:cubicBezTo>
                    <a:pt x="68" y="64"/>
                    <a:pt x="68" y="68"/>
                    <a:pt x="66" y="74"/>
                  </a:cubicBezTo>
                  <a:cubicBezTo>
                    <a:pt x="65" y="82"/>
                    <a:pt x="65" y="92"/>
                    <a:pt x="65" y="101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5" y="107"/>
                    <a:pt x="65" y="114"/>
                    <a:pt x="65" y="121"/>
                  </a:cubicBezTo>
                  <a:cubicBezTo>
                    <a:pt x="66" y="124"/>
                    <a:pt x="66" y="127"/>
                    <a:pt x="67" y="130"/>
                  </a:cubicBezTo>
                  <a:cubicBezTo>
                    <a:pt x="68" y="131"/>
                    <a:pt x="68" y="133"/>
                    <a:pt x="68" y="134"/>
                  </a:cubicBezTo>
                  <a:cubicBezTo>
                    <a:pt x="69" y="134"/>
                    <a:pt x="69" y="135"/>
                    <a:pt x="69" y="135"/>
                  </a:cubicBezTo>
                  <a:cubicBezTo>
                    <a:pt x="69" y="135"/>
                    <a:pt x="69" y="136"/>
                    <a:pt x="70" y="137"/>
                  </a:cubicBezTo>
                  <a:lnTo>
                    <a:pt x="70" y="138"/>
                  </a:lnTo>
                  <a:cubicBezTo>
                    <a:pt x="71" y="138"/>
                    <a:pt x="72" y="138"/>
                    <a:pt x="72" y="138"/>
                  </a:cubicBezTo>
                  <a:cubicBezTo>
                    <a:pt x="73" y="138"/>
                    <a:pt x="73" y="139"/>
                    <a:pt x="74" y="139"/>
                  </a:cubicBezTo>
                  <a:cubicBezTo>
                    <a:pt x="74" y="139"/>
                    <a:pt x="75" y="140"/>
                    <a:pt x="76" y="140"/>
                  </a:cubicBezTo>
                  <a:lnTo>
                    <a:pt x="77" y="140"/>
                  </a:lnTo>
                  <a:lnTo>
                    <a:pt x="78" y="140"/>
                  </a:lnTo>
                  <a:cubicBezTo>
                    <a:pt x="79" y="140"/>
                    <a:pt x="79" y="140"/>
                    <a:pt x="79" y="139"/>
                  </a:cubicBezTo>
                  <a:cubicBezTo>
                    <a:pt x="80" y="139"/>
                    <a:pt x="81" y="139"/>
                    <a:pt x="81" y="138"/>
                  </a:cubicBezTo>
                  <a:cubicBezTo>
                    <a:pt x="82" y="138"/>
                    <a:pt x="83" y="138"/>
                    <a:pt x="84" y="138"/>
                  </a:cubicBezTo>
                  <a:cubicBezTo>
                    <a:pt x="84" y="137"/>
                    <a:pt x="85" y="137"/>
                    <a:pt x="86" y="136"/>
                  </a:cubicBezTo>
                  <a:cubicBezTo>
                    <a:pt x="87" y="135"/>
                    <a:pt x="89" y="134"/>
                    <a:pt x="91" y="132"/>
                  </a:cubicBezTo>
                  <a:cubicBezTo>
                    <a:pt x="93" y="130"/>
                    <a:pt x="95" y="127"/>
                    <a:pt x="97" y="125"/>
                  </a:cubicBezTo>
                  <a:cubicBezTo>
                    <a:pt x="101" y="121"/>
                    <a:pt x="104" y="116"/>
                    <a:pt x="107" y="111"/>
                  </a:cubicBezTo>
                  <a:cubicBezTo>
                    <a:pt x="108" y="105"/>
                    <a:pt x="109" y="99"/>
                    <a:pt x="110" y="93"/>
                  </a:cubicBezTo>
                  <a:cubicBezTo>
                    <a:pt x="113" y="77"/>
                    <a:pt x="116" y="62"/>
                    <a:pt x="122" y="47"/>
                  </a:cubicBezTo>
                  <a:cubicBezTo>
                    <a:pt x="125" y="39"/>
                    <a:pt x="128" y="31"/>
                    <a:pt x="132" y="24"/>
                  </a:cubicBezTo>
                  <a:cubicBezTo>
                    <a:pt x="134" y="19"/>
                    <a:pt x="136" y="16"/>
                    <a:pt x="138" y="12"/>
                  </a:cubicBezTo>
                  <a:cubicBezTo>
                    <a:pt x="141" y="8"/>
                    <a:pt x="144" y="5"/>
                    <a:pt x="147" y="3"/>
                  </a:cubicBezTo>
                  <a:cubicBezTo>
                    <a:pt x="150" y="0"/>
                    <a:pt x="154" y="0"/>
                    <a:pt x="157" y="0"/>
                  </a:cubicBezTo>
                  <a:cubicBezTo>
                    <a:pt x="161" y="1"/>
                    <a:pt x="163" y="3"/>
                    <a:pt x="165" y="7"/>
                  </a:cubicBezTo>
                  <a:cubicBezTo>
                    <a:pt x="166" y="9"/>
                    <a:pt x="168" y="12"/>
                    <a:pt x="168" y="14"/>
                  </a:cubicBezTo>
                  <a:cubicBezTo>
                    <a:pt x="168" y="16"/>
                    <a:pt x="168" y="18"/>
                    <a:pt x="167" y="19"/>
                  </a:cubicBezTo>
                  <a:cubicBezTo>
                    <a:pt x="167" y="21"/>
                    <a:pt x="167" y="23"/>
                    <a:pt x="166" y="25"/>
                  </a:cubicBezTo>
                  <a:cubicBezTo>
                    <a:pt x="165" y="29"/>
                    <a:pt x="163" y="34"/>
                    <a:pt x="162" y="39"/>
                  </a:cubicBezTo>
                  <a:cubicBezTo>
                    <a:pt x="160" y="45"/>
                    <a:pt x="158" y="50"/>
                    <a:pt x="157" y="56"/>
                  </a:cubicBezTo>
                  <a:cubicBezTo>
                    <a:pt x="152" y="68"/>
                    <a:pt x="147" y="81"/>
                    <a:pt x="142" y="93"/>
                  </a:cubicBezTo>
                  <a:cubicBezTo>
                    <a:pt x="137" y="103"/>
                    <a:pt x="132" y="113"/>
                    <a:pt x="126" y="123"/>
                  </a:cubicBezTo>
                  <a:cubicBezTo>
                    <a:pt x="125" y="124"/>
                    <a:pt x="125" y="125"/>
                    <a:pt x="125" y="126"/>
                  </a:cubicBezTo>
                  <a:cubicBezTo>
                    <a:pt x="126" y="125"/>
                    <a:pt x="128" y="124"/>
                    <a:pt x="128" y="123"/>
                  </a:cubicBezTo>
                  <a:cubicBezTo>
                    <a:pt x="135" y="117"/>
                    <a:pt x="142" y="112"/>
                    <a:pt x="149" y="106"/>
                  </a:cubicBezTo>
                  <a:cubicBezTo>
                    <a:pt x="169" y="89"/>
                    <a:pt x="189" y="72"/>
                    <a:pt x="209" y="54"/>
                  </a:cubicBezTo>
                  <a:cubicBezTo>
                    <a:pt x="212" y="52"/>
                    <a:pt x="218" y="52"/>
                    <a:pt x="221" y="56"/>
                  </a:cubicBezTo>
                  <a:cubicBezTo>
                    <a:pt x="224" y="60"/>
                    <a:pt x="224" y="66"/>
                    <a:pt x="220" y="69"/>
                  </a:cubicBezTo>
                  <a:cubicBezTo>
                    <a:pt x="202" y="85"/>
                    <a:pt x="183" y="101"/>
                    <a:pt x="164" y="117"/>
                  </a:cubicBezTo>
                  <a:cubicBezTo>
                    <a:pt x="150" y="130"/>
                    <a:pt x="136" y="142"/>
                    <a:pt x="122" y="155"/>
                  </a:cubicBezTo>
                  <a:cubicBezTo>
                    <a:pt x="121" y="158"/>
                    <a:pt x="121" y="161"/>
                    <a:pt x="121" y="165"/>
                  </a:cubicBezTo>
                  <a:cubicBezTo>
                    <a:pt x="121" y="167"/>
                    <a:pt x="120" y="171"/>
                    <a:pt x="120" y="174"/>
                  </a:cubicBezTo>
                  <a:cubicBezTo>
                    <a:pt x="119" y="183"/>
                    <a:pt x="119" y="191"/>
                    <a:pt x="118" y="199"/>
                  </a:cubicBezTo>
                  <a:cubicBezTo>
                    <a:pt x="116" y="220"/>
                    <a:pt x="115" y="241"/>
                    <a:pt x="114" y="263"/>
                  </a:cubicBezTo>
                  <a:cubicBezTo>
                    <a:pt x="114" y="286"/>
                    <a:pt x="112" y="310"/>
                    <a:pt x="111" y="333"/>
                  </a:cubicBezTo>
                  <a:cubicBezTo>
                    <a:pt x="111" y="339"/>
                    <a:pt x="111" y="346"/>
                    <a:pt x="110" y="352"/>
                  </a:cubicBezTo>
                  <a:cubicBezTo>
                    <a:pt x="110" y="359"/>
                    <a:pt x="109" y="365"/>
                    <a:pt x="108" y="371"/>
                  </a:cubicBezTo>
                  <a:cubicBezTo>
                    <a:pt x="108" y="377"/>
                    <a:pt x="107" y="382"/>
                    <a:pt x="107" y="387"/>
                  </a:cubicBezTo>
                  <a:cubicBezTo>
                    <a:pt x="106" y="392"/>
                    <a:pt x="105" y="396"/>
                    <a:pt x="105" y="401"/>
                  </a:cubicBezTo>
                  <a:cubicBezTo>
                    <a:pt x="104" y="405"/>
                    <a:pt x="103" y="408"/>
                    <a:pt x="102" y="412"/>
                  </a:cubicBezTo>
                  <a:cubicBezTo>
                    <a:pt x="101" y="416"/>
                    <a:pt x="98" y="419"/>
                    <a:pt x="97" y="423"/>
                  </a:cubicBezTo>
                  <a:cubicBezTo>
                    <a:pt x="93" y="428"/>
                    <a:pt x="88" y="431"/>
                    <a:pt x="83" y="434"/>
                  </a:cubicBezTo>
                  <a:cubicBezTo>
                    <a:pt x="79" y="437"/>
                    <a:pt x="75" y="437"/>
                    <a:pt x="70" y="437"/>
                  </a:cubicBezTo>
                  <a:cubicBezTo>
                    <a:pt x="68" y="437"/>
                    <a:pt x="66" y="437"/>
                    <a:pt x="63" y="4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28760" y="1759320"/>
              <a:ext cx="64800" cy="154080"/>
            </a:xfrm>
            <a:custGeom>
              <a:rect b="b" l="l" r="r" t="t"/>
              <a:pathLst>
                <a:path extrusionOk="0" h="428" w="180">
                  <a:moveTo>
                    <a:pt x="35" y="423"/>
                  </a:moveTo>
                  <a:cubicBezTo>
                    <a:pt x="24" y="419"/>
                    <a:pt x="14" y="413"/>
                    <a:pt x="7" y="405"/>
                  </a:cubicBezTo>
                  <a:cubicBezTo>
                    <a:pt x="4" y="400"/>
                    <a:pt x="2" y="395"/>
                    <a:pt x="1" y="390"/>
                  </a:cubicBezTo>
                  <a:cubicBezTo>
                    <a:pt x="0" y="387"/>
                    <a:pt x="0" y="384"/>
                    <a:pt x="1" y="381"/>
                  </a:cubicBezTo>
                  <a:cubicBezTo>
                    <a:pt x="2" y="378"/>
                    <a:pt x="2" y="376"/>
                    <a:pt x="3" y="373"/>
                  </a:cubicBezTo>
                  <a:cubicBezTo>
                    <a:pt x="5" y="367"/>
                    <a:pt x="12" y="364"/>
                    <a:pt x="18" y="366"/>
                  </a:cubicBezTo>
                  <a:cubicBezTo>
                    <a:pt x="24" y="369"/>
                    <a:pt x="27" y="375"/>
                    <a:pt x="25" y="381"/>
                  </a:cubicBezTo>
                  <a:cubicBezTo>
                    <a:pt x="24" y="382"/>
                    <a:pt x="24" y="383"/>
                    <a:pt x="24" y="384"/>
                  </a:cubicBezTo>
                  <a:lnTo>
                    <a:pt x="24" y="385"/>
                  </a:lnTo>
                  <a:cubicBezTo>
                    <a:pt x="24" y="386"/>
                    <a:pt x="24" y="386"/>
                    <a:pt x="24" y="387"/>
                  </a:cubicBezTo>
                  <a:lnTo>
                    <a:pt x="24" y="388"/>
                  </a:lnTo>
                  <a:cubicBezTo>
                    <a:pt x="24" y="388"/>
                    <a:pt x="24" y="389"/>
                    <a:pt x="24" y="390"/>
                  </a:cubicBezTo>
                  <a:cubicBezTo>
                    <a:pt x="25" y="390"/>
                    <a:pt x="25" y="390"/>
                    <a:pt x="26" y="391"/>
                  </a:cubicBezTo>
                  <a:lnTo>
                    <a:pt x="26" y="392"/>
                  </a:lnTo>
                  <a:cubicBezTo>
                    <a:pt x="27" y="393"/>
                    <a:pt x="28" y="394"/>
                    <a:pt x="29" y="394"/>
                  </a:cubicBezTo>
                  <a:cubicBezTo>
                    <a:pt x="30" y="395"/>
                    <a:pt x="31" y="396"/>
                    <a:pt x="32" y="397"/>
                  </a:cubicBezTo>
                  <a:cubicBezTo>
                    <a:pt x="34" y="398"/>
                    <a:pt x="36" y="399"/>
                    <a:pt x="38" y="399"/>
                  </a:cubicBezTo>
                  <a:cubicBezTo>
                    <a:pt x="40" y="401"/>
                    <a:pt x="42" y="401"/>
                    <a:pt x="44" y="402"/>
                  </a:cubicBezTo>
                  <a:cubicBezTo>
                    <a:pt x="47" y="402"/>
                    <a:pt x="49" y="403"/>
                    <a:pt x="51" y="404"/>
                  </a:cubicBezTo>
                  <a:cubicBezTo>
                    <a:pt x="53" y="404"/>
                    <a:pt x="55" y="404"/>
                    <a:pt x="57" y="404"/>
                  </a:cubicBezTo>
                  <a:cubicBezTo>
                    <a:pt x="59" y="404"/>
                    <a:pt x="60" y="404"/>
                    <a:pt x="62" y="404"/>
                  </a:cubicBezTo>
                  <a:cubicBezTo>
                    <a:pt x="63" y="404"/>
                    <a:pt x="65" y="404"/>
                    <a:pt x="66" y="403"/>
                  </a:cubicBezTo>
                  <a:cubicBezTo>
                    <a:pt x="67" y="402"/>
                    <a:pt x="69" y="402"/>
                    <a:pt x="70" y="402"/>
                  </a:cubicBezTo>
                  <a:cubicBezTo>
                    <a:pt x="70" y="402"/>
                    <a:pt x="71" y="401"/>
                    <a:pt x="72" y="401"/>
                  </a:cubicBezTo>
                  <a:cubicBezTo>
                    <a:pt x="72" y="401"/>
                    <a:pt x="73" y="400"/>
                    <a:pt x="73" y="399"/>
                  </a:cubicBezTo>
                  <a:cubicBezTo>
                    <a:pt x="74" y="399"/>
                    <a:pt x="75" y="398"/>
                    <a:pt x="76" y="398"/>
                  </a:cubicBezTo>
                  <a:cubicBezTo>
                    <a:pt x="76" y="397"/>
                    <a:pt x="77" y="397"/>
                    <a:pt x="77" y="397"/>
                  </a:cubicBezTo>
                  <a:cubicBezTo>
                    <a:pt x="78" y="395"/>
                    <a:pt x="79" y="394"/>
                    <a:pt x="80" y="394"/>
                  </a:cubicBezTo>
                  <a:cubicBezTo>
                    <a:pt x="80" y="392"/>
                    <a:pt x="80" y="392"/>
                    <a:pt x="81" y="391"/>
                  </a:cubicBezTo>
                  <a:cubicBezTo>
                    <a:pt x="81" y="389"/>
                    <a:pt x="82" y="387"/>
                    <a:pt x="83" y="385"/>
                  </a:cubicBezTo>
                  <a:cubicBezTo>
                    <a:pt x="83" y="383"/>
                    <a:pt x="84" y="381"/>
                    <a:pt x="84" y="379"/>
                  </a:cubicBezTo>
                  <a:cubicBezTo>
                    <a:pt x="85" y="371"/>
                    <a:pt x="85" y="363"/>
                    <a:pt x="86" y="356"/>
                  </a:cubicBezTo>
                  <a:cubicBezTo>
                    <a:pt x="85" y="344"/>
                    <a:pt x="85" y="333"/>
                    <a:pt x="84" y="321"/>
                  </a:cubicBezTo>
                  <a:cubicBezTo>
                    <a:pt x="83" y="309"/>
                    <a:pt x="81" y="296"/>
                    <a:pt x="80" y="284"/>
                  </a:cubicBezTo>
                  <a:cubicBezTo>
                    <a:pt x="79" y="271"/>
                    <a:pt x="78" y="258"/>
                    <a:pt x="77" y="246"/>
                  </a:cubicBezTo>
                  <a:cubicBezTo>
                    <a:pt x="76" y="241"/>
                    <a:pt x="76" y="236"/>
                    <a:pt x="76" y="231"/>
                  </a:cubicBezTo>
                  <a:cubicBezTo>
                    <a:pt x="75" y="226"/>
                    <a:pt x="74" y="221"/>
                    <a:pt x="74" y="215"/>
                  </a:cubicBezTo>
                  <a:cubicBezTo>
                    <a:pt x="74" y="197"/>
                    <a:pt x="73" y="177"/>
                    <a:pt x="74" y="159"/>
                  </a:cubicBezTo>
                  <a:cubicBezTo>
                    <a:pt x="76" y="126"/>
                    <a:pt x="87" y="93"/>
                    <a:pt x="102" y="64"/>
                  </a:cubicBezTo>
                  <a:cubicBezTo>
                    <a:pt x="109" y="51"/>
                    <a:pt x="115" y="38"/>
                    <a:pt x="125" y="28"/>
                  </a:cubicBezTo>
                  <a:cubicBezTo>
                    <a:pt x="130" y="22"/>
                    <a:pt x="137" y="19"/>
                    <a:pt x="144" y="17"/>
                  </a:cubicBezTo>
                  <a:cubicBezTo>
                    <a:pt x="144" y="15"/>
                    <a:pt x="144" y="13"/>
                    <a:pt x="144" y="11"/>
                  </a:cubicBezTo>
                  <a:cubicBezTo>
                    <a:pt x="144" y="5"/>
                    <a:pt x="150" y="0"/>
                    <a:pt x="157" y="0"/>
                  </a:cubicBezTo>
                  <a:cubicBezTo>
                    <a:pt x="163" y="1"/>
                    <a:pt x="168" y="7"/>
                    <a:pt x="167" y="13"/>
                  </a:cubicBezTo>
                  <a:cubicBezTo>
                    <a:pt x="167" y="16"/>
                    <a:pt x="167" y="18"/>
                    <a:pt x="166" y="21"/>
                  </a:cubicBezTo>
                  <a:cubicBezTo>
                    <a:pt x="170" y="24"/>
                    <a:pt x="173" y="27"/>
                    <a:pt x="175" y="31"/>
                  </a:cubicBezTo>
                  <a:cubicBezTo>
                    <a:pt x="178" y="38"/>
                    <a:pt x="179" y="45"/>
                    <a:pt x="178" y="53"/>
                  </a:cubicBezTo>
                  <a:cubicBezTo>
                    <a:pt x="176" y="60"/>
                    <a:pt x="173" y="66"/>
                    <a:pt x="170" y="71"/>
                  </a:cubicBezTo>
                  <a:cubicBezTo>
                    <a:pt x="166" y="77"/>
                    <a:pt x="160" y="82"/>
                    <a:pt x="153" y="80"/>
                  </a:cubicBezTo>
                  <a:cubicBezTo>
                    <a:pt x="148" y="79"/>
                    <a:pt x="145" y="76"/>
                    <a:pt x="143" y="71"/>
                  </a:cubicBezTo>
                  <a:cubicBezTo>
                    <a:pt x="141" y="67"/>
                    <a:pt x="141" y="63"/>
                    <a:pt x="141" y="60"/>
                  </a:cubicBezTo>
                  <a:cubicBezTo>
                    <a:pt x="141" y="55"/>
                    <a:pt x="141" y="50"/>
                    <a:pt x="141" y="45"/>
                  </a:cubicBezTo>
                  <a:cubicBezTo>
                    <a:pt x="142" y="45"/>
                    <a:pt x="142" y="43"/>
                    <a:pt x="142" y="43"/>
                  </a:cubicBezTo>
                  <a:lnTo>
                    <a:pt x="141" y="43"/>
                  </a:lnTo>
                  <a:cubicBezTo>
                    <a:pt x="140" y="45"/>
                    <a:pt x="139" y="46"/>
                    <a:pt x="138" y="47"/>
                  </a:cubicBezTo>
                  <a:cubicBezTo>
                    <a:pt x="136" y="49"/>
                    <a:pt x="134" y="52"/>
                    <a:pt x="133" y="55"/>
                  </a:cubicBezTo>
                  <a:cubicBezTo>
                    <a:pt x="130" y="60"/>
                    <a:pt x="127" y="66"/>
                    <a:pt x="124" y="71"/>
                  </a:cubicBezTo>
                  <a:cubicBezTo>
                    <a:pt x="121" y="78"/>
                    <a:pt x="117" y="85"/>
                    <a:pt x="114" y="92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09" y="101"/>
                    <a:pt x="105" y="112"/>
                    <a:pt x="102" y="123"/>
                  </a:cubicBezTo>
                  <a:cubicBezTo>
                    <a:pt x="100" y="131"/>
                    <a:pt x="98" y="140"/>
                    <a:pt x="97" y="149"/>
                  </a:cubicBezTo>
                  <a:cubicBezTo>
                    <a:pt x="95" y="161"/>
                    <a:pt x="94" y="173"/>
                    <a:pt x="94" y="186"/>
                  </a:cubicBezTo>
                  <a:lnTo>
                    <a:pt x="94" y="185"/>
                  </a:lnTo>
                  <a:cubicBezTo>
                    <a:pt x="94" y="196"/>
                    <a:pt x="94" y="207"/>
                    <a:pt x="95" y="218"/>
                  </a:cubicBezTo>
                  <a:cubicBezTo>
                    <a:pt x="96" y="232"/>
                    <a:pt x="97" y="244"/>
                    <a:pt x="98" y="257"/>
                  </a:cubicBezTo>
                  <a:cubicBezTo>
                    <a:pt x="100" y="281"/>
                    <a:pt x="103" y="304"/>
                    <a:pt x="105" y="328"/>
                  </a:cubicBezTo>
                  <a:cubicBezTo>
                    <a:pt x="105" y="332"/>
                    <a:pt x="106" y="337"/>
                    <a:pt x="106" y="341"/>
                  </a:cubicBezTo>
                  <a:cubicBezTo>
                    <a:pt x="106" y="345"/>
                    <a:pt x="107" y="351"/>
                    <a:pt x="107" y="355"/>
                  </a:cubicBezTo>
                  <a:cubicBezTo>
                    <a:pt x="107" y="360"/>
                    <a:pt x="107" y="366"/>
                    <a:pt x="107" y="371"/>
                  </a:cubicBezTo>
                  <a:cubicBezTo>
                    <a:pt x="106" y="383"/>
                    <a:pt x="104" y="397"/>
                    <a:pt x="97" y="407"/>
                  </a:cubicBezTo>
                  <a:cubicBezTo>
                    <a:pt x="91" y="416"/>
                    <a:pt x="82" y="423"/>
                    <a:pt x="71" y="425"/>
                  </a:cubicBezTo>
                  <a:cubicBezTo>
                    <a:pt x="67" y="426"/>
                    <a:pt x="62" y="427"/>
                    <a:pt x="58" y="427"/>
                  </a:cubicBezTo>
                  <a:cubicBezTo>
                    <a:pt x="51" y="427"/>
                    <a:pt x="42" y="425"/>
                    <a:pt x="35" y="4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433800" y="1939680"/>
              <a:ext cx="38880" cy="55800"/>
            </a:xfrm>
            <a:custGeom>
              <a:rect b="b" l="l" r="r" t="t"/>
              <a:pathLst>
                <a:path extrusionOk="0" h="155" w="108">
                  <a:moveTo>
                    <a:pt x="41" y="131"/>
                  </a:moveTo>
                  <a:cubicBezTo>
                    <a:pt x="42" y="131"/>
                    <a:pt x="42" y="131"/>
                    <a:pt x="42" y="131"/>
                  </a:cubicBezTo>
                  <a:cubicBezTo>
                    <a:pt x="43" y="131"/>
                    <a:pt x="44" y="131"/>
                    <a:pt x="44" y="131"/>
                  </a:cubicBezTo>
                  <a:cubicBezTo>
                    <a:pt x="45" y="131"/>
                    <a:pt x="45" y="131"/>
                    <a:pt x="46" y="130"/>
                  </a:cubicBezTo>
                  <a:cubicBezTo>
                    <a:pt x="47" y="130"/>
                    <a:pt x="48" y="129"/>
                    <a:pt x="49" y="129"/>
                  </a:cubicBezTo>
                  <a:cubicBezTo>
                    <a:pt x="50" y="128"/>
                    <a:pt x="52" y="127"/>
                    <a:pt x="53" y="126"/>
                  </a:cubicBezTo>
                  <a:cubicBezTo>
                    <a:pt x="54" y="125"/>
                    <a:pt x="55" y="124"/>
                    <a:pt x="57" y="123"/>
                  </a:cubicBezTo>
                  <a:cubicBezTo>
                    <a:pt x="58" y="121"/>
                    <a:pt x="60" y="119"/>
                    <a:pt x="62" y="118"/>
                  </a:cubicBezTo>
                  <a:cubicBezTo>
                    <a:pt x="65" y="114"/>
                    <a:pt x="67" y="111"/>
                    <a:pt x="69" y="107"/>
                  </a:cubicBezTo>
                  <a:cubicBezTo>
                    <a:pt x="73" y="101"/>
                    <a:pt x="76" y="96"/>
                    <a:pt x="78" y="90"/>
                  </a:cubicBezTo>
                  <a:cubicBezTo>
                    <a:pt x="80" y="87"/>
                    <a:pt x="81" y="83"/>
                    <a:pt x="83" y="79"/>
                  </a:cubicBezTo>
                  <a:cubicBezTo>
                    <a:pt x="83" y="77"/>
                    <a:pt x="83" y="76"/>
                    <a:pt x="83" y="75"/>
                  </a:cubicBezTo>
                  <a:cubicBezTo>
                    <a:pt x="84" y="72"/>
                    <a:pt x="84" y="71"/>
                    <a:pt x="84" y="69"/>
                  </a:cubicBezTo>
                  <a:cubicBezTo>
                    <a:pt x="84" y="66"/>
                    <a:pt x="84" y="64"/>
                    <a:pt x="84" y="62"/>
                  </a:cubicBezTo>
                  <a:lnTo>
                    <a:pt x="84" y="63"/>
                  </a:lnTo>
                  <a:cubicBezTo>
                    <a:pt x="84" y="62"/>
                    <a:pt x="84" y="62"/>
                    <a:pt x="84" y="62"/>
                  </a:cubicBezTo>
                  <a:cubicBezTo>
                    <a:pt x="83" y="59"/>
                    <a:pt x="83" y="57"/>
                    <a:pt x="82" y="54"/>
                  </a:cubicBezTo>
                  <a:cubicBezTo>
                    <a:pt x="83" y="54"/>
                    <a:pt x="83" y="55"/>
                    <a:pt x="83" y="55"/>
                  </a:cubicBezTo>
                  <a:cubicBezTo>
                    <a:pt x="83" y="54"/>
                    <a:pt x="82" y="53"/>
                    <a:pt x="81" y="52"/>
                  </a:cubicBezTo>
                  <a:cubicBezTo>
                    <a:pt x="81" y="51"/>
                    <a:pt x="81" y="50"/>
                    <a:pt x="80" y="49"/>
                  </a:cubicBezTo>
                  <a:cubicBezTo>
                    <a:pt x="80" y="48"/>
                    <a:pt x="80" y="47"/>
                    <a:pt x="79" y="47"/>
                  </a:cubicBezTo>
                  <a:cubicBezTo>
                    <a:pt x="78" y="46"/>
                    <a:pt x="77" y="45"/>
                    <a:pt x="76" y="44"/>
                  </a:cubicBezTo>
                  <a:cubicBezTo>
                    <a:pt x="76" y="43"/>
                    <a:pt x="75" y="43"/>
                    <a:pt x="74" y="42"/>
                  </a:cubicBezTo>
                  <a:cubicBezTo>
                    <a:pt x="73" y="41"/>
                    <a:pt x="72" y="40"/>
                    <a:pt x="71" y="40"/>
                  </a:cubicBezTo>
                  <a:cubicBezTo>
                    <a:pt x="70" y="39"/>
                    <a:pt x="69" y="38"/>
                    <a:pt x="68" y="38"/>
                  </a:cubicBezTo>
                  <a:cubicBezTo>
                    <a:pt x="67" y="38"/>
                    <a:pt x="67" y="38"/>
                    <a:pt x="66" y="37"/>
                  </a:cubicBezTo>
                  <a:cubicBezTo>
                    <a:pt x="65" y="37"/>
                    <a:pt x="64" y="37"/>
                    <a:pt x="63" y="37"/>
                  </a:cubicBezTo>
                  <a:cubicBezTo>
                    <a:pt x="61" y="37"/>
                    <a:pt x="59" y="36"/>
                    <a:pt x="58" y="36"/>
                  </a:cubicBezTo>
                  <a:lnTo>
                    <a:pt x="59" y="36"/>
                  </a:lnTo>
                  <a:cubicBezTo>
                    <a:pt x="56" y="36"/>
                    <a:pt x="55" y="36"/>
                    <a:pt x="52" y="37"/>
                  </a:cubicBezTo>
                  <a:cubicBezTo>
                    <a:pt x="49" y="37"/>
                    <a:pt x="46" y="37"/>
                    <a:pt x="43" y="38"/>
                  </a:cubicBezTo>
                  <a:lnTo>
                    <a:pt x="44" y="38"/>
                  </a:lnTo>
                  <a:cubicBezTo>
                    <a:pt x="41" y="39"/>
                    <a:pt x="37" y="40"/>
                    <a:pt x="34" y="41"/>
                  </a:cubicBezTo>
                  <a:cubicBezTo>
                    <a:pt x="31" y="43"/>
                    <a:pt x="28" y="41"/>
                    <a:pt x="25" y="40"/>
                  </a:cubicBezTo>
                  <a:cubicBezTo>
                    <a:pt x="25" y="43"/>
                    <a:pt x="24" y="45"/>
                    <a:pt x="24" y="47"/>
                  </a:cubicBezTo>
                  <a:cubicBezTo>
                    <a:pt x="24" y="47"/>
                    <a:pt x="24" y="46"/>
                    <a:pt x="24" y="45"/>
                  </a:cubicBezTo>
                  <a:cubicBezTo>
                    <a:pt x="23" y="53"/>
                    <a:pt x="23" y="60"/>
                    <a:pt x="23" y="68"/>
                  </a:cubicBezTo>
                  <a:cubicBezTo>
                    <a:pt x="23" y="67"/>
                    <a:pt x="23" y="67"/>
                    <a:pt x="23" y="66"/>
                  </a:cubicBezTo>
                  <a:cubicBezTo>
                    <a:pt x="23" y="76"/>
                    <a:pt x="23" y="84"/>
                    <a:pt x="24" y="93"/>
                  </a:cubicBezTo>
                  <a:lnTo>
                    <a:pt x="24" y="92"/>
                  </a:lnTo>
                  <a:cubicBezTo>
                    <a:pt x="24" y="97"/>
                    <a:pt x="25" y="101"/>
                    <a:pt x="26" y="105"/>
                  </a:cubicBezTo>
                  <a:cubicBezTo>
                    <a:pt x="27" y="109"/>
                    <a:pt x="28" y="112"/>
                    <a:pt x="29" y="115"/>
                  </a:cubicBezTo>
                  <a:cubicBezTo>
                    <a:pt x="30" y="117"/>
                    <a:pt x="31" y="119"/>
                    <a:pt x="32" y="121"/>
                  </a:cubicBezTo>
                  <a:cubicBezTo>
                    <a:pt x="33" y="122"/>
                    <a:pt x="34" y="124"/>
                    <a:pt x="35" y="125"/>
                  </a:cubicBezTo>
                  <a:cubicBezTo>
                    <a:pt x="36" y="126"/>
                    <a:pt x="37" y="128"/>
                    <a:pt x="38" y="130"/>
                  </a:cubicBezTo>
                  <a:cubicBezTo>
                    <a:pt x="39" y="130"/>
                    <a:pt x="39" y="130"/>
                    <a:pt x="39" y="131"/>
                  </a:cubicBezTo>
                  <a:lnTo>
                    <a:pt x="40" y="131"/>
                  </a:lnTo>
                  <a:lnTo>
                    <a:pt x="41" y="131"/>
                  </a:lnTo>
                  <a:moveTo>
                    <a:pt x="41" y="154"/>
                  </a:moveTo>
                  <a:cubicBezTo>
                    <a:pt x="34" y="154"/>
                    <a:pt x="28" y="151"/>
                    <a:pt x="23" y="147"/>
                  </a:cubicBezTo>
                  <a:cubicBezTo>
                    <a:pt x="21" y="145"/>
                    <a:pt x="19" y="142"/>
                    <a:pt x="17" y="139"/>
                  </a:cubicBezTo>
                  <a:cubicBezTo>
                    <a:pt x="14" y="135"/>
                    <a:pt x="12" y="131"/>
                    <a:pt x="10" y="127"/>
                  </a:cubicBezTo>
                  <a:cubicBezTo>
                    <a:pt x="7" y="120"/>
                    <a:pt x="5" y="112"/>
                    <a:pt x="3" y="104"/>
                  </a:cubicBezTo>
                  <a:cubicBezTo>
                    <a:pt x="2" y="96"/>
                    <a:pt x="1" y="86"/>
                    <a:pt x="0" y="77"/>
                  </a:cubicBezTo>
                  <a:cubicBezTo>
                    <a:pt x="0" y="69"/>
                    <a:pt x="0" y="61"/>
                    <a:pt x="1" y="52"/>
                  </a:cubicBezTo>
                  <a:cubicBezTo>
                    <a:pt x="2" y="44"/>
                    <a:pt x="3" y="34"/>
                    <a:pt x="5" y="26"/>
                  </a:cubicBezTo>
                  <a:cubicBezTo>
                    <a:pt x="8" y="17"/>
                    <a:pt x="14" y="8"/>
                    <a:pt x="23" y="3"/>
                  </a:cubicBezTo>
                  <a:cubicBezTo>
                    <a:pt x="27" y="0"/>
                    <a:pt x="31" y="0"/>
                    <a:pt x="36" y="2"/>
                  </a:cubicBezTo>
                  <a:cubicBezTo>
                    <a:pt x="38" y="2"/>
                    <a:pt x="41" y="4"/>
                    <a:pt x="42" y="5"/>
                  </a:cubicBezTo>
                  <a:cubicBezTo>
                    <a:pt x="46" y="7"/>
                    <a:pt x="48" y="10"/>
                    <a:pt x="49" y="15"/>
                  </a:cubicBezTo>
                  <a:cubicBezTo>
                    <a:pt x="56" y="13"/>
                    <a:pt x="65" y="13"/>
                    <a:pt x="72" y="16"/>
                  </a:cubicBezTo>
                  <a:cubicBezTo>
                    <a:pt x="79" y="17"/>
                    <a:pt x="86" y="22"/>
                    <a:pt x="91" y="26"/>
                  </a:cubicBezTo>
                  <a:cubicBezTo>
                    <a:pt x="97" y="31"/>
                    <a:pt x="100" y="38"/>
                    <a:pt x="103" y="45"/>
                  </a:cubicBezTo>
                  <a:cubicBezTo>
                    <a:pt x="104" y="48"/>
                    <a:pt x="105" y="52"/>
                    <a:pt x="105" y="55"/>
                  </a:cubicBezTo>
                  <a:cubicBezTo>
                    <a:pt x="105" y="59"/>
                    <a:pt x="106" y="62"/>
                    <a:pt x="106" y="66"/>
                  </a:cubicBezTo>
                  <a:cubicBezTo>
                    <a:pt x="107" y="74"/>
                    <a:pt x="105" y="82"/>
                    <a:pt x="102" y="90"/>
                  </a:cubicBezTo>
                  <a:cubicBezTo>
                    <a:pt x="100" y="97"/>
                    <a:pt x="97" y="104"/>
                    <a:pt x="93" y="111"/>
                  </a:cubicBezTo>
                  <a:cubicBezTo>
                    <a:pt x="89" y="118"/>
                    <a:pt x="84" y="126"/>
                    <a:pt x="79" y="132"/>
                  </a:cubicBezTo>
                  <a:cubicBezTo>
                    <a:pt x="70" y="143"/>
                    <a:pt x="56" y="154"/>
                    <a:pt x="41" y="15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65760" y="1679040"/>
              <a:ext cx="53640" cy="67680"/>
            </a:xfrm>
            <a:custGeom>
              <a:rect b="b" l="l" r="r" t="t"/>
              <a:pathLst>
                <a:path extrusionOk="0" h="188" w="149">
                  <a:moveTo>
                    <a:pt x="43" y="156"/>
                  </a:moveTo>
                  <a:cubicBezTo>
                    <a:pt x="44" y="156"/>
                    <a:pt x="44" y="156"/>
                    <a:pt x="45" y="156"/>
                  </a:cubicBezTo>
                  <a:cubicBezTo>
                    <a:pt x="46" y="156"/>
                    <a:pt x="47" y="156"/>
                    <a:pt x="48" y="156"/>
                  </a:cubicBezTo>
                  <a:lnTo>
                    <a:pt x="50" y="155"/>
                  </a:lnTo>
                  <a:cubicBezTo>
                    <a:pt x="53" y="154"/>
                    <a:pt x="54" y="153"/>
                    <a:pt x="57" y="152"/>
                  </a:cubicBezTo>
                  <a:cubicBezTo>
                    <a:pt x="58" y="151"/>
                    <a:pt x="60" y="150"/>
                    <a:pt x="62" y="149"/>
                  </a:cubicBezTo>
                  <a:cubicBezTo>
                    <a:pt x="65" y="146"/>
                    <a:pt x="68" y="144"/>
                    <a:pt x="71" y="141"/>
                  </a:cubicBezTo>
                  <a:cubicBezTo>
                    <a:pt x="76" y="137"/>
                    <a:pt x="80" y="132"/>
                    <a:pt x="84" y="127"/>
                  </a:cubicBezTo>
                  <a:cubicBezTo>
                    <a:pt x="89" y="120"/>
                    <a:pt x="94" y="113"/>
                    <a:pt x="99" y="105"/>
                  </a:cubicBezTo>
                  <a:cubicBezTo>
                    <a:pt x="106" y="94"/>
                    <a:pt x="113" y="82"/>
                    <a:pt x="118" y="70"/>
                  </a:cubicBezTo>
                  <a:cubicBezTo>
                    <a:pt x="118" y="69"/>
                    <a:pt x="118" y="68"/>
                    <a:pt x="119" y="68"/>
                  </a:cubicBezTo>
                  <a:cubicBezTo>
                    <a:pt x="119" y="67"/>
                    <a:pt x="119" y="67"/>
                    <a:pt x="120" y="65"/>
                  </a:cubicBezTo>
                  <a:cubicBezTo>
                    <a:pt x="118" y="64"/>
                    <a:pt x="117" y="64"/>
                    <a:pt x="115" y="63"/>
                  </a:cubicBezTo>
                  <a:cubicBezTo>
                    <a:pt x="110" y="60"/>
                    <a:pt x="109" y="53"/>
                    <a:pt x="108" y="46"/>
                  </a:cubicBezTo>
                  <a:cubicBezTo>
                    <a:pt x="107" y="45"/>
                    <a:pt x="107" y="42"/>
                    <a:pt x="106" y="40"/>
                  </a:cubicBezTo>
                  <a:cubicBezTo>
                    <a:pt x="106" y="39"/>
                    <a:pt x="105" y="38"/>
                    <a:pt x="104" y="38"/>
                  </a:cubicBezTo>
                  <a:cubicBezTo>
                    <a:pt x="104" y="37"/>
                    <a:pt x="104" y="36"/>
                    <a:pt x="103" y="36"/>
                  </a:cubicBezTo>
                  <a:cubicBezTo>
                    <a:pt x="103" y="35"/>
                    <a:pt x="101" y="33"/>
                    <a:pt x="101" y="32"/>
                  </a:cubicBezTo>
                  <a:cubicBezTo>
                    <a:pt x="99" y="31"/>
                    <a:pt x="98" y="30"/>
                    <a:pt x="97" y="29"/>
                  </a:cubicBezTo>
                  <a:cubicBezTo>
                    <a:pt x="96" y="28"/>
                    <a:pt x="95" y="27"/>
                    <a:pt x="94" y="26"/>
                  </a:cubicBezTo>
                  <a:cubicBezTo>
                    <a:pt x="93" y="26"/>
                    <a:pt x="92" y="26"/>
                    <a:pt x="92" y="25"/>
                  </a:cubicBezTo>
                  <a:cubicBezTo>
                    <a:pt x="90" y="25"/>
                    <a:pt x="89" y="25"/>
                    <a:pt x="87" y="24"/>
                  </a:cubicBezTo>
                  <a:cubicBezTo>
                    <a:pt x="87" y="24"/>
                    <a:pt x="86" y="24"/>
                    <a:pt x="85" y="24"/>
                  </a:cubicBezTo>
                  <a:lnTo>
                    <a:pt x="83" y="24"/>
                  </a:lnTo>
                  <a:cubicBezTo>
                    <a:pt x="81" y="24"/>
                    <a:pt x="80" y="24"/>
                    <a:pt x="78" y="24"/>
                  </a:cubicBezTo>
                  <a:lnTo>
                    <a:pt x="76" y="24"/>
                  </a:lnTo>
                  <a:cubicBezTo>
                    <a:pt x="75" y="24"/>
                    <a:pt x="73" y="25"/>
                    <a:pt x="72" y="25"/>
                  </a:cubicBezTo>
                  <a:cubicBezTo>
                    <a:pt x="71" y="26"/>
                    <a:pt x="69" y="26"/>
                    <a:pt x="68" y="27"/>
                  </a:cubicBezTo>
                  <a:cubicBezTo>
                    <a:pt x="66" y="28"/>
                    <a:pt x="64" y="29"/>
                    <a:pt x="62" y="31"/>
                  </a:cubicBezTo>
                  <a:cubicBezTo>
                    <a:pt x="60" y="32"/>
                    <a:pt x="58" y="34"/>
                    <a:pt x="56" y="36"/>
                  </a:cubicBezTo>
                  <a:cubicBezTo>
                    <a:pt x="54" y="38"/>
                    <a:pt x="51" y="41"/>
                    <a:pt x="49" y="43"/>
                  </a:cubicBezTo>
                  <a:cubicBezTo>
                    <a:pt x="46" y="48"/>
                    <a:pt x="42" y="52"/>
                    <a:pt x="39" y="57"/>
                  </a:cubicBezTo>
                  <a:cubicBezTo>
                    <a:pt x="40" y="57"/>
                    <a:pt x="40" y="56"/>
                    <a:pt x="40" y="56"/>
                  </a:cubicBezTo>
                  <a:cubicBezTo>
                    <a:pt x="37" y="61"/>
                    <a:pt x="33" y="67"/>
                    <a:pt x="30" y="74"/>
                  </a:cubicBezTo>
                  <a:cubicBezTo>
                    <a:pt x="29" y="78"/>
                    <a:pt x="27" y="82"/>
                    <a:pt x="26" y="87"/>
                  </a:cubicBezTo>
                  <a:cubicBezTo>
                    <a:pt x="25" y="90"/>
                    <a:pt x="23" y="95"/>
                    <a:pt x="23" y="99"/>
                  </a:cubicBezTo>
                  <a:cubicBezTo>
                    <a:pt x="23" y="102"/>
                    <a:pt x="22" y="106"/>
                    <a:pt x="22" y="109"/>
                  </a:cubicBezTo>
                  <a:cubicBezTo>
                    <a:pt x="22" y="113"/>
                    <a:pt x="22" y="117"/>
                    <a:pt x="23" y="120"/>
                  </a:cubicBezTo>
                  <a:cubicBezTo>
                    <a:pt x="23" y="124"/>
                    <a:pt x="23" y="127"/>
                    <a:pt x="24" y="130"/>
                  </a:cubicBezTo>
                  <a:cubicBezTo>
                    <a:pt x="25" y="132"/>
                    <a:pt x="26" y="134"/>
                    <a:pt x="26" y="137"/>
                  </a:cubicBezTo>
                  <a:cubicBezTo>
                    <a:pt x="27" y="139"/>
                    <a:pt x="28" y="141"/>
                    <a:pt x="29" y="142"/>
                  </a:cubicBezTo>
                  <a:cubicBezTo>
                    <a:pt x="30" y="144"/>
                    <a:pt x="32" y="146"/>
                    <a:pt x="33" y="148"/>
                  </a:cubicBezTo>
                  <a:cubicBezTo>
                    <a:pt x="34" y="151"/>
                    <a:pt x="36" y="152"/>
                    <a:pt x="38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6"/>
                    <a:pt x="40" y="156"/>
                    <a:pt x="40" y="156"/>
                  </a:cubicBezTo>
                  <a:lnTo>
                    <a:pt x="41" y="156"/>
                  </a:lnTo>
                  <a:lnTo>
                    <a:pt x="42" y="156"/>
                  </a:lnTo>
                  <a:lnTo>
                    <a:pt x="43" y="156"/>
                  </a:lnTo>
                  <a:moveTo>
                    <a:pt x="114" y="176"/>
                  </a:moveTo>
                  <a:cubicBezTo>
                    <a:pt x="113" y="169"/>
                    <a:pt x="113" y="161"/>
                    <a:pt x="114" y="154"/>
                  </a:cubicBezTo>
                  <a:cubicBezTo>
                    <a:pt x="114" y="147"/>
                    <a:pt x="114" y="140"/>
                    <a:pt x="114" y="133"/>
                  </a:cubicBezTo>
                  <a:lnTo>
                    <a:pt x="114" y="134"/>
                  </a:lnTo>
                  <a:cubicBezTo>
                    <a:pt x="114" y="130"/>
                    <a:pt x="114" y="127"/>
                    <a:pt x="114" y="124"/>
                  </a:cubicBezTo>
                  <a:cubicBezTo>
                    <a:pt x="106" y="136"/>
                    <a:pt x="97" y="147"/>
                    <a:pt x="86" y="157"/>
                  </a:cubicBezTo>
                  <a:cubicBezTo>
                    <a:pt x="80" y="163"/>
                    <a:pt x="75" y="167"/>
                    <a:pt x="68" y="171"/>
                  </a:cubicBezTo>
                  <a:cubicBezTo>
                    <a:pt x="61" y="176"/>
                    <a:pt x="54" y="178"/>
                    <a:pt x="46" y="179"/>
                  </a:cubicBezTo>
                  <a:cubicBezTo>
                    <a:pt x="39" y="180"/>
                    <a:pt x="32" y="178"/>
                    <a:pt x="26" y="174"/>
                  </a:cubicBezTo>
                  <a:cubicBezTo>
                    <a:pt x="20" y="169"/>
                    <a:pt x="15" y="163"/>
                    <a:pt x="11" y="156"/>
                  </a:cubicBezTo>
                  <a:cubicBezTo>
                    <a:pt x="3" y="142"/>
                    <a:pt x="0" y="125"/>
                    <a:pt x="0" y="110"/>
                  </a:cubicBezTo>
                  <a:cubicBezTo>
                    <a:pt x="0" y="93"/>
                    <a:pt x="4" y="78"/>
                    <a:pt x="11" y="63"/>
                  </a:cubicBezTo>
                  <a:cubicBezTo>
                    <a:pt x="18" y="49"/>
                    <a:pt x="26" y="36"/>
                    <a:pt x="36" y="24"/>
                  </a:cubicBezTo>
                  <a:cubicBezTo>
                    <a:pt x="46" y="12"/>
                    <a:pt x="60" y="4"/>
                    <a:pt x="75" y="1"/>
                  </a:cubicBezTo>
                  <a:cubicBezTo>
                    <a:pt x="82" y="0"/>
                    <a:pt x="90" y="0"/>
                    <a:pt x="97" y="3"/>
                  </a:cubicBezTo>
                  <a:cubicBezTo>
                    <a:pt x="104" y="5"/>
                    <a:pt x="110" y="9"/>
                    <a:pt x="115" y="14"/>
                  </a:cubicBezTo>
                  <a:cubicBezTo>
                    <a:pt x="121" y="19"/>
                    <a:pt x="125" y="25"/>
                    <a:pt x="128" y="32"/>
                  </a:cubicBezTo>
                  <a:cubicBezTo>
                    <a:pt x="128" y="34"/>
                    <a:pt x="129" y="36"/>
                    <a:pt x="129" y="38"/>
                  </a:cubicBezTo>
                  <a:cubicBezTo>
                    <a:pt x="132" y="39"/>
                    <a:pt x="135" y="42"/>
                    <a:pt x="136" y="45"/>
                  </a:cubicBezTo>
                  <a:cubicBezTo>
                    <a:pt x="138" y="45"/>
                    <a:pt x="139" y="45"/>
                    <a:pt x="141" y="46"/>
                  </a:cubicBezTo>
                  <a:cubicBezTo>
                    <a:pt x="145" y="48"/>
                    <a:pt x="148" y="53"/>
                    <a:pt x="147" y="58"/>
                  </a:cubicBezTo>
                  <a:cubicBezTo>
                    <a:pt x="146" y="64"/>
                    <a:pt x="143" y="68"/>
                    <a:pt x="142" y="72"/>
                  </a:cubicBezTo>
                  <a:cubicBezTo>
                    <a:pt x="141" y="73"/>
                    <a:pt x="141" y="74"/>
                    <a:pt x="141" y="74"/>
                  </a:cubicBezTo>
                  <a:cubicBezTo>
                    <a:pt x="140" y="77"/>
                    <a:pt x="139" y="81"/>
                    <a:pt x="139" y="84"/>
                  </a:cubicBezTo>
                  <a:cubicBezTo>
                    <a:pt x="137" y="96"/>
                    <a:pt x="136" y="109"/>
                    <a:pt x="136" y="122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29"/>
                    <a:pt x="136" y="137"/>
                    <a:pt x="136" y="145"/>
                  </a:cubicBezTo>
                  <a:cubicBezTo>
                    <a:pt x="136" y="155"/>
                    <a:pt x="136" y="165"/>
                    <a:pt x="137" y="174"/>
                  </a:cubicBezTo>
                  <a:cubicBezTo>
                    <a:pt x="138" y="181"/>
                    <a:pt x="132" y="187"/>
                    <a:pt x="126" y="187"/>
                  </a:cubicBezTo>
                  <a:lnTo>
                    <a:pt x="125" y="187"/>
                  </a:lnTo>
                  <a:cubicBezTo>
                    <a:pt x="119" y="187"/>
                    <a:pt x="114" y="182"/>
                    <a:pt x="114" y="17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425520" y="1688400"/>
              <a:ext cx="39600" cy="60120"/>
            </a:xfrm>
            <a:custGeom>
              <a:rect b="b" l="l" r="r" t="t"/>
              <a:pathLst>
                <a:path extrusionOk="0" h="167" w="110">
                  <a:moveTo>
                    <a:pt x="45" y="40"/>
                  </a:moveTo>
                  <a:cubicBezTo>
                    <a:pt x="47" y="38"/>
                    <a:pt x="48" y="36"/>
                    <a:pt x="50" y="34"/>
                  </a:cubicBezTo>
                  <a:lnTo>
                    <a:pt x="50" y="33"/>
                  </a:lnTo>
                  <a:cubicBezTo>
                    <a:pt x="50" y="33"/>
                    <a:pt x="50" y="32"/>
                    <a:pt x="51" y="32"/>
                  </a:cubicBezTo>
                  <a:cubicBezTo>
                    <a:pt x="51" y="31"/>
                    <a:pt x="52" y="31"/>
                    <a:pt x="53" y="30"/>
                  </a:cubicBezTo>
                  <a:cubicBezTo>
                    <a:pt x="51" y="30"/>
                    <a:pt x="50" y="30"/>
                    <a:pt x="49" y="29"/>
                  </a:cubicBezTo>
                  <a:cubicBezTo>
                    <a:pt x="49" y="30"/>
                    <a:pt x="49" y="30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7" y="32"/>
                    <a:pt x="46" y="36"/>
                    <a:pt x="45" y="40"/>
                  </a:cubicBezTo>
                  <a:moveTo>
                    <a:pt x="10" y="166"/>
                  </a:moveTo>
                  <a:cubicBezTo>
                    <a:pt x="4" y="165"/>
                    <a:pt x="0" y="161"/>
                    <a:pt x="0" y="155"/>
                  </a:cubicBezTo>
                  <a:cubicBezTo>
                    <a:pt x="0" y="151"/>
                    <a:pt x="1" y="147"/>
                    <a:pt x="1" y="143"/>
                  </a:cubicBezTo>
                  <a:cubicBezTo>
                    <a:pt x="2" y="141"/>
                    <a:pt x="2" y="138"/>
                    <a:pt x="3" y="136"/>
                  </a:cubicBezTo>
                  <a:cubicBezTo>
                    <a:pt x="4" y="130"/>
                    <a:pt x="5" y="124"/>
                    <a:pt x="6" y="118"/>
                  </a:cubicBezTo>
                  <a:cubicBezTo>
                    <a:pt x="8" y="107"/>
                    <a:pt x="9" y="96"/>
                    <a:pt x="12" y="85"/>
                  </a:cubicBezTo>
                  <a:cubicBezTo>
                    <a:pt x="15" y="70"/>
                    <a:pt x="17" y="54"/>
                    <a:pt x="21" y="39"/>
                  </a:cubicBezTo>
                  <a:cubicBezTo>
                    <a:pt x="23" y="32"/>
                    <a:pt x="25" y="26"/>
                    <a:pt x="28" y="20"/>
                  </a:cubicBezTo>
                  <a:cubicBezTo>
                    <a:pt x="30" y="16"/>
                    <a:pt x="31" y="13"/>
                    <a:pt x="33" y="10"/>
                  </a:cubicBezTo>
                  <a:cubicBezTo>
                    <a:pt x="35" y="8"/>
                    <a:pt x="37" y="5"/>
                    <a:pt x="39" y="4"/>
                  </a:cubicBezTo>
                  <a:cubicBezTo>
                    <a:pt x="44" y="1"/>
                    <a:pt x="51" y="0"/>
                    <a:pt x="56" y="3"/>
                  </a:cubicBezTo>
                  <a:cubicBezTo>
                    <a:pt x="58" y="5"/>
                    <a:pt x="60" y="7"/>
                    <a:pt x="62" y="10"/>
                  </a:cubicBezTo>
                  <a:cubicBezTo>
                    <a:pt x="64" y="12"/>
                    <a:pt x="65" y="13"/>
                    <a:pt x="66" y="16"/>
                  </a:cubicBezTo>
                  <a:cubicBezTo>
                    <a:pt x="69" y="13"/>
                    <a:pt x="72" y="11"/>
                    <a:pt x="76" y="9"/>
                  </a:cubicBezTo>
                  <a:cubicBezTo>
                    <a:pt x="79" y="7"/>
                    <a:pt x="84" y="5"/>
                    <a:pt x="89" y="5"/>
                  </a:cubicBezTo>
                  <a:cubicBezTo>
                    <a:pt x="91" y="5"/>
                    <a:pt x="93" y="5"/>
                    <a:pt x="95" y="5"/>
                  </a:cubicBezTo>
                  <a:cubicBezTo>
                    <a:pt x="97" y="5"/>
                    <a:pt x="99" y="7"/>
                    <a:pt x="101" y="7"/>
                  </a:cubicBezTo>
                  <a:cubicBezTo>
                    <a:pt x="107" y="11"/>
                    <a:pt x="109" y="18"/>
                    <a:pt x="106" y="24"/>
                  </a:cubicBezTo>
                  <a:cubicBezTo>
                    <a:pt x="103" y="29"/>
                    <a:pt x="96" y="31"/>
                    <a:pt x="90" y="28"/>
                  </a:cubicBezTo>
                  <a:cubicBezTo>
                    <a:pt x="89" y="28"/>
                    <a:pt x="89" y="28"/>
                    <a:pt x="88" y="28"/>
                  </a:cubicBezTo>
                  <a:cubicBezTo>
                    <a:pt x="87" y="29"/>
                    <a:pt x="86" y="30"/>
                    <a:pt x="85" y="30"/>
                  </a:cubicBezTo>
                  <a:cubicBezTo>
                    <a:pt x="83" y="31"/>
                    <a:pt x="83" y="31"/>
                    <a:pt x="82" y="32"/>
                  </a:cubicBezTo>
                  <a:cubicBezTo>
                    <a:pt x="80" y="34"/>
                    <a:pt x="78" y="35"/>
                    <a:pt x="76" y="37"/>
                  </a:cubicBezTo>
                  <a:cubicBezTo>
                    <a:pt x="75" y="38"/>
                    <a:pt x="73" y="39"/>
                    <a:pt x="72" y="41"/>
                  </a:cubicBezTo>
                  <a:cubicBezTo>
                    <a:pt x="72" y="42"/>
                    <a:pt x="71" y="42"/>
                    <a:pt x="71" y="42"/>
                  </a:cubicBezTo>
                  <a:cubicBezTo>
                    <a:pt x="71" y="42"/>
                    <a:pt x="72" y="42"/>
                    <a:pt x="72" y="41"/>
                  </a:cubicBezTo>
                  <a:cubicBezTo>
                    <a:pt x="71" y="43"/>
                    <a:pt x="69" y="44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6"/>
                    <a:pt x="67" y="46"/>
                  </a:cubicBezTo>
                  <a:cubicBezTo>
                    <a:pt x="67" y="47"/>
                    <a:pt x="67" y="48"/>
                    <a:pt x="66" y="48"/>
                  </a:cubicBezTo>
                  <a:cubicBezTo>
                    <a:pt x="61" y="55"/>
                    <a:pt x="57" y="62"/>
                    <a:pt x="52" y="69"/>
                  </a:cubicBezTo>
                  <a:cubicBezTo>
                    <a:pt x="50" y="74"/>
                    <a:pt x="47" y="79"/>
                    <a:pt x="44" y="85"/>
                  </a:cubicBezTo>
                  <a:cubicBezTo>
                    <a:pt x="39" y="97"/>
                    <a:pt x="36" y="109"/>
                    <a:pt x="32" y="121"/>
                  </a:cubicBezTo>
                  <a:cubicBezTo>
                    <a:pt x="28" y="133"/>
                    <a:pt x="25" y="145"/>
                    <a:pt x="23" y="157"/>
                  </a:cubicBezTo>
                  <a:cubicBezTo>
                    <a:pt x="22" y="162"/>
                    <a:pt x="16" y="166"/>
                    <a:pt x="11" y="166"/>
                  </a:cubicBezTo>
                  <a:lnTo>
                    <a:pt x="10" y="16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468360" y="1690920"/>
              <a:ext cx="38160" cy="51840"/>
            </a:xfrm>
            <a:custGeom>
              <a:rect b="b" l="l" r="r" t="t"/>
              <a:pathLst>
                <a:path extrusionOk="0" h="144" w="106">
                  <a:moveTo>
                    <a:pt x="41" y="143"/>
                  </a:moveTo>
                  <a:cubicBezTo>
                    <a:pt x="36" y="142"/>
                    <a:pt x="31" y="140"/>
                    <a:pt x="26" y="138"/>
                  </a:cubicBezTo>
                  <a:cubicBezTo>
                    <a:pt x="17" y="133"/>
                    <a:pt x="11" y="125"/>
                    <a:pt x="6" y="116"/>
                  </a:cubicBezTo>
                  <a:cubicBezTo>
                    <a:pt x="0" y="105"/>
                    <a:pt x="1" y="94"/>
                    <a:pt x="2" y="82"/>
                  </a:cubicBezTo>
                  <a:cubicBezTo>
                    <a:pt x="5" y="70"/>
                    <a:pt x="9" y="60"/>
                    <a:pt x="15" y="50"/>
                  </a:cubicBezTo>
                  <a:cubicBezTo>
                    <a:pt x="20" y="40"/>
                    <a:pt x="26" y="31"/>
                    <a:pt x="34" y="22"/>
                  </a:cubicBezTo>
                  <a:cubicBezTo>
                    <a:pt x="37" y="18"/>
                    <a:pt x="41" y="14"/>
                    <a:pt x="46" y="11"/>
                  </a:cubicBezTo>
                  <a:cubicBezTo>
                    <a:pt x="51" y="8"/>
                    <a:pt x="55" y="6"/>
                    <a:pt x="61" y="4"/>
                  </a:cubicBezTo>
                  <a:cubicBezTo>
                    <a:pt x="70" y="0"/>
                    <a:pt x="81" y="2"/>
                    <a:pt x="90" y="8"/>
                  </a:cubicBezTo>
                  <a:cubicBezTo>
                    <a:pt x="93" y="10"/>
                    <a:pt x="96" y="14"/>
                    <a:pt x="97" y="17"/>
                  </a:cubicBezTo>
                  <a:cubicBezTo>
                    <a:pt x="101" y="19"/>
                    <a:pt x="104" y="22"/>
                    <a:pt x="105" y="26"/>
                  </a:cubicBezTo>
                  <a:cubicBezTo>
                    <a:pt x="105" y="30"/>
                    <a:pt x="104" y="32"/>
                    <a:pt x="103" y="35"/>
                  </a:cubicBezTo>
                  <a:cubicBezTo>
                    <a:pt x="102" y="37"/>
                    <a:pt x="100" y="38"/>
                    <a:pt x="99" y="38"/>
                  </a:cubicBezTo>
                  <a:lnTo>
                    <a:pt x="98" y="39"/>
                  </a:lnTo>
                  <a:lnTo>
                    <a:pt x="99" y="38"/>
                  </a:lnTo>
                  <a:cubicBezTo>
                    <a:pt x="97" y="39"/>
                    <a:pt x="96" y="40"/>
                    <a:pt x="94" y="41"/>
                  </a:cubicBezTo>
                  <a:cubicBezTo>
                    <a:pt x="91" y="42"/>
                    <a:pt x="88" y="41"/>
                    <a:pt x="85" y="40"/>
                  </a:cubicBezTo>
                  <a:cubicBezTo>
                    <a:pt x="81" y="38"/>
                    <a:pt x="79" y="34"/>
                    <a:pt x="77" y="30"/>
                  </a:cubicBezTo>
                  <a:cubicBezTo>
                    <a:pt x="77" y="29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6"/>
                    <a:pt x="75" y="26"/>
                    <a:pt x="74" y="26"/>
                  </a:cubicBezTo>
                  <a:cubicBezTo>
                    <a:pt x="74" y="26"/>
                    <a:pt x="73" y="26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1" y="25"/>
                    <a:pt x="71" y="25"/>
                    <a:pt x="70" y="25"/>
                  </a:cubicBezTo>
                  <a:lnTo>
                    <a:pt x="71" y="25"/>
                  </a:lnTo>
                  <a:cubicBezTo>
                    <a:pt x="70" y="25"/>
                    <a:pt x="69" y="25"/>
                    <a:pt x="68" y="26"/>
                  </a:cubicBezTo>
                  <a:cubicBezTo>
                    <a:pt x="66" y="27"/>
                    <a:pt x="65" y="27"/>
                    <a:pt x="63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7" y="31"/>
                    <a:pt x="55" y="32"/>
                    <a:pt x="54" y="34"/>
                  </a:cubicBezTo>
                  <a:cubicBezTo>
                    <a:pt x="51" y="37"/>
                    <a:pt x="49" y="39"/>
                    <a:pt x="47" y="41"/>
                  </a:cubicBezTo>
                  <a:cubicBezTo>
                    <a:pt x="44" y="46"/>
                    <a:pt x="40" y="51"/>
                    <a:pt x="37" y="56"/>
                  </a:cubicBezTo>
                  <a:cubicBezTo>
                    <a:pt x="34" y="60"/>
                    <a:pt x="31" y="66"/>
                    <a:pt x="29" y="70"/>
                  </a:cubicBezTo>
                  <a:cubicBezTo>
                    <a:pt x="28" y="73"/>
                    <a:pt x="27" y="76"/>
                    <a:pt x="26" y="78"/>
                  </a:cubicBezTo>
                  <a:cubicBezTo>
                    <a:pt x="26" y="81"/>
                    <a:pt x="25" y="85"/>
                    <a:pt x="24" y="88"/>
                  </a:cubicBezTo>
                  <a:cubicBezTo>
                    <a:pt x="24" y="91"/>
                    <a:pt x="24" y="92"/>
                    <a:pt x="24" y="95"/>
                  </a:cubicBezTo>
                  <a:cubicBezTo>
                    <a:pt x="24" y="97"/>
                    <a:pt x="24" y="98"/>
                    <a:pt x="24" y="99"/>
                  </a:cubicBezTo>
                  <a:cubicBezTo>
                    <a:pt x="24" y="100"/>
                    <a:pt x="24" y="101"/>
                    <a:pt x="24" y="101"/>
                  </a:cubicBezTo>
                  <a:cubicBezTo>
                    <a:pt x="24" y="102"/>
                    <a:pt x="24" y="102"/>
                    <a:pt x="25" y="104"/>
                  </a:cubicBezTo>
                  <a:cubicBezTo>
                    <a:pt x="25" y="105"/>
                    <a:pt x="26" y="106"/>
                    <a:pt x="27" y="107"/>
                  </a:cubicBezTo>
                  <a:cubicBezTo>
                    <a:pt x="27" y="108"/>
                    <a:pt x="28" y="109"/>
                    <a:pt x="29" y="110"/>
                  </a:cubicBezTo>
                  <a:cubicBezTo>
                    <a:pt x="29" y="111"/>
                    <a:pt x="30" y="112"/>
                    <a:pt x="31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4" y="116"/>
                    <a:pt x="35" y="116"/>
                    <a:pt x="36" y="117"/>
                  </a:cubicBezTo>
                  <a:cubicBezTo>
                    <a:pt x="37" y="118"/>
                    <a:pt x="37" y="118"/>
                    <a:pt x="38" y="118"/>
                  </a:cubicBezTo>
                  <a:cubicBezTo>
                    <a:pt x="39" y="119"/>
                    <a:pt x="40" y="119"/>
                    <a:pt x="41" y="119"/>
                  </a:cubicBezTo>
                  <a:cubicBezTo>
                    <a:pt x="42" y="120"/>
                    <a:pt x="42" y="120"/>
                    <a:pt x="44" y="120"/>
                  </a:cubicBezTo>
                  <a:cubicBezTo>
                    <a:pt x="44" y="120"/>
                    <a:pt x="45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6" y="120"/>
                    <a:pt x="47" y="120"/>
                    <a:pt x="48" y="120"/>
                  </a:cubicBezTo>
                  <a:cubicBezTo>
                    <a:pt x="49" y="120"/>
                    <a:pt x="51" y="120"/>
                    <a:pt x="52" y="119"/>
                  </a:cubicBezTo>
                  <a:cubicBezTo>
                    <a:pt x="58" y="119"/>
                    <a:pt x="64" y="122"/>
                    <a:pt x="65" y="129"/>
                  </a:cubicBezTo>
                  <a:cubicBezTo>
                    <a:pt x="66" y="135"/>
                    <a:pt x="62" y="141"/>
                    <a:pt x="56" y="142"/>
                  </a:cubicBezTo>
                  <a:cubicBezTo>
                    <a:pt x="52" y="143"/>
                    <a:pt x="49" y="143"/>
                    <a:pt x="45" y="143"/>
                  </a:cubicBezTo>
                  <a:cubicBezTo>
                    <a:pt x="44" y="143"/>
                    <a:pt x="42" y="143"/>
                    <a:pt x="41" y="1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516240" y="1681560"/>
              <a:ext cx="43560" cy="70200"/>
            </a:xfrm>
            <a:custGeom>
              <a:rect b="b" l="l" r="r" t="t"/>
              <a:pathLst>
                <a:path extrusionOk="0" h="195" w="121">
                  <a:moveTo>
                    <a:pt x="47" y="193"/>
                  </a:moveTo>
                  <a:cubicBezTo>
                    <a:pt x="45" y="192"/>
                    <a:pt x="42" y="191"/>
                    <a:pt x="40" y="189"/>
                  </a:cubicBezTo>
                  <a:cubicBezTo>
                    <a:pt x="38" y="187"/>
                    <a:pt x="37" y="184"/>
                    <a:pt x="35" y="181"/>
                  </a:cubicBezTo>
                  <a:cubicBezTo>
                    <a:pt x="32" y="176"/>
                    <a:pt x="35" y="168"/>
                    <a:pt x="41" y="166"/>
                  </a:cubicBezTo>
                  <a:cubicBezTo>
                    <a:pt x="46" y="163"/>
                    <a:pt x="53" y="166"/>
                    <a:pt x="56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61" y="171"/>
                    <a:pt x="64" y="171"/>
                    <a:pt x="67" y="170"/>
                  </a:cubicBezTo>
                  <a:cubicBezTo>
                    <a:pt x="69" y="170"/>
                    <a:pt x="71" y="170"/>
                    <a:pt x="73" y="169"/>
                  </a:cubicBezTo>
                  <a:cubicBezTo>
                    <a:pt x="75" y="169"/>
                    <a:pt x="77" y="169"/>
                    <a:pt x="78" y="168"/>
                  </a:cubicBezTo>
                  <a:cubicBezTo>
                    <a:pt x="80" y="167"/>
                    <a:pt x="81" y="166"/>
                    <a:pt x="83" y="166"/>
                  </a:cubicBezTo>
                  <a:cubicBezTo>
                    <a:pt x="84" y="164"/>
                    <a:pt x="86" y="164"/>
                    <a:pt x="88" y="163"/>
                  </a:cubicBezTo>
                  <a:cubicBezTo>
                    <a:pt x="88" y="162"/>
                    <a:pt x="90" y="161"/>
                    <a:pt x="91" y="160"/>
                  </a:cubicBezTo>
                  <a:lnTo>
                    <a:pt x="92" y="159"/>
                  </a:lnTo>
                  <a:cubicBezTo>
                    <a:pt x="93" y="157"/>
                    <a:pt x="94" y="156"/>
                    <a:pt x="94" y="155"/>
                  </a:cubicBezTo>
                  <a:cubicBezTo>
                    <a:pt x="95" y="155"/>
                    <a:pt x="95" y="155"/>
                    <a:pt x="95" y="154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4"/>
                    <a:pt x="95" y="153"/>
                    <a:pt x="95" y="153"/>
                  </a:cubicBezTo>
                  <a:cubicBezTo>
                    <a:pt x="96" y="151"/>
                    <a:pt x="96" y="150"/>
                    <a:pt x="97" y="148"/>
                  </a:cubicBezTo>
                  <a:cubicBezTo>
                    <a:pt x="97" y="149"/>
                    <a:pt x="97" y="149"/>
                    <a:pt x="97" y="150"/>
                  </a:cubicBezTo>
                  <a:cubicBezTo>
                    <a:pt x="97" y="149"/>
                    <a:pt x="97" y="147"/>
                    <a:pt x="97" y="146"/>
                  </a:cubicBezTo>
                  <a:lnTo>
                    <a:pt x="97" y="145"/>
                  </a:lnTo>
                  <a:lnTo>
                    <a:pt x="97" y="144"/>
                  </a:lnTo>
                  <a:lnTo>
                    <a:pt x="97" y="145"/>
                  </a:lnTo>
                  <a:lnTo>
                    <a:pt x="97" y="144"/>
                  </a:lnTo>
                  <a:cubicBezTo>
                    <a:pt x="97" y="144"/>
                    <a:pt x="96" y="143"/>
                    <a:pt x="96" y="142"/>
                  </a:cubicBezTo>
                  <a:cubicBezTo>
                    <a:pt x="96" y="142"/>
                    <a:pt x="95" y="142"/>
                    <a:pt x="95" y="141"/>
                  </a:cubicBezTo>
                  <a:cubicBezTo>
                    <a:pt x="95" y="140"/>
                    <a:pt x="94" y="139"/>
                    <a:pt x="94" y="138"/>
                  </a:cubicBezTo>
                  <a:lnTo>
                    <a:pt x="94" y="139"/>
                  </a:lnTo>
                  <a:cubicBezTo>
                    <a:pt x="94" y="139"/>
                    <a:pt x="93" y="138"/>
                    <a:pt x="92" y="137"/>
                  </a:cubicBezTo>
                  <a:cubicBezTo>
                    <a:pt x="91" y="135"/>
                    <a:pt x="90" y="134"/>
                    <a:pt x="88" y="132"/>
                  </a:cubicBezTo>
                  <a:cubicBezTo>
                    <a:pt x="85" y="131"/>
                    <a:pt x="82" y="128"/>
                    <a:pt x="79" y="127"/>
                  </a:cubicBezTo>
                  <a:cubicBezTo>
                    <a:pt x="70" y="121"/>
                    <a:pt x="62" y="117"/>
                    <a:pt x="53" y="111"/>
                  </a:cubicBezTo>
                  <a:cubicBezTo>
                    <a:pt x="45" y="107"/>
                    <a:pt x="36" y="102"/>
                    <a:pt x="28" y="96"/>
                  </a:cubicBezTo>
                  <a:cubicBezTo>
                    <a:pt x="18" y="87"/>
                    <a:pt x="9" y="77"/>
                    <a:pt x="4" y="63"/>
                  </a:cubicBezTo>
                  <a:cubicBezTo>
                    <a:pt x="0" y="50"/>
                    <a:pt x="2" y="36"/>
                    <a:pt x="9" y="25"/>
                  </a:cubicBezTo>
                  <a:cubicBezTo>
                    <a:pt x="13" y="19"/>
                    <a:pt x="19" y="15"/>
                    <a:pt x="24" y="12"/>
                  </a:cubicBezTo>
                  <a:cubicBezTo>
                    <a:pt x="30" y="8"/>
                    <a:pt x="35" y="5"/>
                    <a:pt x="42" y="3"/>
                  </a:cubicBezTo>
                  <a:cubicBezTo>
                    <a:pt x="55" y="0"/>
                    <a:pt x="69" y="1"/>
                    <a:pt x="80" y="8"/>
                  </a:cubicBezTo>
                  <a:cubicBezTo>
                    <a:pt x="85" y="12"/>
                    <a:pt x="90" y="16"/>
                    <a:pt x="93" y="21"/>
                  </a:cubicBezTo>
                  <a:cubicBezTo>
                    <a:pt x="95" y="24"/>
                    <a:pt x="96" y="28"/>
                    <a:pt x="97" y="31"/>
                  </a:cubicBezTo>
                  <a:cubicBezTo>
                    <a:pt x="98" y="33"/>
                    <a:pt x="98" y="37"/>
                    <a:pt x="97" y="40"/>
                  </a:cubicBezTo>
                  <a:cubicBezTo>
                    <a:pt x="95" y="44"/>
                    <a:pt x="92" y="47"/>
                    <a:pt x="88" y="48"/>
                  </a:cubicBezTo>
                  <a:cubicBezTo>
                    <a:pt x="82" y="49"/>
                    <a:pt x="76" y="46"/>
                    <a:pt x="74" y="40"/>
                  </a:cubicBezTo>
                  <a:cubicBezTo>
                    <a:pt x="74" y="38"/>
                    <a:pt x="74" y="36"/>
                    <a:pt x="73" y="34"/>
                  </a:cubicBezTo>
                  <a:lnTo>
                    <a:pt x="73" y="33"/>
                  </a:lnTo>
                  <a:cubicBezTo>
                    <a:pt x="73" y="33"/>
                    <a:pt x="73" y="32"/>
                    <a:pt x="72" y="32"/>
                  </a:cubicBezTo>
                  <a:lnTo>
                    <a:pt x="71" y="31"/>
                  </a:ln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30"/>
                    <a:pt x="71" y="31"/>
                  </a:cubicBezTo>
                  <a:cubicBezTo>
                    <a:pt x="70" y="30"/>
                    <a:pt x="70" y="29"/>
                    <a:pt x="70" y="29"/>
                  </a:cubicBezTo>
                  <a:cubicBezTo>
                    <a:pt x="69" y="29"/>
                    <a:pt x="68" y="28"/>
                    <a:pt x="67" y="28"/>
                  </a:cubicBezTo>
                  <a:cubicBezTo>
                    <a:pt x="67" y="28"/>
                    <a:pt x="66" y="27"/>
                    <a:pt x="66" y="26"/>
                  </a:cubicBezTo>
                  <a:cubicBezTo>
                    <a:pt x="64" y="26"/>
                    <a:pt x="64" y="26"/>
                    <a:pt x="63" y="26"/>
                  </a:cubicBezTo>
                  <a:cubicBezTo>
                    <a:pt x="62" y="25"/>
                    <a:pt x="60" y="25"/>
                    <a:pt x="59" y="25"/>
                  </a:cubicBezTo>
                  <a:cubicBezTo>
                    <a:pt x="58" y="25"/>
                    <a:pt x="57" y="25"/>
                    <a:pt x="56" y="25"/>
                  </a:cubicBezTo>
                  <a:cubicBezTo>
                    <a:pt x="55" y="25"/>
                    <a:pt x="53" y="25"/>
                    <a:pt x="52" y="25"/>
                  </a:cubicBezTo>
                  <a:cubicBezTo>
                    <a:pt x="51" y="25"/>
                    <a:pt x="49" y="25"/>
                    <a:pt x="48" y="26"/>
                  </a:cubicBezTo>
                  <a:cubicBezTo>
                    <a:pt x="47" y="26"/>
                    <a:pt x="46" y="26"/>
                    <a:pt x="44" y="27"/>
                  </a:cubicBezTo>
                  <a:cubicBezTo>
                    <a:pt x="43" y="28"/>
                    <a:pt x="42" y="28"/>
                    <a:pt x="41" y="29"/>
                  </a:cubicBezTo>
                  <a:cubicBezTo>
                    <a:pt x="39" y="29"/>
                    <a:pt x="38" y="31"/>
                    <a:pt x="36" y="32"/>
                  </a:cubicBezTo>
                  <a:cubicBezTo>
                    <a:pt x="34" y="33"/>
                    <a:pt x="32" y="35"/>
                    <a:pt x="31" y="36"/>
                  </a:cubicBezTo>
                  <a:cubicBezTo>
                    <a:pt x="30" y="37"/>
                    <a:pt x="29" y="38"/>
                    <a:pt x="28" y="39"/>
                  </a:cubicBezTo>
                  <a:lnTo>
                    <a:pt x="27" y="40"/>
                  </a:lnTo>
                  <a:cubicBezTo>
                    <a:pt x="27" y="40"/>
                    <a:pt x="27" y="41"/>
                    <a:pt x="27" y="42"/>
                  </a:cubicBezTo>
                  <a:cubicBezTo>
                    <a:pt x="26" y="42"/>
                    <a:pt x="26" y="43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8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3"/>
                    <a:pt x="25" y="54"/>
                    <a:pt x="25" y="55"/>
                  </a:cubicBezTo>
                  <a:cubicBezTo>
                    <a:pt x="26" y="56"/>
                    <a:pt x="26" y="57"/>
                    <a:pt x="27" y="58"/>
                  </a:cubicBezTo>
                  <a:cubicBezTo>
                    <a:pt x="27" y="59"/>
                    <a:pt x="28" y="60"/>
                    <a:pt x="28" y="61"/>
                  </a:cubicBezTo>
                  <a:cubicBezTo>
                    <a:pt x="30" y="63"/>
                    <a:pt x="30" y="65"/>
                    <a:pt x="31" y="67"/>
                  </a:cubicBezTo>
                  <a:cubicBezTo>
                    <a:pt x="32" y="68"/>
                    <a:pt x="34" y="70"/>
                    <a:pt x="35" y="71"/>
                  </a:cubicBezTo>
                  <a:cubicBezTo>
                    <a:pt x="38" y="74"/>
                    <a:pt x="40" y="75"/>
                    <a:pt x="42" y="78"/>
                  </a:cubicBezTo>
                  <a:cubicBezTo>
                    <a:pt x="46" y="81"/>
                    <a:pt x="51" y="83"/>
                    <a:pt x="55" y="86"/>
                  </a:cubicBezTo>
                  <a:cubicBezTo>
                    <a:pt x="63" y="91"/>
                    <a:pt x="72" y="96"/>
                    <a:pt x="81" y="101"/>
                  </a:cubicBezTo>
                  <a:cubicBezTo>
                    <a:pt x="85" y="104"/>
                    <a:pt x="90" y="106"/>
                    <a:pt x="94" y="109"/>
                  </a:cubicBezTo>
                  <a:cubicBezTo>
                    <a:pt x="97" y="111"/>
                    <a:pt x="101" y="114"/>
                    <a:pt x="104" y="117"/>
                  </a:cubicBezTo>
                  <a:cubicBezTo>
                    <a:pt x="109" y="121"/>
                    <a:pt x="114" y="126"/>
                    <a:pt x="116" y="132"/>
                  </a:cubicBezTo>
                  <a:cubicBezTo>
                    <a:pt x="119" y="137"/>
                    <a:pt x="120" y="142"/>
                    <a:pt x="120" y="148"/>
                  </a:cubicBezTo>
                  <a:cubicBezTo>
                    <a:pt x="119" y="153"/>
                    <a:pt x="118" y="160"/>
                    <a:pt x="115" y="165"/>
                  </a:cubicBezTo>
                  <a:cubicBezTo>
                    <a:pt x="109" y="176"/>
                    <a:pt x="99" y="184"/>
                    <a:pt x="88" y="188"/>
                  </a:cubicBezTo>
                  <a:cubicBezTo>
                    <a:pt x="80" y="192"/>
                    <a:pt x="71" y="194"/>
                    <a:pt x="63" y="194"/>
                  </a:cubicBezTo>
                  <a:cubicBezTo>
                    <a:pt x="61" y="194"/>
                    <a:pt x="59" y="194"/>
                    <a:pt x="56" y="194"/>
                  </a:cubicBezTo>
                  <a:cubicBezTo>
                    <a:pt x="53" y="194"/>
                    <a:pt x="50" y="194"/>
                    <a:pt x="47" y="19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573840" y="1685160"/>
              <a:ext cx="17280" cy="54000"/>
            </a:xfrm>
            <a:custGeom>
              <a:rect b="b" l="l" r="r" t="t"/>
              <a:pathLst>
                <a:path extrusionOk="0" h="150" w="48">
                  <a:moveTo>
                    <a:pt x="3" y="138"/>
                  </a:moveTo>
                  <a:cubicBezTo>
                    <a:pt x="2" y="119"/>
                    <a:pt x="2" y="99"/>
                    <a:pt x="1" y="79"/>
                  </a:cubicBezTo>
                  <a:cubicBezTo>
                    <a:pt x="1" y="64"/>
                    <a:pt x="0" y="49"/>
                    <a:pt x="3" y="34"/>
                  </a:cubicBezTo>
                  <a:cubicBezTo>
                    <a:pt x="4" y="28"/>
                    <a:pt x="5" y="22"/>
                    <a:pt x="7" y="17"/>
                  </a:cubicBezTo>
                  <a:cubicBezTo>
                    <a:pt x="9" y="13"/>
                    <a:pt x="12" y="7"/>
                    <a:pt x="17" y="4"/>
                  </a:cubicBezTo>
                  <a:cubicBezTo>
                    <a:pt x="20" y="2"/>
                    <a:pt x="25" y="0"/>
                    <a:pt x="29" y="1"/>
                  </a:cubicBezTo>
                  <a:cubicBezTo>
                    <a:pt x="34" y="3"/>
                    <a:pt x="37" y="5"/>
                    <a:pt x="41" y="7"/>
                  </a:cubicBezTo>
                  <a:cubicBezTo>
                    <a:pt x="46" y="11"/>
                    <a:pt x="47" y="18"/>
                    <a:pt x="44" y="24"/>
                  </a:cubicBezTo>
                  <a:cubicBezTo>
                    <a:pt x="40" y="28"/>
                    <a:pt x="33" y="29"/>
                    <a:pt x="28" y="27"/>
                  </a:cubicBezTo>
                  <a:cubicBezTo>
                    <a:pt x="27" y="28"/>
                    <a:pt x="27" y="29"/>
                    <a:pt x="27" y="30"/>
                  </a:cubicBezTo>
                  <a:cubicBezTo>
                    <a:pt x="26" y="34"/>
                    <a:pt x="25" y="37"/>
                    <a:pt x="25" y="40"/>
                  </a:cubicBezTo>
                  <a:cubicBezTo>
                    <a:pt x="24" y="47"/>
                    <a:pt x="23" y="55"/>
                    <a:pt x="23" y="63"/>
                  </a:cubicBezTo>
                  <a:cubicBezTo>
                    <a:pt x="23" y="88"/>
                    <a:pt x="25" y="113"/>
                    <a:pt x="26" y="137"/>
                  </a:cubicBezTo>
                  <a:cubicBezTo>
                    <a:pt x="26" y="144"/>
                    <a:pt x="21" y="149"/>
                    <a:pt x="15" y="149"/>
                  </a:cubicBezTo>
                  <a:cubicBezTo>
                    <a:pt x="8" y="149"/>
                    <a:pt x="3" y="145"/>
                    <a:pt x="3" y="1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578880" y="1658520"/>
              <a:ext cx="9720" cy="9360"/>
            </a:xfrm>
            <a:custGeom>
              <a:rect b="b" l="l" r="r" t="t"/>
              <a:pathLst>
                <a:path extrusionOk="0" h="26" w="27">
                  <a:moveTo>
                    <a:pt x="1" y="13"/>
                  </a:moveTo>
                  <a:cubicBezTo>
                    <a:pt x="0" y="6"/>
                    <a:pt x="6" y="0"/>
                    <a:pt x="12" y="0"/>
                  </a:cubicBezTo>
                  <a:cubicBezTo>
                    <a:pt x="19" y="0"/>
                    <a:pt x="26" y="4"/>
                    <a:pt x="26" y="12"/>
                  </a:cubicBezTo>
                  <a:cubicBezTo>
                    <a:pt x="26" y="18"/>
                    <a:pt x="21" y="25"/>
                    <a:pt x="14" y="25"/>
                  </a:cubicBezTo>
                  <a:cubicBezTo>
                    <a:pt x="7" y="25"/>
                    <a:pt x="1" y="20"/>
                    <a:pt x="1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608040" y="1688040"/>
              <a:ext cx="33840" cy="65160"/>
            </a:xfrm>
            <a:custGeom>
              <a:rect b="b" l="l" r="r" t="t"/>
              <a:pathLst>
                <a:path extrusionOk="0" h="181" w="94">
                  <a:moveTo>
                    <a:pt x="10" y="180"/>
                  </a:moveTo>
                  <a:cubicBezTo>
                    <a:pt x="4" y="178"/>
                    <a:pt x="0" y="172"/>
                    <a:pt x="1" y="166"/>
                  </a:cubicBezTo>
                  <a:cubicBezTo>
                    <a:pt x="2" y="162"/>
                    <a:pt x="2" y="158"/>
                    <a:pt x="4" y="153"/>
                  </a:cubicBezTo>
                  <a:cubicBezTo>
                    <a:pt x="4" y="150"/>
                    <a:pt x="5" y="146"/>
                    <a:pt x="5" y="142"/>
                  </a:cubicBezTo>
                  <a:cubicBezTo>
                    <a:pt x="8" y="121"/>
                    <a:pt x="9" y="99"/>
                    <a:pt x="11" y="78"/>
                  </a:cubicBezTo>
                  <a:cubicBezTo>
                    <a:pt x="11" y="68"/>
                    <a:pt x="11" y="58"/>
                    <a:pt x="12" y="48"/>
                  </a:cubicBezTo>
                  <a:cubicBezTo>
                    <a:pt x="12" y="39"/>
                    <a:pt x="13" y="30"/>
                    <a:pt x="14" y="21"/>
                  </a:cubicBezTo>
                  <a:cubicBezTo>
                    <a:pt x="15" y="15"/>
                    <a:pt x="18" y="8"/>
                    <a:pt x="22" y="4"/>
                  </a:cubicBezTo>
                  <a:cubicBezTo>
                    <a:pt x="25" y="1"/>
                    <a:pt x="30" y="0"/>
                    <a:pt x="35" y="2"/>
                  </a:cubicBezTo>
                  <a:cubicBezTo>
                    <a:pt x="41" y="4"/>
                    <a:pt x="44" y="11"/>
                    <a:pt x="42" y="17"/>
                  </a:cubicBezTo>
                  <a:cubicBezTo>
                    <a:pt x="41" y="20"/>
                    <a:pt x="40" y="21"/>
                    <a:pt x="38" y="22"/>
                  </a:cubicBezTo>
                  <a:cubicBezTo>
                    <a:pt x="38" y="22"/>
                    <a:pt x="38" y="23"/>
                    <a:pt x="37" y="24"/>
                  </a:cubicBezTo>
                  <a:cubicBezTo>
                    <a:pt x="37" y="26"/>
                    <a:pt x="36" y="29"/>
                    <a:pt x="36" y="32"/>
                  </a:cubicBezTo>
                  <a:lnTo>
                    <a:pt x="36" y="31"/>
                  </a:lnTo>
                  <a:cubicBezTo>
                    <a:pt x="34" y="45"/>
                    <a:pt x="34" y="57"/>
                    <a:pt x="33" y="70"/>
                  </a:cubicBezTo>
                  <a:cubicBezTo>
                    <a:pt x="33" y="72"/>
                    <a:pt x="33" y="74"/>
                    <a:pt x="33" y="75"/>
                  </a:cubicBezTo>
                  <a:cubicBezTo>
                    <a:pt x="36" y="70"/>
                    <a:pt x="38" y="65"/>
                    <a:pt x="41" y="61"/>
                  </a:cubicBezTo>
                  <a:cubicBezTo>
                    <a:pt x="43" y="57"/>
                    <a:pt x="45" y="53"/>
                    <a:pt x="48" y="50"/>
                  </a:cubicBezTo>
                  <a:cubicBezTo>
                    <a:pt x="50" y="47"/>
                    <a:pt x="52" y="45"/>
                    <a:pt x="55" y="43"/>
                  </a:cubicBezTo>
                  <a:cubicBezTo>
                    <a:pt x="58" y="42"/>
                    <a:pt x="61" y="39"/>
                    <a:pt x="65" y="39"/>
                  </a:cubicBezTo>
                  <a:cubicBezTo>
                    <a:pt x="68" y="39"/>
                    <a:pt x="72" y="39"/>
                    <a:pt x="75" y="41"/>
                  </a:cubicBezTo>
                  <a:cubicBezTo>
                    <a:pt x="78" y="43"/>
                    <a:pt x="79" y="45"/>
                    <a:pt x="82" y="47"/>
                  </a:cubicBezTo>
                  <a:cubicBezTo>
                    <a:pt x="86" y="53"/>
                    <a:pt x="89" y="61"/>
                    <a:pt x="90" y="68"/>
                  </a:cubicBezTo>
                  <a:cubicBezTo>
                    <a:pt x="93" y="79"/>
                    <a:pt x="93" y="91"/>
                    <a:pt x="93" y="102"/>
                  </a:cubicBezTo>
                  <a:cubicBezTo>
                    <a:pt x="93" y="107"/>
                    <a:pt x="93" y="113"/>
                    <a:pt x="93" y="119"/>
                  </a:cubicBezTo>
                  <a:cubicBezTo>
                    <a:pt x="93" y="130"/>
                    <a:pt x="92" y="142"/>
                    <a:pt x="92" y="153"/>
                  </a:cubicBezTo>
                  <a:cubicBezTo>
                    <a:pt x="92" y="160"/>
                    <a:pt x="85" y="165"/>
                    <a:pt x="79" y="164"/>
                  </a:cubicBezTo>
                  <a:cubicBezTo>
                    <a:pt x="72" y="163"/>
                    <a:pt x="68" y="158"/>
                    <a:pt x="68" y="152"/>
                  </a:cubicBezTo>
                  <a:cubicBezTo>
                    <a:pt x="69" y="145"/>
                    <a:pt x="69" y="139"/>
                    <a:pt x="70" y="133"/>
                  </a:cubicBezTo>
                  <a:cubicBezTo>
                    <a:pt x="70" y="128"/>
                    <a:pt x="71" y="123"/>
                    <a:pt x="71" y="118"/>
                  </a:cubicBezTo>
                  <a:cubicBezTo>
                    <a:pt x="71" y="106"/>
                    <a:pt x="71" y="93"/>
                    <a:pt x="69" y="81"/>
                  </a:cubicBezTo>
                  <a:cubicBezTo>
                    <a:pt x="69" y="78"/>
                    <a:pt x="68" y="74"/>
                    <a:pt x="67" y="70"/>
                  </a:cubicBezTo>
                  <a:cubicBezTo>
                    <a:pt x="66" y="68"/>
                    <a:pt x="66" y="67"/>
                    <a:pt x="65" y="65"/>
                  </a:cubicBezTo>
                  <a:lnTo>
                    <a:pt x="65" y="64"/>
                  </a:lnTo>
                  <a:cubicBezTo>
                    <a:pt x="65" y="65"/>
                    <a:pt x="64" y="65"/>
                    <a:pt x="64" y="66"/>
                  </a:cubicBezTo>
                  <a:cubicBezTo>
                    <a:pt x="62" y="68"/>
                    <a:pt x="60" y="71"/>
                    <a:pt x="58" y="74"/>
                  </a:cubicBezTo>
                  <a:cubicBezTo>
                    <a:pt x="56" y="78"/>
                    <a:pt x="53" y="83"/>
                    <a:pt x="50" y="88"/>
                  </a:cubicBezTo>
                  <a:cubicBezTo>
                    <a:pt x="48" y="92"/>
                    <a:pt x="46" y="97"/>
                    <a:pt x="44" y="102"/>
                  </a:cubicBezTo>
                  <a:cubicBezTo>
                    <a:pt x="43" y="105"/>
                    <a:pt x="41" y="107"/>
                    <a:pt x="40" y="111"/>
                  </a:cubicBezTo>
                  <a:cubicBezTo>
                    <a:pt x="39" y="114"/>
                    <a:pt x="38" y="117"/>
                    <a:pt x="37" y="120"/>
                  </a:cubicBezTo>
                  <a:cubicBezTo>
                    <a:pt x="35" y="126"/>
                    <a:pt x="33" y="131"/>
                    <a:pt x="31" y="137"/>
                  </a:cubicBezTo>
                  <a:cubicBezTo>
                    <a:pt x="30" y="142"/>
                    <a:pt x="29" y="146"/>
                    <a:pt x="28" y="152"/>
                  </a:cubicBezTo>
                  <a:cubicBezTo>
                    <a:pt x="27" y="154"/>
                    <a:pt x="27" y="156"/>
                    <a:pt x="26" y="159"/>
                  </a:cubicBezTo>
                  <a:cubicBezTo>
                    <a:pt x="26" y="163"/>
                    <a:pt x="25" y="167"/>
                    <a:pt x="24" y="170"/>
                  </a:cubicBezTo>
                  <a:cubicBezTo>
                    <a:pt x="23" y="176"/>
                    <a:pt x="18" y="180"/>
                    <a:pt x="13" y="180"/>
                  </a:cubicBezTo>
                  <a:cubicBezTo>
                    <a:pt x="12" y="180"/>
                    <a:pt x="11" y="180"/>
                    <a:pt x="10" y="1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650520" y="1689120"/>
              <a:ext cx="58680" cy="135360"/>
            </a:xfrm>
            <a:custGeom>
              <a:rect b="b" l="l" r="r" t="t"/>
              <a:pathLst>
                <a:path extrusionOk="0" h="376" w="163">
                  <a:moveTo>
                    <a:pt x="39" y="352"/>
                  </a:moveTo>
                  <a:lnTo>
                    <a:pt x="40" y="352"/>
                  </a:lnTo>
                  <a:cubicBezTo>
                    <a:pt x="40" y="351"/>
                    <a:pt x="40" y="351"/>
                    <a:pt x="41" y="351"/>
                  </a:cubicBezTo>
                  <a:cubicBezTo>
                    <a:pt x="42" y="350"/>
                    <a:pt x="43" y="349"/>
                    <a:pt x="43" y="347"/>
                  </a:cubicBezTo>
                  <a:cubicBezTo>
                    <a:pt x="45" y="345"/>
                    <a:pt x="46" y="342"/>
                    <a:pt x="48" y="339"/>
                  </a:cubicBezTo>
                  <a:cubicBezTo>
                    <a:pt x="52" y="330"/>
                    <a:pt x="55" y="320"/>
                    <a:pt x="59" y="310"/>
                  </a:cubicBezTo>
                  <a:cubicBezTo>
                    <a:pt x="60" y="304"/>
                    <a:pt x="61" y="299"/>
                    <a:pt x="63" y="293"/>
                  </a:cubicBezTo>
                  <a:cubicBezTo>
                    <a:pt x="65" y="288"/>
                    <a:pt x="66" y="283"/>
                    <a:pt x="67" y="277"/>
                  </a:cubicBezTo>
                  <a:cubicBezTo>
                    <a:pt x="68" y="273"/>
                    <a:pt x="69" y="268"/>
                    <a:pt x="70" y="264"/>
                  </a:cubicBezTo>
                  <a:cubicBezTo>
                    <a:pt x="71" y="258"/>
                    <a:pt x="73" y="252"/>
                    <a:pt x="73" y="245"/>
                  </a:cubicBezTo>
                  <a:cubicBezTo>
                    <a:pt x="76" y="228"/>
                    <a:pt x="78" y="210"/>
                    <a:pt x="81" y="192"/>
                  </a:cubicBezTo>
                  <a:cubicBezTo>
                    <a:pt x="78" y="195"/>
                    <a:pt x="76" y="198"/>
                    <a:pt x="74" y="201"/>
                  </a:cubicBezTo>
                  <a:cubicBezTo>
                    <a:pt x="63" y="214"/>
                    <a:pt x="53" y="227"/>
                    <a:pt x="44" y="241"/>
                  </a:cubicBezTo>
                  <a:cubicBezTo>
                    <a:pt x="42" y="244"/>
                    <a:pt x="40" y="247"/>
                    <a:pt x="39" y="251"/>
                  </a:cubicBezTo>
                  <a:cubicBezTo>
                    <a:pt x="35" y="258"/>
                    <a:pt x="33" y="265"/>
                    <a:pt x="31" y="273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29" y="280"/>
                    <a:pt x="27" y="289"/>
                    <a:pt x="25" y="297"/>
                  </a:cubicBezTo>
                  <a:cubicBezTo>
                    <a:pt x="25" y="303"/>
                    <a:pt x="24" y="308"/>
                    <a:pt x="24" y="313"/>
                  </a:cubicBezTo>
                  <a:cubicBezTo>
                    <a:pt x="24" y="317"/>
                    <a:pt x="24" y="320"/>
                    <a:pt x="24" y="324"/>
                  </a:cubicBezTo>
                  <a:cubicBezTo>
                    <a:pt x="25" y="326"/>
                    <a:pt x="25" y="329"/>
                    <a:pt x="26" y="332"/>
                  </a:cubicBezTo>
                  <a:cubicBezTo>
                    <a:pt x="27" y="335"/>
                    <a:pt x="27" y="336"/>
                    <a:pt x="28" y="338"/>
                  </a:cubicBezTo>
                  <a:cubicBezTo>
                    <a:pt x="28" y="340"/>
                    <a:pt x="29" y="341"/>
                    <a:pt x="30" y="343"/>
                  </a:cubicBezTo>
                  <a:cubicBezTo>
                    <a:pt x="31" y="344"/>
                    <a:pt x="32" y="346"/>
                    <a:pt x="32" y="347"/>
                  </a:cubicBezTo>
                  <a:cubicBezTo>
                    <a:pt x="33" y="347"/>
                    <a:pt x="34" y="348"/>
                    <a:pt x="34" y="349"/>
                  </a:cubicBezTo>
                  <a:cubicBezTo>
                    <a:pt x="35" y="349"/>
                    <a:pt x="35" y="350"/>
                    <a:pt x="35" y="350"/>
                  </a:cubicBezTo>
                  <a:cubicBezTo>
                    <a:pt x="36" y="350"/>
                    <a:pt x="36" y="350"/>
                    <a:pt x="36" y="351"/>
                  </a:cubicBezTo>
                  <a:lnTo>
                    <a:pt x="37" y="351"/>
                  </a:lnTo>
                  <a:cubicBezTo>
                    <a:pt x="38" y="351"/>
                    <a:pt x="38" y="351"/>
                    <a:pt x="39" y="351"/>
                  </a:cubicBezTo>
                  <a:lnTo>
                    <a:pt x="39" y="352"/>
                  </a:lnTo>
                  <a:moveTo>
                    <a:pt x="31" y="373"/>
                  </a:moveTo>
                  <a:cubicBezTo>
                    <a:pt x="26" y="371"/>
                    <a:pt x="21" y="368"/>
                    <a:pt x="18" y="364"/>
                  </a:cubicBezTo>
                  <a:cubicBezTo>
                    <a:pt x="9" y="356"/>
                    <a:pt x="5" y="344"/>
                    <a:pt x="3" y="332"/>
                  </a:cubicBezTo>
                  <a:cubicBezTo>
                    <a:pt x="0" y="319"/>
                    <a:pt x="1" y="306"/>
                    <a:pt x="4" y="293"/>
                  </a:cubicBezTo>
                  <a:cubicBezTo>
                    <a:pt x="6" y="279"/>
                    <a:pt x="10" y="265"/>
                    <a:pt x="15" y="252"/>
                  </a:cubicBezTo>
                  <a:cubicBezTo>
                    <a:pt x="19" y="240"/>
                    <a:pt x="25" y="230"/>
                    <a:pt x="33" y="219"/>
                  </a:cubicBezTo>
                  <a:cubicBezTo>
                    <a:pt x="41" y="208"/>
                    <a:pt x="50" y="197"/>
                    <a:pt x="59" y="187"/>
                  </a:cubicBezTo>
                  <a:cubicBezTo>
                    <a:pt x="67" y="176"/>
                    <a:pt x="77" y="166"/>
                    <a:pt x="86" y="155"/>
                  </a:cubicBezTo>
                  <a:cubicBezTo>
                    <a:pt x="87" y="150"/>
                    <a:pt x="88" y="145"/>
                    <a:pt x="89" y="139"/>
                  </a:cubicBezTo>
                  <a:cubicBezTo>
                    <a:pt x="86" y="141"/>
                    <a:pt x="83" y="143"/>
                    <a:pt x="80" y="145"/>
                  </a:cubicBezTo>
                  <a:cubicBezTo>
                    <a:pt x="76" y="146"/>
                    <a:pt x="73" y="147"/>
                    <a:pt x="70" y="148"/>
                  </a:cubicBezTo>
                  <a:cubicBezTo>
                    <a:pt x="66" y="148"/>
                    <a:pt x="63" y="148"/>
                    <a:pt x="60" y="148"/>
                  </a:cubicBezTo>
                  <a:cubicBezTo>
                    <a:pt x="52" y="146"/>
                    <a:pt x="46" y="140"/>
                    <a:pt x="42" y="134"/>
                  </a:cubicBezTo>
                  <a:cubicBezTo>
                    <a:pt x="35" y="124"/>
                    <a:pt x="32" y="113"/>
                    <a:pt x="30" y="101"/>
                  </a:cubicBezTo>
                  <a:cubicBezTo>
                    <a:pt x="29" y="96"/>
                    <a:pt x="28" y="90"/>
                    <a:pt x="28" y="85"/>
                  </a:cubicBezTo>
                  <a:cubicBezTo>
                    <a:pt x="26" y="71"/>
                    <a:pt x="24" y="57"/>
                    <a:pt x="25" y="43"/>
                  </a:cubicBezTo>
                  <a:cubicBezTo>
                    <a:pt x="25" y="31"/>
                    <a:pt x="28" y="18"/>
                    <a:pt x="35" y="8"/>
                  </a:cubicBezTo>
                  <a:cubicBezTo>
                    <a:pt x="38" y="4"/>
                    <a:pt x="43" y="1"/>
                    <a:pt x="48" y="0"/>
                  </a:cubicBezTo>
                  <a:cubicBezTo>
                    <a:pt x="52" y="0"/>
                    <a:pt x="56" y="1"/>
                    <a:pt x="59" y="3"/>
                  </a:cubicBezTo>
                  <a:cubicBezTo>
                    <a:pt x="65" y="5"/>
                    <a:pt x="68" y="11"/>
                    <a:pt x="66" y="18"/>
                  </a:cubicBezTo>
                  <a:cubicBezTo>
                    <a:pt x="65" y="21"/>
                    <a:pt x="63" y="23"/>
                    <a:pt x="60" y="24"/>
                  </a:cubicBezTo>
                  <a:cubicBezTo>
                    <a:pt x="57" y="26"/>
                    <a:pt x="54" y="26"/>
                    <a:pt x="52" y="25"/>
                  </a:cubicBezTo>
                  <a:lnTo>
                    <a:pt x="51" y="26"/>
                  </a:lnTo>
                  <a:cubicBezTo>
                    <a:pt x="50" y="28"/>
                    <a:pt x="50" y="29"/>
                    <a:pt x="49" y="32"/>
                  </a:cubicBezTo>
                  <a:cubicBezTo>
                    <a:pt x="49" y="34"/>
                    <a:pt x="48" y="37"/>
                    <a:pt x="48" y="40"/>
                  </a:cubicBezTo>
                  <a:cubicBezTo>
                    <a:pt x="47" y="43"/>
                    <a:pt x="47" y="46"/>
                    <a:pt x="47" y="49"/>
                  </a:cubicBezTo>
                  <a:cubicBezTo>
                    <a:pt x="47" y="57"/>
                    <a:pt x="48" y="64"/>
                    <a:pt x="48" y="72"/>
                  </a:cubicBezTo>
                  <a:cubicBezTo>
                    <a:pt x="50" y="83"/>
                    <a:pt x="52" y="95"/>
                    <a:pt x="54" y="106"/>
                  </a:cubicBezTo>
                  <a:cubicBezTo>
                    <a:pt x="54" y="108"/>
                    <a:pt x="56" y="110"/>
                    <a:pt x="56" y="113"/>
                  </a:cubicBezTo>
                  <a:cubicBezTo>
                    <a:pt x="57" y="114"/>
                    <a:pt x="57" y="116"/>
                    <a:pt x="58" y="117"/>
                  </a:cubicBezTo>
                  <a:cubicBezTo>
                    <a:pt x="59" y="118"/>
                    <a:pt x="60" y="119"/>
                    <a:pt x="60" y="120"/>
                  </a:cubicBezTo>
                  <a:cubicBezTo>
                    <a:pt x="61" y="121"/>
                    <a:pt x="61" y="121"/>
                    <a:pt x="62" y="122"/>
                  </a:cubicBezTo>
                  <a:cubicBezTo>
                    <a:pt x="63" y="123"/>
                    <a:pt x="64" y="124"/>
                    <a:pt x="64" y="124"/>
                  </a:cubicBezTo>
                  <a:cubicBezTo>
                    <a:pt x="64" y="125"/>
                    <a:pt x="65" y="125"/>
                    <a:pt x="65" y="125"/>
                  </a:cubicBezTo>
                  <a:cubicBezTo>
                    <a:pt x="66" y="125"/>
                    <a:pt x="66" y="125"/>
                    <a:pt x="66" y="125"/>
                  </a:cubicBezTo>
                  <a:lnTo>
                    <a:pt x="67" y="125"/>
                  </a:lnTo>
                  <a:cubicBezTo>
                    <a:pt x="67" y="125"/>
                    <a:pt x="68" y="125"/>
                    <a:pt x="69" y="124"/>
                  </a:cubicBezTo>
                  <a:cubicBezTo>
                    <a:pt x="68" y="124"/>
                    <a:pt x="68" y="125"/>
                    <a:pt x="67" y="125"/>
                  </a:cubicBezTo>
                  <a:cubicBezTo>
                    <a:pt x="68" y="124"/>
                    <a:pt x="70" y="124"/>
                    <a:pt x="71" y="124"/>
                  </a:cubicBezTo>
                  <a:lnTo>
                    <a:pt x="70" y="124"/>
                  </a:lnTo>
                  <a:cubicBezTo>
                    <a:pt x="71" y="124"/>
                    <a:pt x="73" y="123"/>
                    <a:pt x="74" y="122"/>
                  </a:cubicBezTo>
                  <a:cubicBezTo>
                    <a:pt x="75" y="121"/>
                    <a:pt x="76" y="121"/>
                    <a:pt x="77" y="120"/>
                  </a:cubicBezTo>
                  <a:cubicBezTo>
                    <a:pt x="80" y="118"/>
                    <a:pt x="82" y="116"/>
                    <a:pt x="84" y="114"/>
                  </a:cubicBezTo>
                  <a:cubicBezTo>
                    <a:pt x="88" y="111"/>
                    <a:pt x="91" y="107"/>
                    <a:pt x="94" y="104"/>
                  </a:cubicBezTo>
                  <a:cubicBezTo>
                    <a:pt x="96" y="101"/>
                    <a:pt x="98" y="97"/>
                    <a:pt x="101" y="95"/>
                  </a:cubicBezTo>
                  <a:cubicBezTo>
                    <a:pt x="102" y="90"/>
                    <a:pt x="103" y="86"/>
                    <a:pt x="105" y="81"/>
                  </a:cubicBezTo>
                  <a:cubicBezTo>
                    <a:pt x="106" y="76"/>
                    <a:pt x="109" y="71"/>
                    <a:pt x="110" y="65"/>
                  </a:cubicBezTo>
                  <a:cubicBezTo>
                    <a:pt x="115" y="55"/>
                    <a:pt x="119" y="44"/>
                    <a:pt x="124" y="35"/>
                  </a:cubicBezTo>
                  <a:cubicBezTo>
                    <a:pt x="126" y="30"/>
                    <a:pt x="128" y="26"/>
                    <a:pt x="130" y="23"/>
                  </a:cubicBezTo>
                  <a:cubicBezTo>
                    <a:pt x="132" y="20"/>
                    <a:pt x="134" y="17"/>
                    <a:pt x="137" y="14"/>
                  </a:cubicBezTo>
                  <a:cubicBezTo>
                    <a:pt x="138" y="11"/>
                    <a:pt x="141" y="10"/>
                    <a:pt x="144" y="8"/>
                  </a:cubicBezTo>
                  <a:cubicBezTo>
                    <a:pt x="148" y="7"/>
                    <a:pt x="152" y="8"/>
                    <a:pt x="155" y="10"/>
                  </a:cubicBezTo>
                  <a:cubicBezTo>
                    <a:pt x="159" y="12"/>
                    <a:pt x="162" y="18"/>
                    <a:pt x="161" y="22"/>
                  </a:cubicBezTo>
                  <a:cubicBezTo>
                    <a:pt x="160" y="26"/>
                    <a:pt x="159" y="29"/>
                    <a:pt x="158" y="32"/>
                  </a:cubicBezTo>
                  <a:cubicBezTo>
                    <a:pt x="157" y="33"/>
                    <a:pt x="156" y="35"/>
                    <a:pt x="156" y="37"/>
                  </a:cubicBezTo>
                  <a:cubicBezTo>
                    <a:pt x="155" y="40"/>
                    <a:pt x="153" y="42"/>
                    <a:pt x="152" y="45"/>
                  </a:cubicBezTo>
                  <a:cubicBezTo>
                    <a:pt x="149" y="51"/>
                    <a:pt x="147" y="57"/>
                    <a:pt x="144" y="63"/>
                  </a:cubicBezTo>
                  <a:cubicBezTo>
                    <a:pt x="137" y="78"/>
                    <a:pt x="129" y="92"/>
                    <a:pt x="120" y="105"/>
                  </a:cubicBezTo>
                  <a:cubicBezTo>
                    <a:pt x="119" y="107"/>
                    <a:pt x="119" y="109"/>
                    <a:pt x="118" y="111"/>
                  </a:cubicBezTo>
                  <a:cubicBezTo>
                    <a:pt x="117" y="115"/>
                    <a:pt x="116" y="119"/>
                    <a:pt x="115" y="123"/>
                  </a:cubicBezTo>
                  <a:cubicBezTo>
                    <a:pt x="116" y="122"/>
                    <a:pt x="116" y="122"/>
                    <a:pt x="116" y="121"/>
                  </a:cubicBezTo>
                  <a:cubicBezTo>
                    <a:pt x="120" y="117"/>
                    <a:pt x="126" y="117"/>
                    <a:pt x="130" y="121"/>
                  </a:cubicBezTo>
                  <a:cubicBezTo>
                    <a:pt x="134" y="124"/>
                    <a:pt x="134" y="131"/>
                    <a:pt x="131" y="135"/>
                  </a:cubicBezTo>
                  <a:cubicBezTo>
                    <a:pt x="123" y="144"/>
                    <a:pt x="115" y="153"/>
                    <a:pt x="106" y="163"/>
                  </a:cubicBezTo>
                  <a:cubicBezTo>
                    <a:pt x="105" y="172"/>
                    <a:pt x="103" y="181"/>
                    <a:pt x="102" y="191"/>
                  </a:cubicBezTo>
                  <a:cubicBezTo>
                    <a:pt x="101" y="201"/>
                    <a:pt x="99" y="210"/>
                    <a:pt x="98" y="220"/>
                  </a:cubicBezTo>
                  <a:cubicBezTo>
                    <a:pt x="96" y="231"/>
                    <a:pt x="95" y="243"/>
                    <a:pt x="93" y="254"/>
                  </a:cubicBezTo>
                  <a:cubicBezTo>
                    <a:pt x="92" y="261"/>
                    <a:pt x="90" y="268"/>
                    <a:pt x="89" y="275"/>
                  </a:cubicBezTo>
                  <a:cubicBezTo>
                    <a:pt x="88" y="281"/>
                    <a:pt x="86" y="287"/>
                    <a:pt x="85" y="293"/>
                  </a:cubicBezTo>
                  <a:cubicBezTo>
                    <a:pt x="82" y="304"/>
                    <a:pt x="79" y="315"/>
                    <a:pt x="75" y="326"/>
                  </a:cubicBezTo>
                  <a:cubicBezTo>
                    <a:pt x="74" y="332"/>
                    <a:pt x="71" y="338"/>
                    <a:pt x="70" y="343"/>
                  </a:cubicBezTo>
                  <a:cubicBezTo>
                    <a:pt x="67" y="349"/>
                    <a:pt x="65" y="354"/>
                    <a:pt x="62" y="360"/>
                  </a:cubicBezTo>
                  <a:cubicBezTo>
                    <a:pt x="60" y="363"/>
                    <a:pt x="59" y="365"/>
                    <a:pt x="56" y="368"/>
                  </a:cubicBezTo>
                  <a:cubicBezTo>
                    <a:pt x="53" y="371"/>
                    <a:pt x="50" y="372"/>
                    <a:pt x="47" y="374"/>
                  </a:cubicBezTo>
                  <a:cubicBezTo>
                    <a:pt x="45" y="374"/>
                    <a:pt x="42" y="375"/>
                    <a:pt x="39" y="375"/>
                  </a:cubicBezTo>
                  <a:cubicBezTo>
                    <a:pt x="36" y="375"/>
                    <a:pt x="34" y="374"/>
                    <a:pt x="31" y="3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720000" y="1750320"/>
              <a:ext cx="42840" cy="161280"/>
            </a:xfrm>
            <a:custGeom>
              <a:rect b="b" l="l" r="r" t="t"/>
              <a:pathLst>
                <a:path extrusionOk="0" h="448" w="119">
                  <a:moveTo>
                    <a:pt x="4" y="443"/>
                  </a:moveTo>
                  <a:cubicBezTo>
                    <a:pt x="4" y="442"/>
                    <a:pt x="3" y="441"/>
                    <a:pt x="3" y="440"/>
                  </a:cubicBezTo>
                  <a:cubicBezTo>
                    <a:pt x="0" y="436"/>
                    <a:pt x="1" y="430"/>
                    <a:pt x="5" y="427"/>
                  </a:cubicBezTo>
                  <a:cubicBezTo>
                    <a:pt x="6" y="423"/>
                    <a:pt x="7" y="419"/>
                    <a:pt x="8" y="415"/>
                  </a:cubicBezTo>
                  <a:cubicBezTo>
                    <a:pt x="12" y="401"/>
                    <a:pt x="16" y="387"/>
                    <a:pt x="19" y="372"/>
                  </a:cubicBezTo>
                  <a:cubicBezTo>
                    <a:pt x="21" y="364"/>
                    <a:pt x="22" y="357"/>
                    <a:pt x="23" y="349"/>
                  </a:cubicBezTo>
                  <a:cubicBezTo>
                    <a:pt x="25" y="341"/>
                    <a:pt x="26" y="332"/>
                    <a:pt x="28" y="324"/>
                  </a:cubicBezTo>
                  <a:cubicBezTo>
                    <a:pt x="29" y="312"/>
                    <a:pt x="30" y="300"/>
                    <a:pt x="32" y="289"/>
                  </a:cubicBezTo>
                  <a:cubicBezTo>
                    <a:pt x="33" y="284"/>
                    <a:pt x="33" y="279"/>
                    <a:pt x="33" y="274"/>
                  </a:cubicBezTo>
                  <a:cubicBezTo>
                    <a:pt x="35" y="266"/>
                    <a:pt x="35" y="258"/>
                    <a:pt x="36" y="251"/>
                  </a:cubicBezTo>
                  <a:cubicBezTo>
                    <a:pt x="37" y="239"/>
                    <a:pt x="38" y="228"/>
                    <a:pt x="39" y="216"/>
                  </a:cubicBezTo>
                  <a:cubicBezTo>
                    <a:pt x="40" y="205"/>
                    <a:pt x="41" y="194"/>
                    <a:pt x="42" y="183"/>
                  </a:cubicBezTo>
                  <a:cubicBezTo>
                    <a:pt x="44" y="160"/>
                    <a:pt x="47" y="138"/>
                    <a:pt x="50" y="115"/>
                  </a:cubicBezTo>
                  <a:cubicBezTo>
                    <a:pt x="51" y="107"/>
                    <a:pt x="52" y="100"/>
                    <a:pt x="53" y="92"/>
                  </a:cubicBezTo>
                  <a:cubicBezTo>
                    <a:pt x="55" y="83"/>
                    <a:pt x="57" y="75"/>
                    <a:pt x="59" y="66"/>
                  </a:cubicBezTo>
                  <a:cubicBezTo>
                    <a:pt x="63" y="51"/>
                    <a:pt x="67" y="36"/>
                    <a:pt x="74" y="21"/>
                  </a:cubicBezTo>
                  <a:cubicBezTo>
                    <a:pt x="76" y="18"/>
                    <a:pt x="78" y="15"/>
                    <a:pt x="79" y="13"/>
                  </a:cubicBezTo>
                  <a:cubicBezTo>
                    <a:pt x="81" y="10"/>
                    <a:pt x="83" y="7"/>
                    <a:pt x="86" y="5"/>
                  </a:cubicBezTo>
                  <a:cubicBezTo>
                    <a:pt x="88" y="3"/>
                    <a:pt x="90" y="1"/>
                    <a:pt x="93" y="1"/>
                  </a:cubicBezTo>
                  <a:cubicBezTo>
                    <a:pt x="96" y="0"/>
                    <a:pt x="100" y="0"/>
                    <a:pt x="103" y="1"/>
                  </a:cubicBezTo>
                  <a:cubicBezTo>
                    <a:pt x="115" y="6"/>
                    <a:pt x="117" y="19"/>
                    <a:pt x="118" y="30"/>
                  </a:cubicBezTo>
                  <a:cubicBezTo>
                    <a:pt x="118" y="40"/>
                    <a:pt x="118" y="50"/>
                    <a:pt x="117" y="60"/>
                  </a:cubicBezTo>
                  <a:cubicBezTo>
                    <a:pt x="116" y="68"/>
                    <a:pt x="113" y="76"/>
                    <a:pt x="109" y="84"/>
                  </a:cubicBezTo>
                  <a:cubicBezTo>
                    <a:pt x="108" y="87"/>
                    <a:pt x="106" y="90"/>
                    <a:pt x="104" y="93"/>
                  </a:cubicBezTo>
                  <a:cubicBezTo>
                    <a:pt x="103" y="96"/>
                    <a:pt x="100" y="98"/>
                    <a:pt x="97" y="99"/>
                  </a:cubicBezTo>
                  <a:cubicBezTo>
                    <a:pt x="94" y="101"/>
                    <a:pt x="91" y="101"/>
                    <a:pt x="88" y="100"/>
                  </a:cubicBezTo>
                  <a:cubicBezTo>
                    <a:pt x="85" y="98"/>
                    <a:pt x="82" y="96"/>
                    <a:pt x="81" y="92"/>
                  </a:cubicBezTo>
                  <a:cubicBezTo>
                    <a:pt x="79" y="85"/>
                    <a:pt x="80" y="78"/>
                    <a:pt x="81" y="71"/>
                  </a:cubicBezTo>
                  <a:cubicBezTo>
                    <a:pt x="81" y="70"/>
                    <a:pt x="81" y="68"/>
                    <a:pt x="81" y="67"/>
                  </a:cubicBezTo>
                  <a:cubicBezTo>
                    <a:pt x="77" y="84"/>
                    <a:pt x="74" y="101"/>
                    <a:pt x="71" y="118"/>
                  </a:cubicBezTo>
                  <a:cubicBezTo>
                    <a:pt x="68" y="140"/>
                    <a:pt x="64" y="162"/>
                    <a:pt x="62" y="184"/>
                  </a:cubicBezTo>
                  <a:cubicBezTo>
                    <a:pt x="60" y="207"/>
                    <a:pt x="57" y="230"/>
                    <a:pt x="55" y="253"/>
                  </a:cubicBezTo>
                  <a:cubicBezTo>
                    <a:pt x="53" y="270"/>
                    <a:pt x="51" y="288"/>
                    <a:pt x="49" y="304"/>
                  </a:cubicBezTo>
                  <a:cubicBezTo>
                    <a:pt x="48" y="313"/>
                    <a:pt x="47" y="321"/>
                    <a:pt x="46" y="329"/>
                  </a:cubicBezTo>
                  <a:cubicBezTo>
                    <a:pt x="44" y="338"/>
                    <a:pt x="43" y="348"/>
                    <a:pt x="42" y="357"/>
                  </a:cubicBezTo>
                  <a:lnTo>
                    <a:pt x="42" y="356"/>
                  </a:lnTo>
                  <a:cubicBezTo>
                    <a:pt x="41" y="364"/>
                    <a:pt x="39" y="371"/>
                    <a:pt x="38" y="378"/>
                  </a:cubicBezTo>
                  <a:cubicBezTo>
                    <a:pt x="37" y="385"/>
                    <a:pt x="35" y="391"/>
                    <a:pt x="34" y="398"/>
                  </a:cubicBezTo>
                  <a:cubicBezTo>
                    <a:pt x="33" y="405"/>
                    <a:pt x="31" y="411"/>
                    <a:pt x="30" y="417"/>
                  </a:cubicBezTo>
                  <a:cubicBezTo>
                    <a:pt x="29" y="421"/>
                    <a:pt x="28" y="424"/>
                    <a:pt x="28" y="427"/>
                  </a:cubicBezTo>
                  <a:cubicBezTo>
                    <a:pt x="27" y="429"/>
                    <a:pt x="26" y="431"/>
                    <a:pt x="26" y="433"/>
                  </a:cubicBezTo>
                  <a:cubicBezTo>
                    <a:pt x="25" y="436"/>
                    <a:pt x="25" y="439"/>
                    <a:pt x="22" y="442"/>
                  </a:cubicBezTo>
                  <a:cubicBezTo>
                    <a:pt x="21" y="445"/>
                    <a:pt x="16" y="447"/>
                    <a:pt x="13" y="447"/>
                  </a:cubicBezTo>
                  <a:cubicBezTo>
                    <a:pt x="9" y="447"/>
                    <a:pt x="7" y="445"/>
                    <a:pt x="4" y="4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702360" y="1820160"/>
              <a:ext cx="81360" cy="42840"/>
            </a:xfrm>
            <a:custGeom>
              <a:rect b="b" l="l" r="r" t="t"/>
              <a:pathLst>
                <a:path extrusionOk="0" h="119" w="226">
                  <a:moveTo>
                    <a:pt x="12" y="116"/>
                  </a:moveTo>
                  <a:cubicBezTo>
                    <a:pt x="10" y="115"/>
                    <a:pt x="7" y="113"/>
                    <a:pt x="6" y="110"/>
                  </a:cubicBezTo>
                  <a:cubicBezTo>
                    <a:pt x="4" y="108"/>
                    <a:pt x="2" y="105"/>
                    <a:pt x="2" y="102"/>
                  </a:cubicBezTo>
                  <a:cubicBezTo>
                    <a:pt x="0" y="95"/>
                    <a:pt x="5" y="88"/>
                    <a:pt x="10" y="84"/>
                  </a:cubicBezTo>
                  <a:cubicBezTo>
                    <a:pt x="15" y="79"/>
                    <a:pt x="21" y="75"/>
                    <a:pt x="27" y="72"/>
                  </a:cubicBezTo>
                  <a:cubicBezTo>
                    <a:pt x="32" y="69"/>
                    <a:pt x="37" y="67"/>
                    <a:pt x="41" y="65"/>
                  </a:cubicBezTo>
                  <a:cubicBezTo>
                    <a:pt x="47" y="62"/>
                    <a:pt x="53" y="59"/>
                    <a:pt x="59" y="57"/>
                  </a:cubicBezTo>
                  <a:cubicBezTo>
                    <a:pt x="65" y="54"/>
                    <a:pt x="71" y="52"/>
                    <a:pt x="77" y="49"/>
                  </a:cubicBezTo>
                  <a:cubicBezTo>
                    <a:pt x="87" y="45"/>
                    <a:pt x="97" y="42"/>
                    <a:pt x="106" y="38"/>
                  </a:cubicBezTo>
                  <a:cubicBezTo>
                    <a:pt x="118" y="34"/>
                    <a:pt x="129" y="30"/>
                    <a:pt x="140" y="27"/>
                  </a:cubicBezTo>
                  <a:cubicBezTo>
                    <a:pt x="164" y="18"/>
                    <a:pt x="187" y="10"/>
                    <a:pt x="211" y="1"/>
                  </a:cubicBezTo>
                  <a:cubicBezTo>
                    <a:pt x="216" y="0"/>
                    <a:pt x="222" y="3"/>
                    <a:pt x="223" y="8"/>
                  </a:cubicBezTo>
                  <a:cubicBezTo>
                    <a:pt x="225" y="13"/>
                    <a:pt x="222" y="18"/>
                    <a:pt x="217" y="20"/>
                  </a:cubicBezTo>
                  <a:cubicBezTo>
                    <a:pt x="196" y="28"/>
                    <a:pt x="175" y="35"/>
                    <a:pt x="155" y="42"/>
                  </a:cubicBezTo>
                  <a:cubicBezTo>
                    <a:pt x="138" y="49"/>
                    <a:pt x="122" y="55"/>
                    <a:pt x="105" y="61"/>
                  </a:cubicBezTo>
                  <a:cubicBezTo>
                    <a:pt x="84" y="70"/>
                    <a:pt x="63" y="79"/>
                    <a:pt x="42" y="89"/>
                  </a:cubicBezTo>
                  <a:cubicBezTo>
                    <a:pt x="38" y="92"/>
                    <a:pt x="34" y="95"/>
                    <a:pt x="30" y="98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31" y="103"/>
                    <a:pt x="31" y="109"/>
                    <a:pt x="28" y="113"/>
                  </a:cubicBezTo>
                  <a:cubicBezTo>
                    <a:pt x="26" y="116"/>
                    <a:pt x="22" y="118"/>
                    <a:pt x="18" y="118"/>
                  </a:cubicBezTo>
                  <a:cubicBezTo>
                    <a:pt x="16" y="118"/>
                    <a:pt x="14" y="117"/>
                    <a:pt x="12" y="11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7240" y="1758600"/>
              <a:ext cx="63720" cy="112320"/>
            </a:xfrm>
            <a:custGeom>
              <a:rect b="b" l="l" r="r" t="t"/>
              <a:pathLst>
                <a:path extrusionOk="0" h="312" w="177">
                  <a:moveTo>
                    <a:pt x="147" y="83"/>
                  </a:moveTo>
                  <a:cubicBezTo>
                    <a:pt x="149" y="74"/>
                    <a:pt x="151" y="66"/>
                    <a:pt x="152" y="57"/>
                  </a:cubicBezTo>
                  <a:cubicBezTo>
                    <a:pt x="152" y="55"/>
                    <a:pt x="153" y="53"/>
                    <a:pt x="153" y="51"/>
                  </a:cubicBezTo>
                  <a:cubicBezTo>
                    <a:pt x="151" y="58"/>
                    <a:pt x="149" y="66"/>
                    <a:pt x="148" y="73"/>
                  </a:cubicBezTo>
                  <a:cubicBezTo>
                    <a:pt x="148" y="73"/>
                    <a:pt x="148" y="72"/>
                    <a:pt x="149" y="72"/>
                  </a:cubicBezTo>
                  <a:cubicBezTo>
                    <a:pt x="148" y="75"/>
                    <a:pt x="148" y="79"/>
                    <a:pt x="147" y="83"/>
                  </a:cubicBezTo>
                  <a:moveTo>
                    <a:pt x="37" y="283"/>
                  </a:moveTo>
                  <a:lnTo>
                    <a:pt x="38" y="283"/>
                  </a:lnTo>
                  <a:cubicBezTo>
                    <a:pt x="39" y="283"/>
                    <a:pt x="39" y="283"/>
                    <a:pt x="40" y="283"/>
                  </a:cubicBezTo>
                  <a:cubicBezTo>
                    <a:pt x="41" y="283"/>
                    <a:pt x="42" y="282"/>
                    <a:pt x="43" y="282"/>
                  </a:cubicBezTo>
                  <a:cubicBezTo>
                    <a:pt x="44" y="281"/>
                    <a:pt x="45" y="281"/>
                    <a:pt x="46" y="280"/>
                  </a:cubicBezTo>
                  <a:cubicBezTo>
                    <a:pt x="48" y="280"/>
                    <a:pt x="49" y="279"/>
                    <a:pt x="50" y="278"/>
                  </a:cubicBezTo>
                  <a:cubicBezTo>
                    <a:pt x="52" y="276"/>
                    <a:pt x="54" y="275"/>
                    <a:pt x="55" y="274"/>
                  </a:cubicBezTo>
                  <a:cubicBezTo>
                    <a:pt x="59" y="270"/>
                    <a:pt x="63" y="266"/>
                    <a:pt x="66" y="262"/>
                  </a:cubicBezTo>
                  <a:cubicBezTo>
                    <a:pt x="72" y="255"/>
                    <a:pt x="77" y="247"/>
                    <a:pt x="82" y="239"/>
                  </a:cubicBezTo>
                  <a:cubicBezTo>
                    <a:pt x="88" y="230"/>
                    <a:pt x="92" y="221"/>
                    <a:pt x="97" y="212"/>
                  </a:cubicBezTo>
                  <a:cubicBezTo>
                    <a:pt x="99" y="208"/>
                    <a:pt x="101" y="204"/>
                    <a:pt x="103" y="200"/>
                  </a:cubicBezTo>
                  <a:cubicBezTo>
                    <a:pt x="103" y="199"/>
                    <a:pt x="102" y="198"/>
                    <a:pt x="102" y="197"/>
                  </a:cubicBezTo>
                  <a:cubicBezTo>
                    <a:pt x="102" y="196"/>
                    <a:pt x="102" y="195"/>
                    <a:pt x="101" y="193"/>
                  </a:cubicBezTo>
                  <a:cubicBezTo>
                    <a:pt x="100" y="191"/>
                    <a:pt x="99" y="190"/>
                    <a:pt x="99" y="188"/>
                  </a:cubicBezTo>
                  <a:cubicBezTo>
                    <a:pt x="97" y="186"/>
                    <a:pt x="96" y="184"/>
                    <a:pt x="95" y="182"/>
                  </a:cubicBezTo>
                  <a:cubicBezTo>
                    <a:pt x="93" y="180"/>
                    <a:pt x="92" y="178"/>
                    <a:pt x="90" y="176"/>
                  </a:cubicBezTo>
                  <a:cubicBezTo>
                    <a:pt x="89" y="175"/>
                    <a:pt x="87" y="174"/>
                    <a:pt x="86" y="172"/>
                  </a:cubicBezTo>
                  <a:cubicBezTo>
                    <a:pt x="85" y="172"/>
                    <a:pt x="85" y="171"/>
                    <a:pt x="84" y="171"/>
                  </a:cubicBezTo>
                  <a:cubicBezTo>
                    <a:pt x="83" y="170"/>
                    <a:pt x="82" y="170"/>
                    <a:pt x="81" y="169"/>
                  </a:cubicBezTo>
                  <a:cubicBezTo>
                    <a:pt x="80" y="169"/>
                    <a:pt x="79" y="169"/>
                    <a:pt x="79" y="168"/>
                  </a:cubicBezTo>
                  <a:lnTo>
                    <a:pt x="79" y="169"/>
                  </a:lnTo>
                  <a:cubicBezTo>
                    <a:pt x="79" y="168"/>
                    <a:pt x="78" y="168"/>
                    <a:pt x="78" y="168"/>
                  </a:cubicBezTo>
                  <a:cubicBezTo>
                    <a:pt x="77" y="168"/>
                    <a:pt x="75" y="168"/>
                    <a:pt x="74" y="168"/>
                  </a:cubicBezTo>
                  <a:lnTo>
                    <a:pt x="73" y="168"/>
                  </a:lnTo>
                  <a:cubicBezTo>
                    <a:pt x="72" y="168"/>
                    <a:pt x="71" y="168"/>
                    <a:pt x="71" y="169"/>
                  </a:cubicBezTo>
                  <a:cubicBezTo>
                    <a:pt x="70" y="169"/>
                    <a:pt x="69" y="169"/>
                    <a:pt x="68" y="170"/>
                  </a:cubicBezTo>
                  <a:cubicBezTo>
                    <a:pt x="67" y="170"/>
                    <a:pt x="65" y="171"/>
                    <a:pt x="64" y="171"/>
                  </a:cubicBezTo>
                  <a:cubicBezTo>
                    <a:pt x="63" y="172"/>
                    <a:pt x="62" y="173"/>
                    <a:pt x="61" y="174"/>
                  </a:cubicBezTo>
                  <a:cubicBezTo>
                    <a:pt x="60" y="175"/>
                    <a:pt x="58" y="176"/>
                    <a:pt x="57" y="177"/>
                  </a:cubicBezTo>
                  <a:cubicBezTo>
                    <a:pt x="54" y="180"/>
                    <a:pt x="51" y="183"/>
                    <a:pt x="49" y="186"/>
                  </a:cubicBezTo>
                  <a:cubicBezTo>
                    <a:pt x="46" y="190"/>
                    <a:pt x="43" y="194"/>
                    <a:pt x="40" y="199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37" y="204"/>
                    <a:pt x="33" y="210"/>
                    <a:pt x="30" y="217"/>
                  </a:cubicBezTo>
                  <a:cubicBezTo>
                    <a:pt x="30" y="217"/>
                    <a:pt x="30" y="216"/>
                    <a:pt x="31" y="216"/>
                  </a:cubicBezTo>
                  <a:cubicBezTo>
                    <a:pt x="29" y="221"/>
                    <a:pt x="27" y="226"/>
                    <a:pt x="25" y="231"/>
                  </a:cubicBezTo>
                  <a:cubicBezTo>
                    <a:pt x="24" y="235"/>
                    <a:pt x="23" y="240"/>
                    <a:pt x="22" y="245"/>
                  </a:cubicBezTo>
                  <a:cubicBezTo>
                    <a:pt x="22" y="248"/>
                    <a:pt x="22" y="251"/>
                    <a:pt x="22" y="253"/>
                  </a:cubicBezTo>
                  <a:cubicBezTo>
                    <a:pt x="22" y="256"/>
                    <a:pt x="22" y="258"/>
                    <a:pt x="22" y="260"/>
                  </a:cubicBezTo>
                  <a:cubicBezTo>
                    <a:pt x="22" y="263"/>
                    <a:pt x="22" y="265"/>
                    <a:pt x="23" y="267"/>
                  </a:cubicBezTo>
                  <a:cubicBezTo>
                    <a:pt x="23" y="269"/>
                    <a:pt x="24" y="270"/>
                    <a:pt x="25" y="272"/>
                  </a:cubicBezTo>
                  <a:cubicBezTo>
                    <a:pt x="25" y="274"/>
                    <a:pt x="26" y="275"/>
                    <a:pt x="26" y="277"/>
                  </a:cubicBezTo>
                  <a:cubicBezTo>
                    <a:pt x="27" y="277"/>
                    <a:pt x="27" y="278"/>
                    <a:pt x="28" y="279"/>
                  </a:cubicBezTo>
                  <a:lnTo>
                    <a:pt x="29" y="280"/>
                  </a:lnTo>
                  <a:lnTo>
                    <a:pt x="30" y="281"/>
                  </a:lnTo>
                  <a:cubicBezTo>
                    <a:pt x="30" y="281"/>
                    <a:pt x="31" y="281"/>
                    <a:pt x="31" y="282"/>
                  </a:cubicBezTo>
                  <a:cubicBezTo>
                    <a:pt x="32" y="282"/>
                    <a:pt x="32" y="282"/>
                    <a:pt x="32" y="282"/>
                  </a:cubicBezTo>
                  <a:cubicBezTo>
                    <a:pt x="32" y="283"/>
                    <a:pt x="33" y="283"/>
                    <a:pt x="33" y="283"/>
                  </a:cubicBezTo>
                  <a:lnTo>
                    <a:pt x="32" y="283"/>
                  </a:lnTo>
                  <a:cubicBezTo>
                    <a:pt x="33" y="283"/>
                    <a:pt x="34" y="283"/>
                    <a:pt x="35" y="283"/>
                  </a:cubicBezTo>
                  <a:cubicBezTo>
                    <a:pt x="35" y="283"/>
                    <a:pt x="36" y="283"/>
                    <a:pt x="37" y="283"/>
                  </a:cubicBezTo>
                  <a:moveTo>
                    <a:pt x="122" y="306"/>
                  </a:moveTo>
                  <a:cubicBezTo>
                    <a:pt x="120" y="304"/>
                    <a:pt x="118" y="302"/>
                    <a:pt x="118" y="299"/>
                  </a:cubicBezTo>
                  <a:cubicBezTo>
                    <a:pt x="117" y="296"/>
                    <a:pt x="117" y="294"/>
                    <a:pt x="117" y="291"/>
                  </a:cubicBezTo>
                  <a:cubicBezTo>
                    <a:pt x="117" y="288"/>
                    <a:pt x="117" y="284"/>
                    <a:pt x="118" y="281"/>
                  </a:cubicBezTo>
                  <a:cubicBezTo>
                    <a:pt x="118" y="275"/>
                    <a:pt x="118" y="270"/>
                    <a:pt x="118" y="264"/>
                  </a:cubicBezTo>
                  <a:cubicBezTo>
                    <a:pt x="118" y="256"/>
                    <a:pt x="118" y="248"/>
                    <a:pt x="119" y="240"/>
                  </a:cubicBezTo>
                  <a:cubicBezTo>
                    <a:pt x="116" y="242"/>
                    <a:pt x="113" y="243"/>
                    <a:pt x="109" y="242"/>
                  </a:cubicBezTo>
                  <a:cubicBezTo>
                    <a:pt x="108" y="242"/>
                    <a:pt x="107" y="242"/>
                    <a:pt x="106" y="241"/>
                  </a:cubicBezTo>
                  <a:cubicBezTo>
                    <a:pt x="104" y="245"/>
                    <a:pt x="102" y="248"/>
                    <a:pt x="100" y="252"/>
                  </a:cubicBezTo>
                  <a:cubicBezTo>
                    <a:pt x="95" y="259"/>
                    <a:pt x="91" y="266"/>
                    <a:pt x="86" y="273"/>
                  </a:cubicBezTo>
                  <a:cubicBezTo>
                    <a:pt x="77" y="285"/>
                    <a:pt x="65" y="297"/>
                    <a:pt x="51" y="302"/>
                  </a:cubicBezTo>
                  <a:cubicBezTo>
                    <a:pt x="45" y="305"/>
                    <a:pt x="39" y="306"/>
                    <a:pt x="32" y="305"/>
                  </a:cubicBezTo>
                  <a:cubicBezTo>
                    <a:pt x="25" y="304"/>
                    <a:pt x="18" y="301"/>
                    <a:pt x="13" y="295"/>
                  </a:cubicBezTo>
                  <a:cubicBezTo>
                    <a:pt x="8" y="291"/>
                    <a:pt x="6" y="285"/>
                    <a:pt x="4" y="279"/>
                  </a:cubicBezTo>
                  <a:cubicBezTo>
                    <a:pt x="1" y="271"/>
                    <a:pt x="0" y="263"/>
                    <a:pt x="0" y="255"/>
                  </a:cubicBezTo>
                  <a:cubicBezTo>
                    <a:pt x="0" y="238"/>
                    <a:pt x="5" y="221"/>
                    <a:pt x="11" y="206"/>
                  </a:cubicBezTo>
                  <a:cubicBezTo>
                    <a:pt x="18" y="192"/>
                    <a:pt x="26" y="178"/>
                    <a:pt x="37" y="165"/>
                  </a:cubicBezTo>
                  <a:cubicBezTo>
                    <a:pt x="46" y="155"/>
                    <a:pt x="59" y="146"/>
                    <a:pt x="74" y="146"/>
                  </a:cubicBezTo>
                  <a:cubicBezTo>
                    <a:pt x="85" y="145"/>
                    <a:pt x="95" y="150"/>
                    <a:pt x="103" y="157"/>
                  </a:cubicBezTo>
                  <a:cubicBezTo>
                    <a:pt x="108" y="162"/>
                    <a:pt x="112" y="167"/>
                    <a:pt x="116" y="172"/>
                  </a:cubicBezTo>
                  <a:cubicBezTo>
                    <a:pt x="117" y="168"/>
                    <a:pt x="119" y="164"/>
                    <a:pt x="121" y="160"/>
                  </a:cubicBezTo>
                  <a:cubicBezTo>
                    <a:pt x="121" y="159"/>
                    <a:pt x="121" y="159"/>
                    <a:pt x="121" y="158"/>
                  </a:cubicBezTo>
                  <a:cubicBezTo>
                    <a:pt x="122" y="138"/>
                    <a:pt x="123" y="119"/>
                    <a:pt x="124" y="99"/>
                  </a:cubicBezTo>
                  <a:cubicBezTo>
                    <a:pt x="125" y="80"/>
                    <a:pt x="128" y="60"/>
                    <a:pt x="133" y="41"/>
                  </a:cubicBezTo>
                  <a:cubicBezTo>
                    <a:pt x="135" y="33"/>
                    <a:pt x="138" y="24"/>
                    <a:pt x="142" y="16"/>
                  </a:cubicBezTo>
                  <a:cubicBezTo>
                    <a:pt x="144" y="13"/>
                    <a:pt x="146" y="10"/>
                    <a:pt x="149" y="8"/>
                  </a:cubicBezTo>
                  <a:cubicBezTo>
                    <a:pt x="152" y="5"/>
                    <a:pt x="155" y="4"/>
                    <a:pt x="159" y="2"/>
                  </a:cubicBezTo>
                  <a:cubicBezTo>
                    <a:pt x="165" y="0"/>
                    <a:pt x="170" y="3"/>
                    <a:pt x="172" y="8"/>
                  </a:cubicBezTo>
                  <a:cubicBezTo>
                    <a:pt x="174" y="10"/>
                    <a:pt x="176" y="13"/>
                    <a:pt x="176" y="17"/>
                  </a:cubicBezTo>
                  <a:cubicBezTo>
                    <a:pt x="176" y="20"/>
                    <a:pt x="176" y="23"/>
                    <a:pt x="176" y="26"/>
                  </a:cubicBezTo>
                  <a:cubicBezTo>
                    <a:pt x="176" y="31"/>
                    <a:pt x="175" y="36"/>
                    <a:pt x="174" y="41"/>
                  </a:cubicBezTo>
                  <a:cubicBezTo>
                    <a:pt x="173" y="52"/>
                    <a:pt x="172" y="63"/>
                    <a:pt x="170" y="73"/>
                  </a:cubicBezTo>
                  <a:cubicBezTo>
                    <a:pt x="165" y="98"/>
                    <a:pt x="157" y="123"/>
                    <a:pt x="148" y="146"/>
                  </a:cubicBezTo>
                  <a:cubicBezTo>
                    <a:pt x="146" y="152"/>
                    <a:pt x="144" y="158"/>
                    <a:pt x="142" y="163"/>
                  </a:cubicBezTo>
                  <a:cubicBezTo>
                    <a:pt x="141" y="182"/>
                    <a:pt x="140" y="200"/>
                    <a:pt x="139" y="219"/>
                  </a:cubicBezTo>
                  <a:lnTo>
                    <a:pt x="139" y="218"/>
                  </a:lnTo>
                  <a:cubicBezTo>
                    <a:pt x="139" y="219"/>
                    <a:pt x="139" y="219"/>
                    <a:pt x="139" y="219"/>
                  </a:cubicBezTo>
                  <a:lnTo>
                    <a:pt x="139" y="220"/>
                  </a:lnTo>
                  <a:cubicBezTo>
                    <a:pt x="139" y="219"/>
                    <a:pt x="139" y="219"/>
                    <a:pt x="139" y="219"/>
                  </a:cubicBezTo>
                  <a:cubicBezTo>
                    <a:pt x="139" y="244"/>
                    <a:pt x="139" y="267"/>
                    <a:pt x="140" y="292"/>
                  </a:cubicBezTo>
                  <a:cubicBezTo>
                    <a:pt x="144" y="297"/>
                    <a:pt x="143" y="304"/>
                    <a:pt x="138" y="308"/>
                  </a:cubicBezTo>
                  <a:cubicBezTo>
                    <a:pt x="136" y="310"/>
                    <a:pt x="134" y="311"/>
                    <a:pt x="131" y="311"/>
                  </a:cubicBezTo>
                  <a:cubicBezTo>
                    <a:pt x="128" y="311"/>
                    <a:pt x="124" y="309"/>
                    <a:pt x="122" y="3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849960" y="1798560"/>
              <a:ext cx="24120" cy="56520"/>
            </a:xfrm>
            <a:custGeom>
              <a:rect b="b" l="l" r="r" t="t"/>
              <a:pathLst>
                <a:path extrusionOk="0" h="157" w="67">
                  <a:moveTo>
                    <a:pt x="43" y="151"/>
                  </a:moveTo>
                  <a:cubicBezTo>
                    <a:pt x="38" y="143"/>
                    <a:pt x="33" y="135"/>
                    <a:pt x="29" y="127"/>
                  </a:cubicBezTo>
                  <a:cubicBezTo>
                    <a:pt x="25" y="120"/>
                    <a:pt x="22" y="113"/>
                    <a:pt x="19" y="105"/>
                  </a:cubicBezTo>
                  <a:cubicBezTo>
                    <a:pt x="13" y="91"/>
                    <a:pt x="7" y="77"/>
                    <a:pt x="4" y="62"/>
                  </a:cubicBezTo>
                  <a:cubicBezTo>
                    <a:pt x="2" y="52"/>
                    <a:pt x="0" y="41"/>
                    <a:pt x="1" y="31"/>
                  </a:cubicBezTo>
                  <a:cubicBezTo>
                    <a:pt x="1" y="26"/>
                    <a:pt x="3" y="21"/>
                    <a:pt x="5" y="17"/>
                  </a:cubicBezTo>
                  <a:cubicBezTo>
                    <a:pt x="7" y="12"/>
                    <a:pt x="10" y="9"/>
                    <a:pt x="14" y="6"/>
                  </a:cubicBezTo>
                  <a:cubicBezTo>
                    <a:pt x="18" y="1"/>
                    <a:pt x="26" y="0"/>
                    <a:pt x="31" y="5"/>
                  </a:cubicBezTo>
                  <a:cubicBezTo>
                    <a:pt x="33" y="7"/>
                    <a:pt x="34" y="10"/>
                    <a:pt x="35" y="13"/>
                  </a:cubicBezTo>
                  <a:cubicBezTo>
                    <a:pt x="35" y="17"/>
                    <a:pt x="33" y="20"/>
                    <a:pt x="30" y="23"/>
                  </a:cubicBezTo>
                  <a:cubicBezTo>
                    <a:pt x="30" y="24"/>
                    <a:pt x="28" y="24"/>
                    <a:pt x="27" y="26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8" y="25"/>
                    <a:pt x="27" y="26"/>
                    <a:pt x="27" y="26"/>
                  </a:cubicBezTo>
                  <a:cubicBezTo>
                    <a:pt x="26" y="27"/>
                    <a:pt x="26" y="27"/>
                    <a:pt x="25" y="28"/>
                  </a:cubicBezTo>
                  <a:lnTo>
                    <a:pt x="25" y="29"/>
                  </a:lnTo>
                  <a:cubicBezTo>
                    <a:pt x="25" y="30"/>
                    <a:pt x="24" y="31"/>
                    <a:pt x="24" y="32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4"/>
                    <a:pt x="24" y="36"/>
                    <a:pt x="24" y="38"/>
                  </a:cubicBezTo>
                  <a:cubicBezTo>
                    <a:pt x="24" y="40"/>
                    <a:pt x="24" y="42"/>
                    <a:pt x="24" y="44"/>
                  </a:cubicBezTo>
                  <a:cubicBezTo>
                    <a:pt x="25" y="49"/>
                    <a:pt x="25" y="55"/>
                    <a:pt x="27" y="60"/>
                  </a:cubicBezTo>
                  <a:cubicBezTo>
                    <a:pt x="29" y="68"/>
                    <a:pt x="31" y="76"/>
                    <a:pt x="34" y="84"/>
                  </a:cubicBezTo>
                  <a:cubicBezTo>
                    <a:pt x="37" y="90"/>
                    <a:pt x="39" y="95"/>
                    <a:pt x="41" y="101"/>
                  </a:cubicBezTo>
                  <a:cubicBezTo>
                    <a:pt x="44" y="107"/>
                    <a:pt x="47" y="113"/>
                    <a:pt x="50" y="119"/>
                  </a:cubicBezTo>
                  <a:cubicBezTo>
                    <a:pt x="54" y="126"/>
                    <a:pt x="58" y="132"/>
                    <a:pt x="62" y="139"/>
                  </a:cubicBezTo>
                  <a:cubicBezTo>
                    <a:pt x="66" y="144"/>
                    <a:pt x="64" y="151"/>
                    <a:pt x="59" y="154"/>
                  </a:cubicBezTo>
                  <a:cubicBezTo>
                    <a:pt x="57" y="155"/>
                    <a:pt x="55" y="156"/>
                    <a:pt x="53" y="156"/>
                  </a:cubicBezTo>
                  <a:cubicBezTo>
                    <a:pt x="49" y="156"/>
                    <a:pt x="45" y="154"/>
                    <a:pt x="43" y="15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34480" y="1800000"/>
              <a:ext cx="60480" cy="77760"/>
            </a:xfrm>
            <a:custGeom>
              <a:rect b="b" l="l" r="r" t="t"/>
              <a:pathLst>
                <a:path extrusionOk="0" h="216" w="168">
                  <a:moveTo>
                    <a:pt x="7" y="214"/>
                  </a:moveTo>
                  <a:cubicBezTo>
                    <a:pt x="3" y="211"/>
                    <a:pt x="0" y="204"/>
                    <a:pt x="3" y="198"/>
                  </a:cubicBezTo>
                  <a:cubicBezTo>
                    <a:pt x="8" y="189"/>
                    <a:pt x="14" y="180"/>
                    <a:pt x="19" y="171"/>
                  </a:cubicBezTo>
                  <a:cubicBezTo>
                    <a:pt x="19" y="170"/>
                    <a:pt x="20" y="170"/>
                    <a:pt x="20" y="170"/>
                  </a:cubicBezTo>
                  <a:cubicBezTo>
                    <a:pt x="20" y="169"/>
                    <a:pt x="20" y="169"/>
                    <a:pt x="20" y="169"/>
                  </a:cubicBezTo>
                  <a:lnTo>
                    <a:pt x="21" y="169"/>
                  </a:lnTo>
                  <a:lnTo>
                    <a:pt x="21" y="168"/>
                  </a:lnTo>
                  <a:lnTo>
                    <a:pt x="21" y="167"/>
                  </a:lnTo>
                  <a:cubicBezTo>
                    <a:pt x="22" y="167"/>
                    <a:pt x="22" y="166"/>
                    <a:pt x="22" y="166"/>
                  </a:cubicBezTo>
                  <a:cubicBezTo>
                    <a:pt x="24" y="164"/>
                    <a:pt x="25" y="162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lnTo>
                    <a:pt x="26" y="159"/>
                  </a:lnTo>
                  <a:cubicBezTo>
                    <a:pt x="27" y="158"/>
                    <a:pt x="28" y="157"/>
                    <a:pt x="28" y="157"/>
                  </a:cubicBezTo>
                  <a:cubicBezTo>
                    <a:pt x="28" y="157"/>
                    <a:pt x="28" y="156"/>
                    <a:pt x="29" y="155"/>
                  </a:cubicBezTo>
                  <a:lnTo>
                    <a:pt x="29" y="154"/>
                  </a:lnTo>
                  <a:cubicBezTo>
                    <a:pt x="29" y="155"/>
                    <a:pt x="29" y="155"/>
                    <a:pt x="29" y="155"/>
                  </a:cubicBezTo>
                  <a:lnTo>
                    <a:pt x="29" y="154"/>
                  </a:lnTo>
                  <a:lnTo>
                    <a:pt x="30" y="154"/>
                  </a:lnTo>
                  <a:cubicBezTo>
                    <a:pt x="29" y="154"/>
                    <a:pt x="29" y="154"/>
                    <a:pt x="29" y="154"/>
                  </a:cubicBezTo>
                  <a:cubicBezTo>
                    <a:pt x="43" y="133"/>
                    <a:pt x="56" y="112"/>
                    <a:pt x="69" y="91"/>
                  </a:cubicBezTo>
                  <a:cubicBezTo>
                    <a:pt x="75" y="80"/>
                    <a:pt x="82" y="69"/>
                    <a:pt x="89" y="59"/>
                  </a:cubicBezTo>
                  <a:cubicBezTo>
                    <a:pt x="96" y="48"/>
                    <a:pt x="104" y="38"/>
                    <a:pt x="112" y="28"/>
                  </a:cubicBezTo>
                  <a:cubicBezTo>
                    <a:pt x="117" y="22"/>
                    <a:pt x="123" y="16"/>
                    <a:pt x="128" y="11"/>
                  </a:cubicBezTo>
                  <a:cubicBezTo>
                    <a:pt x="134" y="6"/>
                    <a:pt x="141" y="2"/>
                    <a:pt x="148" y="0"/>
                  </a:cubicBezTo>
                  <a:cubicBezTo>
                    <a:pt x="150" y="0"/>
                    <a:pt x="152" y="0"/>
                    <a:pt x="155" y="0"/>
                  </a:cubicBezTo>
                  <a:cubicBezTo>
                    <a:pt x="161" y="0"/>
                    <a:pt x="166" y="4"/>
                    <a:pt x="167" y="11"/>
                  </a:cubicBezTo>
                  <a:cubicBezTo>
                    <a:pt x="167" y="18"/>
                    <a:pt x="162" y="23"/>
                    <a:pt x="155" y="24"/>
                  </a:cubicBezTo>
                  <a:cubicBezTo>
                    <a:pt x="155" y="23"/>
                    <a:pt x="154" y="23"/>
                    <a:pt x="154" y="23"/>
                  </a:cubicBezTo>
                  <a:cubicBezTo>
                    <a:pt x="154" y="24"/>
                    <a:pt x="155" y="24"/>
                    <a:pt x="155" y="24"/>
                  </a:cubicBezTo>
                  <a:lnTo>
                    <a:pt x="154" y="24"/>
                  </a:lnTo>
                  <a:lnTo>
                    <a:pt x="154" y="23"/>
                  </a:lnTo>
                  <a:cubicBezTo>
                    <a:pt x="154" y="24"/>
                    <a:pt x="154" y="24"/>
                    <a:pt x="153" y="24"/>
                  </a:cubicBezTo>
                  <a:lnTo>
                    <a:pt x="152" y="24"/>
                  </a:lnTo>
                  <a:lnTo>
                    <a:pt x="151" y="24"/>
                  </a:lnTo>
                  <a:cubicBezTo>
                    <a:pt x="151" y="24"/>
                    <a:pt x="150" y="24"/>
                    <a:pt x="149" y="25"/>
                  </a:cubicBezTo>
                  <a:cubicBezTo>
                    <a:pt x="148" y="25"/>
                    <a:pt x="147" y="26"/>
                    <a:pt x="146" y="27"/>
                  </a:cubicBezTo>
                  <a:cubicBezTo>
                    <a:pt x="144" y="29"/>
                    <a:pt x="141" y="31"/>
                    <a:pt x="140" y="32"/>
                  </a:cubicBezTo>
                  <a:cubicBezTo>
                    <a:pt x="135" y="36"/>
                    <a:pt x="131" y="41"/>
                    <a:pt x="127" y="45"/>
                  </a:cubicBezTo>
                  <a:lnTo>
                    <a:pt x="127" y="46"/>
                  </a:lnTo>
                  <a:cubicBezTo>
                    <a:pt x="116" y="60"/>
                    <a:pt x="106" y="74"/>
                    <a:pt x="97" y="88"/>
                  </a:cubicBezTo>
                  <a:cubicBezTo>
                    <a:pt x="91" y="97"/>
                    <a:pt x="86" y="106"/>
                    <a:pt x="80" y="115"/>
                  </a:cubicBezTo>
                  <a:cubicBezTo>
                    <a:pt x="69" y="131"/>
                    <a:pt x="59" y="148"/>
                    <a:pt x="48" y="165"/>
                  </a:cubicBezTo>
                  <a:cubicBezTo>
                    <a:pt x="39" y="180"/>
                    <a:pt x="31" y="194"/>
                    <a:pt x="22" y="209"/>
                  </a:cubicBezTo>
                  <a:cubicBezTo>
                    <a:pt x="21" y="212"/>
                    <a:pt x="17" y="215"/>
                    <a:pt x="12" y="215"/>
                  </a:cubicBezTo>
                  <a:cubicBezTo>
                    <a:pt x="11" y="215"/>
                    <a:pt x="9" y="214"/>
                    <a:pt x="7" y="2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929880" y="1815120"/>
              <a:ext cx="57960" cy="18720"/>
            </a:xfrm>
            <a:custGeom>
              <a:rect b="b" l="l" r="r" t="t"/>
              <a:pathLst>
                <a:path extrusionOk="0" h="52" w="161">
                  <a:moveTo>
                    <a:pt x="2" y="43"/>
                  </a:moveTo>
                  <a:cubicBezTo>
                    <a:pt x="0" y="36"/>
                    <a:pt x="4" y="30"/>
                    <a:pt x="10" y="28"/>
                  </a:cubicBezTo>
                  <a:cubicBezTo>
                    <a:pt x="21" y="24"/>
                    <a:pt x="32" y="21"/>
                    <a:pt x="43" y="19"/>
                  </a:cubicBezTo>
                  <a:cubicBezTo>
                    <a:pt x="53" y="16"/>
                    <a:pt x="64" y="14"/>
                    <a:pt x="76" y="12"/>
                  </a:cubicBezTo>
                  <a:cubicBezTo>
                    <a:pt x="99" y="8"/>
                    <a:pt x="123" y="5"/>
                    <a:pt x="146" y="0"/>
                  </a:cubicBezTo>
                  <a:cubicBezTo>
                    <a:pt x="152" y="0"/>
                    <a:pt x="158" y="3"/>
                    <a:pt x="159" y="10"/>
                  </a:cubicBezTo>
                  <a:cubicBezTo>
                    <a:pt x="160" y="15"/>
                    <a:pt x="156" y="21"/>
                    <a:pt x="150" y="22"/>
                  </a:cubicBezTo>
                  <a:cubicBezTo>
                    <a:pt x="135" y="25"/>
                    <a:pt x="119" y="27"/>
                    <a:pt x="104" y="30"/>
                  </a:cubicBezTo>
                  <a:cubicBezTo>
                    <a:pt x="90" y="32"/>
                    <a:pt x="75" y="34"/>
                    <a:pt x="61" y="38"/>
                  </a:cubicBezTo>
                  <a:lnTo>
                    <a:pt x="60" y="38"/>
                  </a:lnTo>
                  <a:cubicBezTo>
                    <a:pt x="55" y="39"/>
                    <a:pt x="50" y="41"/>
                    <a:pt x="45" y="42"/>
                  </a:cubicBezTo>
                  <a:lnTo>
                    <a:pt x="46" y="42"/>
                  </a:lnTo>
                  <a:cubicBezTo>
                    <a:pt x="37" y="44"/>
                    <a:pt x="27" y="47"/>
                    <a:pt x="17" y="50"/>
                  </a:cubicBezTo>
                  <a:cubicBezTo>
                    <a:pt x="16" y="51"/>
                    <a:pt x="14" y="51"/>
                    <a:pt x="13" y="51"/>
                  </a:cubicBezTo>
                  <a:cubicBezTo>
                    <a:pt x="9" y="51"/>
                    <a:pt x="4" y="48"/>
                    <a:pt x="2" y="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953280" y="1805040"/>
              <a:ext cx="16200" cy="54720"/>
            </a:xfrm>
            <a:custGeom>
              <a:rect b="b" l="l" r="r" t="t"/>
              <a:pathLst>
                <a:path extrusionOk="0" h="152" w="45">
                  <a:moveTo>
                    <a:pt x="8" y="142"/>
                  </a:moveTo>
                  <a:cubicBezTo>
                    <a:pt x="6" y="135"/>
                    <a:pt x="5" y="128"/>
                    <a:pt x="4" y="120"/>
                  </a:cubicBezTo>
                  <a:cubicBezTo>
                    <a:pt x="1" y="108"/>
                    <a:pt x="0" y="95"/>
                    <a:pt x="0" y="82"/>
                  </a:cubicBezTo>
                  <a:cubicBezTo>
                    <a:pt x="1" y="69"/>
                    <a:pt x="1" y="54"/>
                    <a:pt x="5" y="41"/>
                  </a:cubicBezTo>
                  <a:cubicBezTo>
                    <a:pt x="8" y="28"/>
                    <a:pt x="14" y="17"/>
                    <a:pt x="21" y="6"/>
                  </a:cubicBezTo>
                  <a:cubicBezTo>
                    <a:pt x="25" y="1"/>
                    <a:pt x="33" y="0"/>
                    <a:pt x="38" y="3"/>
                  </a:cubicBezTo>
                  <a:cubicBezTo>
                    <a:pt x="43" y="7"/>
                    <a:pt x="44" y="15"/>
                    <a:pt x="40" y="20"/>
                  </a:cubicBezTo>
                  <a:cubicBezTo>
                    <a:pt x="39" y="22"/>
                    <a:pt x="37" y="25"/>
                    <a:pt x="36" y="28"/>
                  </a:cubicBezTo>
                  <a:cubicBezTo>
                    <a:pt x="34" y="31"/>
                    <a:pt x="32" y="34"/>
                    <a:pt x="31" y="36"/>
                  </a:cubicBezTo>
                  <a:cubicBezTo>
                    <a:pt x="29" y="39"/>
                    <a:pt x="28" y="43"/>
                    <a:pt x="27" y="46"/>
                  </a:cubicBezTo>
                  <a:cubicBezTo>
                    <a:pt x="26" y="50"/>
                    <a:pt x="25" y="54"/>
                    <a:pt x="25" y="58"/>
                  </a:cubicBezTo>
                  <a:cubicBezTo>
                    <a:pt x="25" y="57"/>
                    <a:pt x="25" y="57"/>
                    <a:pt x="25" y="56"/>
                  </a:cubicBezTo>
                  <a:cubicBezTo>
                    <a:pt x="24" y="64"/>
                    <a:pt x="23" y="73"/>
                    <a:pt x="23" y="82"/>
                  </a:cubicBezTo>
                  <a:cubicBezTo>
                    <a:pt x="23" y="90"/>
                    <a:pt x="23" y="98"/>
                    <a:pt x="24" y="106"/>
                  </a:cubicBezTo>
                  <a:lnTo>
                    <a:pt x="24" y="107"/>
                  </a:lnTo>
                  <a:lnTo>
                    <a:pt x="24" y="108"/>
                  </a:lnTo>
                  <a:cubicBezTo>
                    <a:pt x="24" y="107"/>
                    <a:pt x="24" y="107"/>
                    <a:pt x="24" y="107"/>
                  </a:cubicBezTo>
                  <a:cubicBezTo>
                    <a:pt x="25" y="117"/>
                    <a:pt x="27" y="128"/>
                    <a:pt x="29" y="138"/>
                  </a:cubicBezTo>
                  <a:cubicBezTo>
                    <a:pt x="30" y="144"/>
                    <a:pt x="26" y="150"/>
                    <a:pt x="20" y="151"/>
                  </a:cubicBezTo>
                  <a:cubicBezTo>
                    <a:pt x="19" y="151"/>
                    <a:pt x="19" y="151"/>
                    <a:pt x="18" y="151"/>
                  </a:cubicBezTo>
                  <a:cubicBezTo>
                    <a:pt x="13" y="151"/>
                    <a:pt x="8" y="147"/>
                    <a:pt x="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1027080" y="1747440"/>
              <a:ext cx="85680" cy="160200"/>
            </a:xfrm>
            <a:custGeom>
              <a:rect b="b" l="l" r="r" t="t"/>
              <a:pathLst>
                <a:path extrusionOk="0" h="445" w="238">
                  <a:moveTo>
                    <a:pt x="33" y="435"/>
                  </a:moveTo>
                  <a:cubicBezTo>
                    <a:pt x="27" y="432"/>
                    <a:pt x="21" y="428"/>
                    <a:pt x="15" y="423"/>
                  </a:cubicBezTo>
                  <a:cubicBezTo>
                    <a:pt x="9" y="418"/>
                    <a:pt x="4" y="413"/>
                    <a:pt x="2" y="406"/>
                  </a:cubicBezTo>
                  <a:cubicBezTo>
                    <a:pt x="1" y="403"/>
                    <a:pt x="0" y="399"/>
                    <a:pt x="0" y="396"/>
                  </a:cubicBezTo>
                  <a:cubicBezTo>
                    <a:pt x="0" y="392"/>
                    <a:pt x="1" y="389"/>
                    <a:pt x="2" y="386"/>
                  </a:cubicBezTo>
                  <a:cubicBezTo>
                    <a:pt x="2" y="385"/>
                    <a:pt x="2" y="385"/>
                    <a:pt x="2" y="384"/>
                  </a:cubicBezTo>
                  <a:cubicBezTo>
                    <a:pt x="4" y="378"/>
                    <a:pt x="9" y="374"/>
                    <a:pt x="16" y="375"/>
                  </a:cubicBezTo>
                  <a:cubicBezTo>
                    <a:pt x="22" y="377"/>
                    <a:pt x="26" y="383"/>
                    <a:pt x="25" y="389"/>
                  </a:cubicBezTo>
                  <a:cubicBezTo>
                    <a:pt x="25" y="391"/>
                    <a:pt x="24" y="392"/>
                    <a:pt x="23" y="394"/>
                  </a:cubicBezTo>
                  <a:lnTo>
                    <a:pt x="23" y="395"/>
                  </a:lnTo>
                  <a:lnTo>
                    <a:pt x="23" y="396"/>
                  </a:lnTo>
                  <a:lnTo>
                    <a:pt x="23" y="395"/>
                  </a:lnTo>
                  <a:lnTo>
                    <a:pt x="23" y="396"/>
                  </a:lnTo>
                  <a:lnTo>
                    <a:pt x="23" y="395"/>
                  </a:lnTo>
                  <a:lnTo>
                    <a:pt x="23" y="396"/>
                  </a:lnTo>
                  <a:cubicBezTo>
                    <a:pt x="23" y="396"/>
                    <a:pt x="23" y="397"/>
                    <a:pt x="24" y="397"/>
                  </a:cubicBezTo>
                  <a:cubicBezTo>
                    <a:pt x="24" y="398"/>
                    <a:pt x="24" y="399"/>
                    <a:pt x="24" y="399"/>
                  </a:cubicBezTo>
                  <a:cubicBezTo>
                    <a:pt x="25" y="399"/>
                    <a:pt x="25" y="400"/>
                    <a:pt x="25" y="400"/>
                  </a:cubicBezTo>
                  <a:cubicBezTo>
                    <a:pt x="25" y="400"/>
                    <a:pt x="25" y="401"/>
                    <a:pt x="26" y="402"/>
                  </a:cubicBezTo>
                  <a:cubicBezTo>
                    <a:pt x="28" y="404"/>
                    <a:pt x="29" y="405"/>
                    <a:pt x="30" y="406"/>
                  </a:cubicBezTo>
                  <a:cubicBezTo>
                    <a:pt x="33" y="409"/>
                    <a:pt x="37" y="411"/>
                    <a:pt x="40" y="413"/>
                  </a:cubicBezTo>
                  <a:cubicBezTo>
                    <a:pt x="42" y="414"/>
                    <a:pt x="43" y="415"/>
                    <a:pt x="46" y="416"/>
                  </a:cubicBezTo>
                  <a:cubicBezTo>
                    <a:pt x="48" y="417"/>
                    <a:pt x="50" y="418"/>
                    <a:pt x="52" y="418"/>
                  </a:cubicBezTo>
                  <a:cubicBezTo>
                    <a:pt x="55" y="419"/>
                    <a:pt x="58" y="420"/>
                    <a:pt x="61" y="420"/>
                  </a:cubicBezTo>
                  <a:cubicBezTo>
                    <a:pt x="64" y="421"/>
                    <a:pt x="67" y="421"/>
                    <a:pt x="69" y="421"/>
                  </a:cubicBezTo>
                  <a:cubicBezTo>
                    <a:pt x="73" y="421"/>
                    <a:pt x="76" y="421"/>
                    <a:pt x="79" y="420"/>
                  </a:cubicBezTo>
                  <a:cubicBezTo>
                    <a:pt x="82" y="420"/>
                    <a:pt x="85" y="420"/>
                    <a:pt x="88" y="419"/>
                  </a:cubicBezTo>
                  <a:cubicBezTo>
                    <a:pt x="89" y="418"/>
                    <a:pt x="90" y="418"/>
                    <a:pt x="92" y="418"/>
                  </a:cubicBezTo>
                  <a:cubicBezTo>
                    <a:pt x="93" y="417"/>
                    <a:pt x="94" y="417"/>
                    <a:pt x="95" y="416"/>
                  </a:cubicBezTo>
                  <a:cubicBezTo>
                    <a:pt x="96" y="416"/>
                    <a:pt x="97" y="415"/>
                    <a:pt x="97" y="414"/>
                  </a:cubicBezTo>
                  <a:cubicBezTo>
                    <a:pt x="99" y="414"/>
                    <a:pt x="99" y="413"/>
                    <a:pt x="100" y="413"/>
                  </a:cubicBezTo>
                  <a:cubicBezTo>
                    <a:pt x="101" y="411"/>
                    <a:pt x="102" y="410"/>
                    <a:pt x="103" y="410"/>
                  </a:cubicBezTo>
                  <a:cubicBezTo>
                    <a:pt x="104" y="408"/>
                    <a:pt x="105" y="407"/>
                    <a:pt x="106" y="405"/>
                  </a:cubicBezTo>
                  <a:cubicBezTo>
                    <a:pt x="107" y="403"/>
                    <a:pt x="109" y="400"/>
                    <a:pt x="110" y="398"/>
                  </a:cubicBezTo>
                  <a:cubicBezTo>
                    <a:pt x="112" y="393"/>
                    <a:pt x="114" y="387"/>
                    <a:pt x="116" y="381"/>
                  </a:cubicBezTo>
                  <a:cubicBezTo>
                    <a:pt x="116" y="382"/>
                    <a:pt x="115" y="382"/>
                    <a:pt x="115" y="383"/>
                  </a:cubicBezTo>
                  <a:cubicBezTo>
                    <a:pt x="118" y="373"/>
                    <a:pt x="120" y="363"/>
                    <a:pt x="122" y="353"/>
                  </a:cubicBezTo>
                  <a:cubicBezTo>
                    <a:pt x="123" y="349"/>
                    <a:pt x="123" y="346"/>
                    <a:pt x="123" y="342"/>
                  </a:cubicBezTo>
                  <a:cubicBezTo>
                    <a:pt x="124" y="339"/>
                    <a:pt x="124" y="336"/>
                    <a:pt x="124" y="332"/>
                  </a:cubicBezTo>
                  <a:cubicBezTo>
                    <a:pt x="125" y="325"/>
                    <a:pt x="125" y="317"/>
                    <a:pt x="126" y="310"/>
                  </a:cubicBezTo>
                  <a:cubicBezTo>
                    <a:pt x="126" y="300"/>
                    <a:pt x="126" y="290"/>
                    <a:pt x="126" y="280"/>
                  </a:cubicBezTo>
                  <a:cubicBezTo>
                    <a:pt x="126" y="255"/>
                    <a:pt x="126" y="230"/>
                    <a:pt x="126" y="205"/>
                  </a:cubicBezTo>
                  <a:cubicBezTo>
                    <a:pt x="126" y="194"/>
                    <a:pt x="127" y="182"/>
                    <a:pt x="127" y="171"/>
                  </a:cubicBezTo>
                  <a:cubicBezTo>
                    <a:pt x="128" y="148"/>
                    <a:pt x="129" y="126"/>
                    <a:pt x="132" y="104"/>
                  </a:cubicBezTo>
                  <a:cubicBezTo>
                    <a:pt x="135" y="88"/>
                    <a:pt x="139" y="72"/>
                    <a:pt x="145" y="57"/>
                  </a:cubicBezTo>
                  <a:cubicBezTo>
                    <a:pt x="152" y="43"/>
                    <a:pt x="159" y="29"/>
                    <a:pt x="170" y="17"/>
                  </a:cubicBezTo>
                  <a:cubicBezTo>
                    <a:pt x="174" y="12"/>
                    <a:pt x="180" y="8"/>
                    <a:pt x="185" y="4"/>
                  </a:cubicBezTo>
                  <a:cubicBezTo>
                    <a:pt x="192" y="1"/>
                    <a:pt x="199" y="0"/>
                    <a:pt x="206" y="2"/>
                  </a:cubicBezTo>
                  <a:cubicBezTo>
                    <a:pt x="212" y="3"/>
                    <a:pt x="219" y="7"/>
                    <a:pt x="223" y="11"/>
                  </a:cubicBezTo>
                  <a:cubicBezTo>
                    <a:pt x="228" y="16"/>
                    <a:pt x="231" y="23"/>
                    <a:pt x="233" y="30"/>
                  </a:cubicBezTo>
                  <a:cubicBezTo>
                    <a:pt x="237" y="43"/>
                    <a:pt x="235" y="59"/>
                    <a:pt x="229" y="72"/>
                  </a:cubicBezTo>
                  <a:cubicBezTo>
                    <a:pt x="227" y="77"/>
                    <a:pt x="223" y="82"/>
                    <a:pt x="218" y="86"/>
                  </a:cubicBezTo>
                  <a:cubicBezTo>
                    <a:pt x="216" y="88"/>
                    <a:pt x="213" y="89"/>
                    <a:pt x="210" y="89"/>
                  </a:cubicBezTo>
                  <a:cubicBezTo>
                    <a:pt x="206" y="89"/>
                    <a:pt x="203" y="88"/>
                    <a:pt x="201" y="86"/>
                  </a:cubicBezTo>
                  <a:cubicBezTo>
                    <a:pt x="196" y="82"/>
                    <a:pt x="195" y="76"/>
                    <a:pt x="194" y="70"/>
                  </a:cubicBezTo>
                  <a:cubicBezTo>
                    <a:pt x="194" y="67"/>
                    <a:pt x="194" y="64"/>
                    <a:pt x="194" y="61"/>
                  </a:cubicBezTo>
                  <a:cubicBezTo>
                    <a:pt x="194" y="55"/>
                    <a:pt x="194" y="50"/>
                    <a:pt x="194" y="44"/>
                  </a:cubicBezTo>
                  <a:cubicBezTo>
                    <a:pt x="195" y="39"/>
                    <a:pt x="195" y="33"/>
                    <a:pt x="196" y="28"/>
                  </a:cubicBezTo>
                  <a:cubicBezTo>
                    <a:pt x="196" y="26"/>
                    <a:pt x="197" y="25"/>
                    <a:pt x="198" y="23"/>
                  </a:cubicBezTo>
                  <a:cubicBezTo>
                    <a:pt x="198" y="24"/>
                    <a:pt x="197" y="24"/>
                    <a:pt x="196" y="24"/>
                  </a:cubicBezTo>
                  <a:cubicBezTo>
                    <a:pt x="196" y="25"/>
                    <a:pt x="195" y="25"/>
                    <a:pt x="195" y="25"/>
                  </a:cubicBezTo>
                  <a:cubicBezTo>
                    <a:pt x="194" y="25"/>
                    <a:pt x="194" y="26"/>
                    <a:pt x="192" y="26"/>
                  </a:cubicBezTo>
                  <a:cubicBezTo>
                    <a:pt x="192" y="27"/>
                    <a:pt x="191" y="28"/>
                    <a:pt x="189" y="29"/>
                  </a:cubicBezTo>
                  <a:cubicBezTo>
                    <a:pt x="187" y="31"/>
                    <a:pt x="185" y="34"/>
                    <a:pt x="183" y="36"/>
                  </a:cubicBezTo>
                  <a:cubicBezTo>
                    <a:pt x="180" y="39"/>
                    <a:pt x="178" y="43"/>
                    <a:pt x="175" y="46"/>
                  </a:cubicBezTo>
                  <a:cubicBezTo>
                    <a:pt x="172" y="52"/>
                    <a:pt x="169" y="58"/>
                    <a:pt x="166" y="65"/>
                  </a:cubicBezTo>
                  <a:cubicBezTo>
                    <a:pt x="163" y="71"/>
                    <a:pt x="161" y="78"/>
                    <a:pt x="159" y="84"/>
                  </a:cubicBezTo>
                  <a:cubicBezTo>
                    <a:pt x="156" y="95"/>
                    <a:pt x="154" y="107"/>
                    <a:pt x="152" y="118"/>
                  </a:cubicBezTo>
                  <a:cubicBezTo>
                    <a:pt x="148" y="146"/>
                    <a:pt x="148" y="174"/>
                    <a:pt x="146" y="202"/>
                  </a:cubicBezTo>
                  <a:cubicBezTo>
                    <a:pt x="146" y="228"/>
                    <a:pt x="146" y="255"/>
                    <a:pt x="146" y="281"/>
                  </a:cubicBezTo>
                  <a:lnTo>
                    <a:pt x="146" y="280"/>
                  </a:lnTo>
                  <a:lnTo>
                    <a:pt x="146" y="281"/>
                  </a:lnTo>
                  <a:lnTo>
                    <a:pt x="146" y="280"/>
                  </a:lnTo>
                  <a:cubicBezTo>
                    <a:pt x="146" y="290"/>
                    <a:pt x="146" y="300"/>
                    <a:pt x="146" y="309"/>
                  </a:cubicBezTo>
                  <a:cubicBezTo>
                    <a:pt x="146" y="308"/>
                    <a:pt x="146" y="308"/>
                    <a:pt x="146" y="308"/>
                  </a:cubicBezTo>
                  <a:cubicBezTo>
                    <a:pt x="145" y="314"/>
                    <a:pt x="145" y="319"/>
                    <a:pt x="145" y="325"/>
                  </a:cubicBezTo>
                  <a:cubicBezTo>
                    <a:pt x="145" y="330"/>
                    <a:pt x="144" y="336"/>
                    <a:pt x="143" y="341"/>
                  </a:cubicBezTo>
                  <a:cubicBezTo>
                    <a:pt x="143" y="347"/>
                    <a:pt x="142" y="353"/>
                    <a:pt x="141" y="358"/>
                  </a:cubicBezTo>
                  <a:cubicBezTo>
                    <a:pt x="140" y="367"/>
                    <a:pt x="139" y="375"/>
                    <a:pt x="137" y="383"/>
                  </a:cubicBezTo>
                  <a:cubicBezTo>
                    <a:pt x="133" y="398"/>
                    <a:pt x="128" y="414"/>
                    <a:pt x="118" y="425"/>
                  </a:cubicBezTo>
                  <a:cubicBezTo>
                    <a:pt x="114" y="431"/>
                    <a:pt x="108" y="434"/>
                    <a:pt x="102" y="437"/>
                  </a:cubicBezTo>
                  <a:cubicBezTo>
                    <a:pt x="95" y="441"/>
                    <a:pt x="87" y="442"/>
                    <a:pt x="79" y="443"/>
                  </a:cubicBezTo>
                  <a:cubicBezTo>
                    <a:pt x="76" y="443"/>
                    <a:pt x="74" y="444"/>
                    <a:pt x="71" y="444"/>
                  </a:cubicBezTo>
                  <a:cubicBezTo>
                    <a:pt x="58" y="444"/>
                    <a:pt x="45" y="441"/>
                    <a:pt x="33" y="4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9"/>
            <p:cNvSpPr/>
            <p:nvPr/>
          </p:nvSpPr>
          <p:spPr>
            <a:xfrm>
              <a:off x="1139040" y="1748160"/>
              <a:ext cx="71280" cy="113760"/>
            </a:xfrm>
            <a:custGeom>
              <a:rect b="b" l="l" r="r" t="t"/>
              <a:pathLst>
                <a:path extrusionOk="0" h="316" w="198">
                  <a:moveTo>
                    <a:pt x="31" y="279"/>
                  </a:moveTo>
                  <a:cubicBezTo>
                    <a:pt x="32" y="279"/>
                    <a:pt x="32" y="279"/>
                    <a:pt x="32" y="279"/>
                  </a:cubicBezTo>
                  <a:cubicBezTo>
                    <a:pt x="33" y="278"/>
                    <a:pt x="33" y="278"/>
                    <a:pt x="34" y="278"/>
                  </a:cubicBezTo>
                  <a:cubicBezTo>
                    <a:pt x="36" y="278"/>
                    <a:pt x="37" y="277"/>
                    <a:pt x="38" y="277"/>
                  </a:cubicBezTo>
                  <a:cubicBezTo>
                    <a:pt x="39" y="275"/>
                    <a:pt x="40" y="275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lnTo>
                    <a:pt x="47" y="270"/>
                  </a:lnTo>
                  <a:cubicBezTo>
                    <a:pt x="47" y="269"/>
                    <a:pt x="47" y="269"/>
                    <a:pt x="47" y="269"/>
                  </a:cubicBezTo>
                  <a:lnTo>
                    <a:pt x="48" y="268"/>
                  </a:lnTo>
                  <a:lnTo>
                    <a:pt x="47" y="269"/>
                  </a:lnTo>
                  <a:cubicBezTo>
                    <a:pt x="52" y="265"/>
                    <a:pt x="55" y="261"/>
                    <a:pt x="59" y="257"/>
                  </a:cubicBezTo>
                  <a:cubicBezTo>
                    <a:pt x="66" y="248"/>
                    <a:pt x="73" y="239"/>
                    <a:pt x="79" y="229"/>
                  </a:cubicBezTo>
                  <a:cubicBezTo>
                    <a:pt x="82" y="224"/>
                    <a:pt x="84" y="220"/>
                    <a:pt x="87" y="215"/>
                  </a:cubicBezTo>
                  <a:cubicBezTo>
                    <a:pt x="89" y="211"/>
                    <a:pt x="92" y="207"/>
                    <a:pt x="95" y="203"/>
                  </a:cubicBezTo>
                  <a:cubicBezTo>
                    <a:pt x="98" y="197"/>
                    <a:pt x="100" y="192"/>
                    <a:pt x="103" y="186"/>
                  </a:cubicBezTo>
                  <a:cubicBezTo>
                    <a:pt x="106" y="181"/>
                    <a:pt x="109" y="177"/>
                    <a:pt x="111" y="172"/>
                  </a:cubicBezTo>
                  <a:lnTo>
                    <a:pt x="112" y="171"/>
                  </a:lnTo>
                  <a:cubicBezTo>
                    <a:pt x="110" y="169"/>
                    <a:pt x="109" y="168"/>
                    <a:pt x="107" y="168"/>
                  </a:cubicBezTo>
                  <a:cubicBezTo>
                    <a:pt x="102" y="165"/>
                    <a:pt x="97" y="162"/>
                    <a:pt x="92" y="159"/>
                  </a:cubicBezTo>
                  <a:cubicBezTo>
                    <a:pt x="90" y="158"/>
                    <a:pt x="88" y="158"/>
                    <a:pt x="86" y="157"/>
                  </a:cubicBezTo>
                  <a:cubicBezTo>
                    <a:pt x="84" y="157"/>
                    <a:pt x="82" y="156"/>
                    <a:pt x="81" y="156"/>
                  </a:cubicBezTo>
                  <a:cubicBezTo>
                    <a:pt x="80" y="155"/>
                    <a:pt x="79" y="155"/>
                    <a:pt x="79" y="155"/>
                  </a:cubicBezTo>
                  <a:cubicBezTo>
                    <a:pt x="77" y="155"/>
                    <a:pt x="76" y="155"/>
                    <a:pt x="75" y="156"/>
                  </a:cubicBezTo>
                  <a:cubicBezTo>
                    <a:pt x="74" y="156"/>
                    <a:pt x="73" y="156"/>
                    <a:pt x="72" y="157"/>
                  </a:cubicBezTo>
                  <a:cubicBezTo>
                    <a:pt x="71" y="157"/>
                    <a:pt x="69" y="157"/>
                    <a:pt x="68" y="158"/>
                  </a:cubicBezTo>
                  <a:cubicBezTo>
                    <a:pt x="66" y="158"/>
                    <a:pt x="65" y="159"/>
                    <a:pt x="63" y="160"/>
                  </a:cubicBezTo>
                  <a:cubicBezTo>
                    <a:pt x="61" y="161"/>
                    <a:pt x="60" y="162"/>
                    <a:pt x="59" y="163"/>
                  </a:cubicBezTo>
                  <a:cubicBezTo>
                    <a:pt x="57" y="164"/>
                    <a:pt x="56" y="165"/>
                    <a:pt x="54" y="167"/>
                  </a:cubicBezTo>
                  <a:cubicBezTo>
                    <a:pt x="51" y="169"/>
                    <a:pt x="49" y="172"/>
                    <a:pt x="46" y="175"/>
                  </a:cubicBezTo>
                  <a:cubicBezTo>
                    <a:pt x="43" y="178"/>
                    <a:pt x="41" y="181"/>
                    <a:pt x="39" y="185"/>
                  </a:cubicBezTo>
                  <a:cubicBezTo>
                    <a:pt x="36" y="189"/>
                    <a:pt x="34" y="194"/>
                    <a:pt x="32" y="199"/>
                  </a:cubicBezTo>
                  <a:cubicBezTo>
                    <a:pt x="29" y="204"/>
                    <a:pt x="28" y="208"/>
                    <a:pt x="26" y="213"/>
                  </a:cubicBezTo>
                  <a:cubicBezTo>
                    <a:pt x="25" y="219"/>
                    <a:pt x="24" y="224"/>
                    <a:pt x="23" y="229"/>
                  </a:cubicBezTo>
                  <a:lnTo>
                    <a:pt x="23" y="228"/>
                  </a:lnTo>
                  <a:cubicBezTo>
                    <a:pt x="22" y="234"/>
                    <a:pt x="22" y="240"/>
                    <a:pt x="22" y="246"/>
                  </a:cubicBezTo>
                  <a:cubicBezTo>
                    <a:pt x="22" y="250"/>
                    <a:pt x="22" y="254"/>
                    <a:pt x="22" y="259"/>
                  </a:cubicBezTo>
                  <a:cubicBezTo>
                    <a:pt x="23" y="261"/>
                    <a:pt x="23" y="265"/>
                    <a:pt x="24" y="268"/>
                  </a:cubicBezTo>
                  <a:cubicBezTo>
                    <a:pt x="24" y="270"/>
                    <a:pt x="25" y="271"/>
                    <a:pt x="25" y="273"/>
                  </a:cubicBezTo>
                  <a:cubicBezTo>
                    <a:pt x="26" y="274"/>
                    <a:pt x="26" y="275"/>
                    <a:pt x="27" y="277"/>
                  </a:cubicBezTo>
                  <a:lnTo>
                    <a:pt x="28" y="277"/>
                  </a:lnTo>
                  <a:lnTo>
                    <a:pt x="28" y="278"/>
                  </a:lnTo>
                  <a:lnTo>
                    <a:pt x="28" y="277"/>
                  </a:lnTo>
                  <a:cubicBezTo>
                    <a:pt x="28" y="278"/>
                    <a:pt x="28" y="278"/>
                    <a:pt x="29" y="278"/>
                  </a:cubicBezTo>
                  <a:cubicBezTo>
                    <a:pt x="29" y="279"/>
                    <a:pt x="30" y="279"/>
                    <a:pt x="30" y="279"/>
                  </a:cubicBezTo>
                  <a:cubicBezTo>
                    <a:pt x="31" y="279"/>
                    <a:pt x="31" y="279"/>
                    <a:pt x="31" y="279"/>
                  </a:cubicBezTo>
                  <a:lnTo>
                    <a:pt x="32" y="279"/>
                  </a:lnTo>
                  <a:cubicBezTo>
                    <a:pt x="31" y="279"/>
                    <a:pt x="31" y="279"/>
                    <a:pt x="31" y="279"/>
                  </a:cubicBezTo>
                  <a:moveTo>
                    <a:pt x="163" y="315"/>
                  </a:moveTo>
                  <a:cubicBezTo>
                    <a:pt x="159" y="314"/>
                    <a:pt x="156" y="314"/>
                    <a:pt x="153" y="313"/>
                  </a:cubicBezTo>
                  <a:cubicBezTo>
                    <a:pt x="151" y="311"/>
                    <a:pt x="148" y="309"/>
                    <a:pt x="147" y="306"/>
                  </a:cubicBezTo>
                  <a:cubicBezTo>
                    <a:pt x="143" y="301"/>
                    <a:pt x="142" y="294"/>
                    <a:pt x="142" y="287"/>
                  </a:cubicBezTo>
                  <a:cubicBezTo>
                    <a:pt x="142" y="281"/>
                    <a:pt x="142" y="275"/>
                    <a:pt x="142" y="268"/>
                  </a:cubicBezTo>
                  <a:cubicBezTo>
                    <a:pt x="141" y="257"/>
                    <a:pt x="141" y="245"/>
                    <a:pt x="141" y="234"/>
                  </a:cubicBezTo>
                  <a:cubicBezTo>
                    <a:pt x="140" y="217"/>
                    <a:pt x="140" y="201"/>
                    <a:pt x="140" y="184"/>
                  </a:cubicBezTo>
                  <a:cubicBezTo>
                    <a:pt x="137" y="186"/>
                    <a:pt x="133" y="186"/>
                    <a:pt x="128" y="184"/>
                  </a:cubicBezTo>
                  <a:cubicBezTo>
                    <a:pt x="125" y="191"/>
                    <a:pt x="121" y="197"/>
                    <a:pt x="118" y="204"/>
                  </a:cubicBezTo>
                  <a:cubicBezTo>
                    <a:pt x="116" y="208"/>
                    <a:pt x="114" y="211"/>
                    <a:pt x="112" y="215"/>
                  </a:cubicBezTo>
                  <a:cubicBezTo>
                    <a:pt x="103" y="231"/>
                    <a:pt x="93" y="248"/>
                    <a:pt x="82" y="263"/>
                  </a:cubicBezTo>
                  <a:cubicBezTo>
                    <a:pt x="78" y="269"/>
                    <a:pt x="73" y="275"/>
                    <a:pt x="68" y="281"/>
                  </a:cubicBezTo>
                  <a:cubicBezTo>
                    <a:pt x="62" y="287"/>
                    <a:pt x="56" y="292"/>
                    <a:pt x="49" y="296"/>
                  </a:cubicBezTo>
                  <a:cubicBezTo>
                    <a:pt x="43" y="299"/>
                    <a:pt x="36" y="302"/>
                    <a:pt x="29" y="302"/>
                  </a:cubicBezTo>
                  <a:cubicBezTo>
                    <a:pt x="26" y="301"/>
                    <a:pt x="23" y="301"/>
                    <a:pt x="20" y="299"/>
                  </a:cubicBezTo>
                  <a:cubicBezTo>
                    <a:pt x="16" y="298"/>
                    <a:pt x="14" y="295"/>
                    <a:pt x="11" y="292"/>
                  </a:cubicBezTo>
                  <a:cubicBezTo>
                    <a:pt x="7" y="287"/>
                    <a:pt x="4" y="280"/>
                    <a:pt x="3" y="274"/>
                  </a:cubicBezTo>
                  <a:cubicBezTo>
                    <a:pt x="1" y="266"/>
                    <a:pt x="0" y="258"/>
                    <a:pt x="0" y="250"/>
                  </a:cubicBezTo>
                  <a:cubicBezTo>
                    <a:pt x="0" y="234"/>
                    <a:pt x="2" y="218"/>
                    <a:pt x="7" y="202"/>
                  </a:cubicBezTo>
                  <a:cubicBezTo>
                    <a:pt x="12" y="187"/>
                    <a:pt x="19" y="172"/>
                    <a:pt x="29" y="160"/>
                  </a:cubicBezTo>
                  <a:cubicBezTo>
                    <a:pt x="38" y="148"/>
                    <a:pt x="50" y="139"/>
                    <a:pt x="64" y="135"/>
                  </a:cubicBezTo>
                  <a:cubicBezTo>
                    <a:pt x="71" y="133"/>
                    <a:pt x="78" y="132"/>
                    <a:pt x="85" y="133"/>
                  </a:cubicBezTo>
                  <a:cubicBezTo>
                    <a:pt x="93" y="134"/>
                    <a:pt x="100" y="138"/>
                    <a:pt x="107" y="141"/>
                  </a:cubicBezTo>
                  <a:cubicBezTo>
                    <a:pt x="112" y="144"/>
                    <a:pt x="117" y="147"/>
                    <a:pt x="122" y="150"/>
                  </a:cubicBezTo>
                  <a:cubicBezTo>
                    <a:pt x="123" y="147"/>
                    <a:pt x="125" y="144"/>
                    <a:pt x="126" y="141"/>
                  </a:cubicBezTo>
                  <a:cubicBezTo>
                    <a:pt x="128" y="136"/>
                    <a:pt x="131" y="131"/>
                    <a:pt x="133" y="126"/>
                  </a:cubicBezTo>
                  <a:cubicBezTo>
                    <a:pt x="135" y="120"/>
                    <a:pt x="138" y="115"/>
                    <a:pt x="140" y="110"/>
                  </a:cubicBezTo>
                  <a:cubicBezTo>
                    <a:pt x="142" y="107"/>
                    <a:pt x="143" y="103"/>
                    <a:pt x="145" y="100"/>
                  </a:cubicBezTo>
                  <a:cubicBezTo>
                    <a:pt x="147" y="83"/>
                    <a:pt x="151" y="67"/>
                    <a:pt x="156" y="51"/>
                  </a:cubicBezTo>
                  <a:cubicBezTo>
                    <a:pt x="159" y="42"/>
                    <a:pt x="162" y="33"/>
                    <a:pt x="166" y="25"/>
                  </a:cubicBezTo>
                  <a:cubicBezTo>
                    <a:pt x="168" y="21"/>
                    <a:pt x="169" y="17"/>
                    <a:pt x="172" y="13"/>
                  </a:cubicBezTo>
                  <a:cubicBezTo>
                    <a:pt x="173" y="10"/>
                    <a:pt x="176" y="8"/>
                    <a:pt x="179" y="6"/>
                  </a:cubicBezTo>
                  <a:cubicBezTo>
                    <a:pt x="185" y="0"/>
                    <a:pt x="197" y="5"/>
                    <a:pt x="197" y="14"/>
                  </a:cubicBezTo>
                  <a:cubicBezTo>
                    <a:pt x="197" y="16"/>
                    <a:pt x="197" y="18"/>
                    <a:pt x="196" y="20"/>
                  </a:cubicBezTo>
                  <a:cubicBezTo>
                    <a:pt x="195" y="23"/>
                    <a:pt x="195" y="26"/>
                    <a:pt x="194" y="29"/>
                  </a:cubicBezTo>
                  <a:cubicBezTo>
                    <a:pt x="193" y="31"/>
                    <a:pt x="192" y="33"/>
                    <a:pt x="191" y="35"/>
                  </a:cubicBezTo>
                  <a:cubicBezTo>
                    <a:pt x="190" y="39"/>
                    <a:pt x="188" y="44"/>
                    <a:pt x="187" y="48"/>
                  </a:cubicBezTo>
                  <a:cubicBezTo>
                    <a:pt x="184" y="55"/>
                    <a:pt x="181" y="62"/>
                    <a:pt x="179" y="69"/>
                  </a:cubicBezTo>
                  <a:cubicBezTo>
                    <a:pt x="176" y="77"/>
                    <a:pt x="173" y="84"/>
                    <a:pt x="170" y="93"/>
                  </a:cubicBezTo>
                  <a:cubicBezTo>
                    <a:pt x="169" y="95"/>
                    <a:pt x="167" y="98"/>
                    <a:pt x="166" y="101"/>
                  </a:cubicBezTo>
                  <a:cubicBezTo>
                    <a:pt x="166" y="103"/>
                    <a:pt x="166" y="104"/>
                    <a:pt x="165" y="106"/>
                  </a:cubicBezTo>
                  <a:cubicBezTo>
                    <a:pt x="165" y="105"/>
                    <a:pt x="166" y="105"/>
                    <a:pt x="166" y="105"/>
                  </a:cubicBezTo>
                  <a:cubicBezTo>
                    <a:pt x="163" y="123"/>
                    <a:pt x="162" y="142"/>
                    <a:pt x="161" y="161"/>
                  </a:cubicBezTo>
                  <a:lnTo>
                    <a:pt x="161" y="160"/>
                  </a:lnTo>
                  <a:lnTo>
                    <a:pt x="161" y="161"/>
                  </a:lnTo>
                  <a:cubicBezTo>
                    <a:pt x="161" y="171"/>
                    <a:pt x="161" y="180"/>
                    <a:pt x="161" y="189"/>
                  </a:cubicBezTo>
                  <a:cubicBezTo>
                    <a:pt x="161" y="201"/>
                    <a:pt x="161" y="213"/>
                    <a:pt x="162" y="224"/>
                  </a:cubicBezTo>
                  <a:cubicBezTo>
                    <a:pt x="162" y="246"/>
                    <a:pt x="163" y="268"/>
                    <a:pt x="165" y="289"/>
                  </a:cubicBezTo>
                  <a:cubicBezTo>
                    <a:pt x="165" y="290"/>
                    <a:pt x="165" y="291"/>
                    <a:pt x="165" y="292"/>
                  </a:cubicBezTo>
                  <a:cubicBezTo>
                    <a:pt x="171" y="292"/>
                    <a:pt x="176" y="298"/>
                    <a:pt x="175" y="304"/>
                  </a:cubicBezTo>
                  <a:cubicBezTo>
                    <a:pt x="174" y="310"/>
                    <a:pt x="169" y="315"/>
                    <a:pt x="163" y="31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9"/>
            <p:cNvSpPr/>
            <p:nvPr/>
          </p:nvSpPr>
          <p:spPr>
            <a:xfrm>
              <a:off x="1209240" y="1798560"/>
              <a:ext cx="51480" cy="151920"/>
            </a:xfrm>
            <a:custGeom>
              <a:rect b="b" l="l" r="r" t="t"/>
              <a:pathLst>
                <a:path extrusionOk="0" h="422" w="143">
                  <a:moveTo>
                    <a:pt x="49" y="399"/>
                  </a:moveTo>
                  <a:lnTo>
                    <a:pt x="49" y="398"/>
                  </a:lnTo>
                  <a:cubicBezTo>
                    <a:pt x="50" y="396"/>
                    <a:pt x="51" y="394"/>
                    <a:pt x="51" y="392"/>
                  </a:cubicBezTo>
                  <a:cubicBezTo>
                    <a:pt x="52" y="387"/>
                    <a:pt x="53" y="382"/>
                    <a:pt x="55" y="377"/>
                  </a:cubicBezTo>
                  <a:cubicBezTo>
                    <a:pt x="55" y="373"/>
                    <a:pt x="56" y="370"/>
                    <a:pt x="57" y="366"/>
                  </a:cubicBezTo>
                  <a:cubicBezTo>
                    <a:pt x="58" y="359"/>
                    <a:pt x="59" y="352"/>
                    <a:pt x="60" y="345"/>
                  </a:cubicBezTo>
                  <a:cubicBezTo>
                    <a:pt x="62" y="335"/>
                    <a:pt x="63" y="324"/>
                    <a:pt x="64" y="314"/>
                  </a:cubicBezTo>
                  <a:cubicBezTo>
                    <a:pt x="65" y="302"/>
                    <a:pt x="66" y="290"/>
                    <a:pt x="67" y="278"/>
                  </a:cubicBezTo>
                  <a:cubicBezTo>
                    <a:pt x="69" y="255"/>
                    <a:pt x="71" y="231"/>
                    <a:pt x="73" y="207"/>
                  </a:cubicBezTo>
                  <a:cubicBezTo>
                    <a:pt x="74" y="180"/>
                    <a:pt x="76" y="152"/>
                    <a:pt x="80" y="125"/>
                  </a:cubicBezTo>
                  <a:cubicBezTo>
                    <a:pt x="78" y="127"/>
                    <a:pt x="76" y="130"/>
                    <a:pt x="73" y="133"/>
                  </a:cubicBezTo>
                  <a:cubicBezTo>
                    <a:pt x="72" y="134"/>
                    <a:pt x="70" y="136"/>
                    <a:pt x="69" y="137"/>
                  </a:cubicBezTo>
                  <a:cubicBezTo>
                    <a:pt x="65" y="150"/>
                    <a:pt x="60" y="162"/>
                    <a:pt x="56" y="175"/>
                  </a:cubicBezTo>
                  <a:cubicBezTo>
                    <a:pt x="48" y="197"/>
                    <a:pt x="40" y="218"/>
                    <a:pt x="34" y="240"/>
                  </a:cubicBezTo>
                  <a:lnTo>
                    <a:pt x="34" y="239"/>
                  </a:lnTo>
                  <a:cubicBezTo>
                    <a:pt x="31" y="251"/>
                    <a:pt x="28" y="262"/>
                    <a:pt x="26" y="274"/>
                  </a:cubicBezTo>
                  <a:cubicBezTo>
                    <a:pt x="24" y="289"/>
                    <a:pt x="22" y="304"/>
                    <a:pt x="22" y="319"/>
                  </a:cubicBezTo>
                  <a:cubicBezTo>
                    <a:pt x="22" y="320"/>
                    <a:pt x="21" y="320"/>
                    <a:pt x="21" y="320"/>
                  </a:cubicBezTo>
                  <a:cubicBezTo>
                    <a:pt x="22" y="320"/>
                    <a:pt x="22" y="320"/>
                    <a:pt x="22" y="320"/>
                  </a:cubicBezTo>
                  <a:cubicBezTo>
                    <a:pt x="21" y="328"/>
                    <a:pt x="22" y="336"/>
                    <a:pt x="23" y="344"/>
                  </a:cubicBezTo>
                  <a:cubicBezTo>
                    <a:pt x="24" y="350"/>
                    <a:pt x="24" y="356"/>
                    <a:pt x="26" y="362"/>
                  </a:cubicBezTo>
                  <a:lnTo>
                    <a:pt x="26" y="363"/>
                  </a:lnTo>
                  <a:cubicBezTo>
                    <a:pt x="27" y="367"/>
                    <a:pt x="28" y="371"/>
                    <a:pt x="30" y="376"/>
                  </a:cubicBezTo>
                  <a:cubicBezTo>
                    <a:pt x="31" y="379"/>
                    <a:pt x="33" y="382"/>
                    <a:pt x="34" y="385"/>
                  </a:cubicBezTo>
                  <a:cubicBezTo>
                    <a:pt x="35" y="387"/>
                    <a:pt x="37" y="388"/>
                    <a:pt x="38" y="390"/>
                  </a:cubicBezTo>
                  <a:cubicBezTo>
                    <a:pt x="38" y="391"/>
                    <a:pt x="39" y="392"/>
                    <a:pt x="40" y="393"/>
                  </a:cubicBezTo>
                  <a:cubicBezTo>
                    <a:pt x="41" y="394"/>
                    <a:pt x="42" y="394"/>
                    <a:pt x="42" y="395"/>
                  </a:cubicBezTo>
                  <a:cubicBezTo>
                    <a:pt x="44" y="396"/>
                    <a:pt x="44" y="397"/>
                    <a:pt x="45" y="397"/>
                  </a:cubicBezTo>
                  <a:cubicBezTo>
                    <a:pt x="46" y="398"/>
                    <a:pt x="46" y="398"/>
                    <a:pt x="46" y="398"/>
                  </a:cubicBezTo>
                  <a:cubicBezTo>
                    <a:pt x="47" y="398"/>
                    <a:pt x="48" y="398"/>
                    <a:pt x="49" y="399"/>
                  </a:cubicBezTo>
                  <a:moveTo>
                    <a:pt x="48" y="421"/>
                  </a:moveTo>
                  <a:cubicBezTo>
                    <a:pt x="34" y="420"/>
                    <a:pt x="23" y="409"/>
                    <a:pt x="16" y="398"/>
                  </a:cubicBezTo>
                  <a:cubicBezTo>
                    <a:pt x="9" y="384"/>
                    <a:pt x="5" y="369"/>
                    <a:pt x="2" y="353"/>
                  </a:cubicBezTo>
                  <a:cubicBezTo>
                    <a:pt x="0" y="339"/>
                    <a:pt x="0" y="325"/>
                    <a:pt x="1" y="310"/>
                  </a:cubicBezTo>
                  <a:cubicBezTo>
                    <a:pt x="2" y="295"/>
                    <a:pt x="4" y="279"/>
                    <a:pt x="7" y="264"/>
                  </a:cubicBezTo>
                  <a:cubicBezTo>
                    <a:pt x="10" y="250"/>
                    <a:pt x="14" y="236"/>
                    <a:pt x="18" y="222"/>
                  </a:cubicBezTo>
                  <a:cubicBezTo>
                    <a:pt x="21" y="212"/>
                    <a:pt x="24" y="202"/>
                    <a:pt x="28" y="193"/>
                  </a:cubicBezTo>
                  <a:cubicBezTo>
                    <a:pt x="32" y="181"/>
                    <a:pt x="37" y="169"/>
                    <a:pt x="41" y="157"/>
                  </a:cubicBezTo>
                  <a:cubicBezTo>
                    <a:pt x="40" y="157"/>
                    <a:pt x="39" y="158"/>
                    <a:pt x="38" y="158"/>
                  </a:cubicBezTo>
                  <a:cubicBezTo>
                    <a:pt x="31" y="159"/>
                    <a:pt x="24" y="157"/>
                    <a:pt x="20" y="152"/>
                  </a:cubicBezTo>
                  <a:cubicBezTo>
                    <a:pt x="15" y="148"/>
                    <a:pt x="12" y="144"/>
                    <a:pt x="12" y="137"/>
                  </a:cubicBezTo>
                  <a:cubicBezTo>
                    <a:pt x="10" y="130"/>
                    <a:pt x="12" y="122"/>
                    <a:pt x="12" y="114"/>
                  </a:cubicBezTo>
                  <a:cubicBezTo>
                    <a:pt x="13" y="110"/>
                    <a:pt x="14" y="105"/>
                    <a:pt x="14" y="100"/>
                  </a:cubicBezTo>
                  <a:cubicBezTo>
                    <a:pt x="15" y="97"/>
                    <a:pt x="16" y="94"/>
                    <a:pt x="16" y="91"/>
                  </a:cubicBezTo>
                  <a:cubicBezTo>
                    <a:pt x="19" y="81"/>
                    <a:pt x="21" y="71"/>
                    <a:pt x="24" y="61"/>
                  </a:cubicBezTo>
                  <a:cubicBezTo>
                    <a:pt x="27" y="52"/>
                    <a:pt x="31" y="43"/>
                    <a:pt x="34" y="35"/>
                  </a:cubicBezTo>
                  <a:cubicBezTo>
                    <a:pt x="38" y="27"/>
                    <a:pt x="42" y="18"/>
                    <a:pt x="47" y="10"/>
                  </a:cubicBezTo>
                  <a:cubicBezTo>
                    <a:pt x="51" y="4"/>
                    <a:pt x="59" y="0"/>
                    <a:pt x="66" y="3"/>
                  </a:cubicBezTo>
                  <a:cubicBezTo>
                    <a:pt x="72" y="4"/>
                    <a:pt x="74" y="9"/>
                    <a:pt x="77" y="14"/>
                  </a:cubicBezTo>
                  <a:cubicBezTo>
                    <a:pt x="80" y="20"/>
                    <a:pt x="79" y="27"/>
                    <a:pt x="73" y="30"/>
                  </a:cubicBezTo>
                  <a:cubicBezTo>
                    <a:pt x="70" y="32"/>
                    <a:pt x="67" y="32"/>
                    <a:pt x="65" y="32"/>
                  </a:cubicBezTo>
                  <a:cubicBezTo>
                    <a:pt x="63" y="32"/>
                    <a:pt x="63" y="31"/>
                    <a:pt x="62" y="31"/>
                  </a:cubicBezTo>
                  <a:cubicBezTo>
                    <a:pt x="59" y="38"/>
                    <a:pt x="55" y="44"/>
                    <a:pt x="52" y="50"/>
                  </a:cubicBezTo>
                  <a:lnTo>
                    <a:pt x="53" y="50"/>
                  </a:lnTo>
                  <a:lnTo>
                    <a:pt x="52" y="50"/>
                  </a:lnTo>
                  <a:cubicBezTo>
                    <a:pt x="52" y="51"/>
                    <a:pt x="52" y="51"/>
                    <a:pt x="52" y="51"/>
                  </a:cubicBezTo>
                  <a:lnTo>
                    <a:pt x="52" y="50"/>
                  </a:lnTo>
                  <a:cubicBezTo>
                    <a:pt x="48" y="60"/>
                    <a:pt x="45" y="70"/>
                    <a:pt x="42" y="80"/>
                  </a:cubicBezTo>
                  <a:cubicBezTo>
                    <a:pt x="39" y="90"/>
                    <a:pt x="37" y="101"/>
                    <a:pt x="35" y="112"/>
                  </a:cubicBezTo>
                  <a:cubicBezTo>
                    <a:pt x="34" y="116"/>
                    <a:pt x="34" y="121"/>
                    <a:pt x="34" y="125"/>
                  </a:cubicBezTo>
                  <a:cubicBezTo>
                    <a:pt x="34" y="128"/>
                    <a:pt x="34" y="130"/>
                    <a:pt x="34" y="133"/>
                  </a:cubicBezTo>
                  <a:lnTo>
                    <a:pt x="34" y="134"/>
                  </a:lnTo>
                  <a:cubicBezTo>
                    <a:pt x="34" y="134"/>
                    <a:pt x="34" y="135"/>
                    <a:pt x="35" y="135"/>
                  </a:cubicBezTo>
                  <a:cubicBezTo>
                    <a:pt x="35" y="134"/>
                    <a:pt x="36" y="134"/>
                    <a:pt x="37" y="134"/>
                  </a:cubicBezTo>
                  <a:lnTo>
                    <a:pt x="38" y="134"/>
                  </a:lnTo>
                  <a:cubicBezTo>
                    <a:pt x="39" y="133"/>
                    <a:pt x="41" y="132"/>
                    <a:pt x="42" y="131"/>
                  </a:cubicBezTo>
                  <a:cubicBezTo>
                    <a:pt x="44" y="129"/>
                    <a:pt x="46" y="127"/>
                    <a:pt x="49" y="126"/>
                  </a:cubicBezTo>
                  <a:cubicBezTo>
                    <a:pt x="51" y="123"/>
                    <a:pt x="53" y="121"/>
                    <a:pt x="55" y="120"/>
                  </a:cubicBezTo>
                  <a:cubicBezTo>
                    <a:pt x="56" y="115"/>
                    <a:pt x="58" y="110"/>
                    <a:pt x="60" y="106"/>
                  </a:cubicBezTo>
                  <a:cubicBezTo>
                    <a:pt x="62" y="101"/>
                    <a:pt x="67" y="98"/>
                    <a:pt x="72" y="100"/>
                  </a:cubicBezTo>
                  <a:cubicBezTo>
                    <a:pt x="76" y="94"/>
                    <a:pt x="80" y="89"/>
                    <a:pt x="84" y="83"/>
                  </a:cubicBezTo>
                  <a:cubicBezTo>
                    <a:pt x="90" y="73"/>
                    <a:pt x="95" y="63"/>
                    <a:pt x="100" y="53"/>
                  </a:cubicBezTo>
                  <a:cubicBezTo>
                    <a:pt x="102" y="49"/>
                    <a:pt x="103" y="45"/>
                    <a:pt x="105" y="40"/>
                  </a:cubicBezTo>
                  <a:cubicBezTo>
                    <a:pt x="106" y="36"/>
                    <a:pt x="108" y="32"/>
                    <a:pt x="110" y="28"/>
                  </a:cubicBezTo>
                  <a:cubicBezTo>
                    <a:pt x="111" y="25"/>
                    <a:pt x="112" y="23"/>
                    <a:pt x="113" y="21"/>
                  </a:cubicBezTo>
                  <a:cubicBezTo>
                    <a:pt x="114" y="19"/>
                    <a:pt x="115" y="17"/>
                    <a:pt x="116" y="14"/>
                  </a:cubicBezTo>
                  <a:cubicBezTo>
                    <a:pt x="117" y="11"/>
                    <a:pt x="119" y="8"/>
                    <a:pt x="121" y="6"/>
                  </a:cubicBezTo>
                  <a:cubicBezTo>
                    <a:pt x="125" y="3"/>
                    <a:pt x="130" y="1"/>
                    <a:pt x="134" y="4"/>
                  </a:cubicBezTo>
                  <a:cubicBezTo>
                    <a:pt x="140" y="6"/>
                    <a:pt x="142" y="13"/>
                    <a:pt x="140" y="18"/>
                  </a:cubicBezTo>
                  <a:cubicBezTo>
                    <a:pt x="138" y="24"/>
                    <a:pt x="135" y="30"/>
                    <a:pt x="132" y="36"/>
                  </a:cubicBezTo>
                  <a:cubicBezTo>
                    <a:pt x="129" y="42"/>
                    <a:pt x="127" y="47"/>
                    <a:pt x="124" y="53"/>
                  </a:cubicBezTo>
                  <a:lnTo>
                    <a:pt x="123" y="54"/>
                  </a:lnTo>
                  <a:cubicBezTo>
                    <a:pt x="122" y="59"/>
                    <a:pt x="120" y="63"/>
                    <a:pt x="118" y="68"/>
                  </a:cubicBezTo>
                  <a:cubicBezTo>
                    <a:pt x="115" y="77"/>
                    <a:pt x="112" y="85"/>
                    <a:pt x="109" y="94"/>
                  </a:cubicBezTo>
                  <a:cubicBezTo>
                    <a:pt x="105" y="109"/>
                    <a:pt x="102" y="124"/>
                    <a:pt x="100" y="138"/>
                  </a:cubicBezTo>
                  <a:cubicBezTo>
                    <a:pt x="97" y="158"/>
                    <a:pt x="96" y="178"/>
                    <a:pt x="94" y="198"/>
                  </a:cubicBezTo>
                  <a:cubicBezTo>
                    <a:pt x="93" y="209"/>
                    <a:pt x="93" y="221"/>
                    <a:pt x="91" y="232"/>
                  </a:cubicBezTo>
                  <a:cubicBezTo>
                    <a:pt x="90" y="255"/>
                    <a:pt x="88" y="279"/>
                    <a:pt x="86" y="302"/>
                  </a:cubicBezTo>
                  <a:cubicBezTo>
                    <a:pt x="84" y="325"/>
                    <a:pt x="81" y="348"/>
                    <a:pt x="77" y="371"/>
                  </a:cubicBezTo>
                  <a:cubicBezTo>
                    <a:pt x="75" y="379"/>
                    <a:pt x="74" y="387"/>
                    <a:pt x="72" y="395"/>
                  </a:cubicBezTo>
                  <a:cubicBezTo>
                    <a:pt x="72" y="398"/>
                    <a:pt x="70" y="402"/>
                    <a:pt x="69" y="405"/>
                  </a:cubicBezTo>
                  <a:cubicBezTo>
                    <a:pt x="69" y="408"/>
                    <a:pt x="67" y="410"/>
                    <a:pt x="65" y="412"/>
                  </a:cubicBezTo>
                  <a:cubicBezTo>
                    <a:pt x="61" y="417"/>
                    <a:pt x="56" y="421"/>
                    <a:pt x="49" y="421"/>
                  </a:cubicBezTo>
                  <a:lnTo>
                    <a:pt x="48" y="42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9"/>
            <p:cNvSpPr/>
            <p:nvPr/>
          </p:nvSpPr>
          <p:spPr>
            <a:xfrm>
              <a:off x="1099440" y="1656360"/>
              <a:ext cx="37080" cy="79560"/>
            </a:xfrm>
            <a:custGeom>
              <a:rect b="b" l="l" r="r" t="t"/>
              <a:pathLst>
                <a:path extrusionOk="0" h="221" w="103">
                  <a:moveTo>
                    <a:pt x="41" y="220"/>
                  </a:moveTo>
                  <a:cubicBezTo>
                    <a:pt x="35" y="219"/>
                    <a:pt x="30" y="214"/>
                    <a:pt x="30" y="208"/>
                  </a:cubicBezTo>
                  <a:cubicBezTo>
                    <a:pt x="31" y="194"/>
                    <a:pt x="32" y="180"/>
                    <a:pt x="34" y="166"/>
                  </a:cubicBezTo>
                  <a:cubicBezTo>
                    <a:pt x="35" y="154"/>
                    <a:pt x="37" y="141"/>
                    <a:pt x="39" y="128"/>
                  </a:cubicBezTo>
                  <a:cubicBezTo>
                    <a:pt x="40" y="127"/>
                    <a:pt x="40" y="125"/>
                    <a:pt x="40" y="124"/>
                  </a:cubicBezTo>
                  <a:cubicBezTo>
                    <a:pt x="40" y="125"/>
                    <a:pt x="39" y="126"/>
                    <a:pt x="38" y="127"/>
                  </a:cubicBezTo>
                  <a:cubicBezTo>
                    <a:pt x="35" y="133"/>
                    <a:pt x="31" y="138"/>
                    <a:pt x="27" y="143"/>
                  </a:cubicBezTo>
                  <a:cubicBezTo>
                    <a:pt x="23" y="148"/>
                    <a:pt x="19" y="151"/>
                    <a:pt x="13" y="151"/>
                  </a:cubicBezTo>
                  <a:cubicBezTo>
                    <a:pt x="8" y="150"/>
                    <a:pt x="4" y="147"/>
                    <a:pt x="2" y="142"/>
                  </a:cubicBezTo>
                  <a:cubicBezTo>
                    <a:pt x="0" y="136"/>
                    <a:pt x="4" y="129"/>
                    <a:pt x="10" y="127"/>
                  </a:cubicBezTo>
                  <a:cubicBezTo>
                    <a:pt x="13" y="123"/>
                    <a:pt x="16" y="119"/>
                    <a:pt x="19" y="114"/>
                  </a:cubicBezTo>
                  <a:cubicBezTo>
                    <a:pt x="22" y="109"/>
                    <a:pt x="26" y="105"/>
                    <a:pt x="29" y="100"/>
                  </a:cubicBezTo>
                  <a:cubicBezTo>
                    <a:pt x="36" y="90"/>
                    <a:pt x="42" y="80"/>
                    <a:pt x="48" y="69"/>
                  </a:cubicBezTo>
                  <a:cubicBezTo>
                    <a:pt x="54" y="60"/>
                    <a:pt x="58" y="52"/>
                    <a:pt x="63" y="44"/>
                  </a:cubicBezTo>
                  <a:cubicBezTo>
                    <a:pt x="64" y="42"/>
                    <a:pt x="64" y="41"/>
                    <a:pt x="65" y="41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9" y="28"/>
                    <a:pt x="74" y="17"/>
                    <a:pt x="79" y="7"/>
                  </a:cubicBezTo>
                  <a:cubicBezTo>
                    <a:pt x="82" y="2"/>
                    <a:pt x="87" y="0"/>
                    <a:pt x="92" y="1"/>
                  </a:cubicBezTo>
                  <a:cubicBezTo>
                    <a:pt x="98" y="2"/>
                    <a:pt x="102" y="7"/>
                    <a:pt x="102" y="13"/>
                  </a:cubicBezTo>
                  <a:cubicBezTo>
                    <a:pt x="101" y="17"/>
                    <a:pt x="100" y="20"/>
                    <a:pt x="99" y="23"/>
                  </a:cubicBezTo>
                  <a:cubicBezTo>
                    <a:pt x="97" y="25"/>
                    <a:pt x="97" y="27"/>
                    <a:pt x="96" y="28"/>
                  </a:cubicBezTo>
                  <a:cubicBezTo>
                    <a:pt x="95" y="31"/>
                    <a:pt x="93" y="34"/>
                    <a:pt x="92" y="37"/>
                  </a:cubicBezTo>
                  <a:cubicBezTo>
                    <a:pt x="90" y="40"/>
                    <a:pt x="89" y="42"/>
                    <a:pt x="88" y="45"/>
                  </a:cubicBezTo>
                  <a:cubicBezTo>
                    <a:pt x="85" y="51"/>
                    <a:pt x="83" y="56"/>
                    <a:pt x="81" y="60"/>
                  </a:cubicBezTo>
                  <a:cubicBezTo>
                    <a:pt x="79" y="65"/>
                    <a:pt x="78" y="69"/>
                    <a:pt x="77" y="72"/>
                  </a:cubicBezTo>
                  <a:cubicBezTo>
                    <a:pt x="75" y="77"/>
                    <a:pt x="74" y="81"/>
                    <a:pt x="72" y="85"/>
                  </a:cubicBezTo>
                  <a:cubicBezTo>
                    <a:pt x="71" y="91"/>
                    <a:pt x="69" y="96"/>
                    <a:pt x="67" y="102"/>
                  </a:cubicBezTo>
                  <a:cubicBezTo>
                    <a:pt x="66" y="107"/>
                    <a:pt x="65" y="111"/>
                    <a:pt x="64" y="116"/>
                  </a:cubicBezTo>
                  <a:cubicBezTo>
                    <a:pt x="63" y="120"/>
                    <a:pt x="62" y="126"/>
                    <a:pt x="61" y="130"/>
                  </a:cubicBezTo>
                  <a:cubicBezTo>
                    <a:pt x="60" y="136"/>
                    <a:pt x="59" y="142"/>
                    <a:pt x="58" y="148"/>
                  </a:cubicBezTo>
                  <a:cubicBezTo>
                    <a:pt x="57" y="153"/>
                    <a:pt x="57" y="158"/>
                    <a:pt x="56" y="163"/>
                  </a:cubicBezTo>
                  <a:cubicBezTo>
                    <a:pt x="55" y="168"/>
                    <a:pt x="55" y="173"/>
                    <a:pt x="54" y="178"/>
                  </a:cubicBezTo>
                  <a:cubicBezTo>
                    <a:pt x="54" y="189"/>
                    <a:pt x="53" y="199"/>
                    <a:pt x="53" y="210"/>
                  </a:cubicBezTo>
                  <a:cubicBezTo>
                    <a:pt x="53" y="215"/>
                    <a:pt x="47" y="220"/>
                    <a:pt x="41" y="22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9"/>
            <p:cNvSpPr/>
            <p:nvPr/>
          </p:nvSpPr>
          <p:spPr>
            <a:xfrm>
              <a:off x="1009440" y="1931760"/>
              <a:ext cx="30960" cy="82440"/>
            </a:xfrm>
            <a:custGeom>
              <a:rect b="b" l="l" r="r" t="t"/>
              <a:pathLst>
                <a:path extrusionOk="0" h="229" w="86">
                  <a:moveTo>
                    <a:pt x="38" y="219"/>
                  </a:moveTo>
                  <a:cubicBezTo>
                    <a:pt x="36" y="213"/>
                    <a:pt x="38" y="207"/>
                    <a:pt x="38" y="201"/>
                  </a:cubicBezTo>
                  <a:cubicBezTo>
                    <a:pt x="38" y="196"/>
                    <a:pt x="38" y="191"/>
                    <a:pt x="38" y="187"/>
                  </a:cubicBezTo>
                  <a:cubicBezTo>
                    <a:pt x="38" y="186"/>
                    <a:pt x="38" y="186"/>
                    <a:pt x="38" y="185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5"/>
                    <a:pt x="38" y="184"/>
                    <a:pt x="38" y="183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8" y="183"/>
                    <a:pt x="38" y="182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1"/>
                    <a:pt x="38" y="180"/>
                    <a:pt x="38" y="179"/>
                  </a:cubicBezTo>
                  <a:cubicBezTo>
                    <a:pt x="38" y="180"/>
                    <a:pt x="38" y="180"/>
                    <a:pt x="38" y="181"/>
                  </a:cubicBezTo>
                  <a:cubicBezTo>
                    <a:pt x="39" y="168"/>
                    <a:pt x="38" y="155"/>
                    <a:pt x="38" y="142"/>
                  </a:cubicBezTo>
                  <a:cubicBezTo>
                    <a:pt x="38" y="134"/>
                    <a:pt x="38" y="126"/>
                    <a:pt x="38" y="117"/>
                  </a:cubicBezTo>
                  <a:cubicBezTo>
                    <a:pt x="38" y="119"/>
                    <a:pt x="36" y="120"/>
                    <a:pt x="36" y="122"/>
                  </a:cubicBezTo>
                  <a:cubicBezTo>
                    <a:pt x="33" y="127"/>
                    <a:pt x="31" y="132"/>
                    <a:pt x="29" y="137"/>
                  </a:cubicBezTo>
                  <a:cubicBezTo>
                    <a:pt x="28" y="142"/>
                    <a:pt x="26" y="147"/>
                    <a:pt x="24" y="151"/>
                  </a:cubicBezTo>
                  <a:cubicBezTo>
                    <a:pt x="22" y="157"/>
                    <a:pt x="15" y="161"/>
                    <a:pt x="9" y="158"/>
                  </a:cubicBezTo>
                  <a:cubicBezTo>
                    <a:pt x="3" y="156"/>
                    <a:pt x="0" y="149"/>
                    <a:pt x="2" y="143"/>
                  </a:cubicBezTo>
                  <a:cubicBezTo>
                    <a:pt x="8" y="125"/>
                    <a:pt x="17" y="108"/>
                    <a:pt x="25" y="91"/>
                  </a:cubicBezTo>
                  <a:cubicBezTo>
                    <a:pt x="32" y="80"/>
                    <a:pt x="38" y="68"/>
                    <a:pt x="43" y="57"/>
                  </a:cubicBezTo>
                  <a:cubicBezTo>
                    <a:pt x="44" y="48"/>
                    <a:pt x="47" y="40"/>
                    <a:pt x="50" y="32"/>
                  </a:cubicBezTo>
                  <a:cubicBezTo>
                    <a:pt x="51" y="29"/>
                    <a:pt x="52" y="27"/>
                    <a:pt x="53" y="24"/>
                  </a:cubicBezTo>
                  <a:cubicBezTo>
                    <a:pt x="55" y="19"/>
                    <a:pt x="57" y="13"/>
                    <a:pt x="60" y="8"/>
                  </a:cubicBezTo>
                  <a:cubicBezTo>
                    <a:pt x="61" y="7"/>
                    <a:pt x="62" y="6"/>
                    <a:pt x="63" y="5"/>
                  </a:cubicBezTo>
                  <a:cubicBezTo>
                    <a:pt x="65" y="1"/>
                    <a:pt x="69" y="0"/>
                    <a:pt x="74" y="0"/>
                  </a:cubicBezTo>
                  <a:cubicBezTo>
                    <a:pt x="78" y="0"/>
                    <a:pt x="82" y="4"/>
                    <a:pt x="84" y="8"/>
                  </a:cubicBezTo>
                  <a:cubicBezTo>
                    <a:pt x="85" y="11"/>
                    <a:pt x="85" y="13"/>
                    <a:pt x="85" y="16"/>
                  </a:cubicBezTo>
                  <a:cubicBezTo>
                    <a:pt x="84" y="18"/>
                    <a:pt x="84" y="20"/>
                    <a:pt x="83" y="22"/>
                  </a:cubicBezTo>
                  <a:cubicBezTo>
                    <a:pt x="82" y="24"/>
                    <a:pt x="81" y="27"/>
                    <a:pt x="81" y="29"/>
                  </a:cubicBezTo>
                  <a:cubicBezTo>
                    <a:pt x="79" y="33"/>
                    <a:pt x="77" y="38"/>
                    <a:pt x="75" y="42"/>
                  </a:cubicBezTo>
                  <a:cubicBezTo>
                    <a:pt x="71" y="50"/>
                    <a:pt x="68" y="57"/>
                    <a:pt x="64" y="65"/>
                  </a:cubicBezTo>
                  <a:cubicBezTo>
                    <a:pt x="64" y="66"/>
                    <a:pt x="64" y="66"/>
                    <a:pt x="64" y="67"/>
                  </a:cubicBezTo>
                  <a:cubicBezTo>
                    <a:pt x="63" y="76"/>
                    <a:pt x="61" y="85"/>
                    <a:pt x="61" y="94"/>
                  </a:cubicBezTo>
                  <a:cubicBezTo>
                    <a:pt x="60" y="99"/>
                    <a:pt x="60" y="103"/>
                    <a:pt x="60" y="108"/>
                  </a:cubicBezTo>
                  <a:cubicBezTo>
                    <a:pt x="60" y="114"/>
                    <a:pt x="60" y="119"/>
                    <a:pt x="60" y="125"/>
                  </a:cubicBezTo>
                  <a:cubicBezTo>
                    <a:pt x="60" y="124"/>
                    <a:pt x="60" y="124"/>
                    <a:pt x="60" y="123"/>
                  </a:cubicBezTo>
                  <a:cubicBezTo>
                    <a:pt x="60" y="138"/>
                    <a:pt x="60" y="154"/>
                    <a:pt x="60" y="169"/>
                  </a:cubicBezTo>
                  <a:cubicBezTo>
                    <a:pt x="61" y="183"/>
                    <a:pt x="61" y="198"/>
                    <a:pt x="60" y="213"/>
                  </a:cubicBezTo>
                  <a:cubicBezTo>
                    <a:pt x="61" y="213"/>
                    <a:pt x="61" y="214"/>
                    <a:pt x="61" y="215"/>
                  </a:cubicBezTo>
                  <a:cubicBezTo>
                    <a:pt x="62" y="220"/>
                    <a:pt x="57" y="227"/>
                    <a:pt x="51" y="228"/>
                  </a:cubicBezTo>
                  <a:cubicBezTo>
                    <a:pt x="50" y="228"/>
                    <a:pt x="50" y="228"/>
                    <a:pt x="49" y="228"/>
                  </a:cubicBezTo>
                  <a:cubicBezTo>
                    <a:pt x="44" y="228"/>
                    <a:pt x="39" y="224"/>
                    <a:pt x="38" y="2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9"/>
            <p:cNvSpPr/>
            <p:nvPr/>
          </p:nvSpPr>
          <p:spPr>
            <a:xfrm>
              <a:off x="1029240" y="1935360"/>
              <a:ext cx="56880" cy="120960"/>
            </a:xfrm>
            <a:custGeom>
              <a:rect b="b" l="l" r="r" t="t"/>
              <a:pathLst>
                <a:path extrusionOk="0" h="336" w="158">
                  <a:moveTo>
                    <a:pt x="9" y="335"/>
                  </a:moveTo>
                  <a:cubicBezTo>
                    <a:pt x="3" y="333"/>
                    <a:pt x="0" y="327"/>
                    <a:pt x="2" y="321"/>
                  </a:cubicBezTo>
                  <a:cubicBezTo>
                    <a:pt x="23" y="274"/>
                    <a:pt x="40" y="226"/>
                    <a:pt x="58" y="177"/>
                  </a:cubicBezTo>
                  <a:cubicBezTo>
                    <a:pt x="74" y="132"/>
                    <a:pt x="90" y="87"/>
                    <a:pt x="108" y="43"/>
                  </a:cubicBezTo>
                  <a:cubicBezTo>
                    <a:pt x="112" y="33"/>
                    <a:pt x="117" y="23"/>
                    <a:pt x="122" y="14"/>
                  </a:cubicBezTo>
                  <a:cubicBezTo>
                    <a:pt x="125" y="9"/>
                    <a:pt x="128" y="5"/>
                    <a:pt x="132" y="3"/>
                  </a:cubicBezTo>
                  <a:cubicBezTo>
                    <a:pt x="137" y="0"/>
                    <a:pt x="143" y="0"/>
                    <a:pt x="148" y="2"/>
                  </a:cubicBezTo>
                  <a:cubicBezTo>
                    <a:pt x="154" y="3"/>
                    <a:pt x="157" y="11"/>
                    <a:pt x="155" y="17"/>
                  </a:cubicBezTo>
                  <a:cubicBezTo>
                    <a:pt x="154" y="20"/>
                    <a:pt x="151" y="22"/>
                    <a:pt x="149" y="23"/>
                  </a:cubicBezTo>
                  <a:cubicBezTo>
                    <a:pt x="147" y="24"/>
                    <a:pt x="145" y="24"/>
                    <a:pt x="143" y="24"/>
                  </a:cubicBezTo>
                  <a:cubicBezTo>
                    <a:pt x="142" y="26"/>
                    <a:pt x="140" y="28"/>
                    <a:pt x="140" y="29"/>
                  </a:cubicBezTo>
                  <a:cubicBezTo>
                    <a:pt x="135" y="36"/>
                    <a:pt x="132" y="43"/>
                    <a:pt x="129" y="51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1" y="71"/>
                    <a:pt x="112" y="92"/>
                    <a:pt x="104" y="114"/>
                  </a:cubicBezTo>
                  <a:cubicBezTo>
                    <a:pt x="95" y="136"/>
                    <a:pt x="87" y="159"/>
                    <a:pt x="78" y="182"/>
                  </a:cubicBezTo>
                  <a:cubicBezTo>
                    <a:pt x="69" y="205"/>
                    <a:pt x="61" y="228"/>
                    <a:pt x="52" y="251"/>
                  </a:cubicBezTo>
                  <a:cubicBezTo>
                    <a:pt x="43" y="275"/>
                    <a:pt x="34" y="298"/>
                    <a:pt x="26" y="321"/>
                  </a:cubicBezTo>
                  <a:cubicBezTo>
                    <a:pt x="24" y="324"/>
                    <a:pt x="24" y="326"/>
                    <a:pt x="23" y="328"/>
                  </a:cubicBezTo>
                  <a:cubicBezTo>
                    <a:pt x="22" y="333"/>
                    <a:pt x="17" y="335"/>
                    <a:pt x="12" y="335"/>
                  </a:cubicBezTo>
                  <a:cubicBezTo>
                    <a:pt x="11" y="335"/>
                    <a:pt x="10" y="335"/>
                    <a:pt x="9" y="3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9"/>
            <p:cNvSpPr/>
            <p:nvPr/>
          </p:nvSpPr>
          <p:spPr>
            <a:xfrm>
              <a:off x="1069560" y="1955880"/>
              <a:ext cx="101160" cy="90720"/>
            </a:xfrm>
            <a:custGeom>
              <a:rect b="b" l="l" r="r" t="t"/>
              <a:pathLst>
                <a:path extrusionOk="0" h="252" w="281">
                  <a:moveTo>
                    <a:pt x="41" y="251"/>
                  </a:moveTo>
                  <a:cubicBezTo>
                    <a:pt x="36" y="250"/>
                    <a:pt x="32" y="246"/>
                    <a:pt x="31" y="241"/>
                  </a:cubicBezTo>
                  <a:cubicBezTo>
                    <a:pt x="31" y="240"/>
                    <a:pt x="31" y="238"/>
                    <a:pt x="30" y="237"/>
                  </a:cubicBezTo>
                  <a:cubicBezTo>
                    <a:pt x="29" y="225"/>
                    <a:pt x="26" y="214"/>
                    <a:pt x="24" y="203"/>
                  </a:cubicBezTo>
                  <a:cubicBezTo>
                    <a:pt x="21" y="190"/>
                    <a:pt x="18" y="177"/>
                    <a:pt x="16" y="165"/>
                  </a:cubicBezTo>
                  <a:cubicBezTo>
                    <a:pt x="13" y="152"/>
                    <a:pt x="11" y="140"/>
                    <a:pt x="8" y="128"/>
                  </a:cubicBezTo>
                  <a:cubicBezTo>
                    <a:pt x="6" y="114"/>
                    <a:pt x="2" y="101"/>
                    <a:pt x="1" y="87"/>
                  </a:cubicBezTo>
                  <a:cubicBezTo>
                    <a:pt x="1" y="83"/>
                    <a:pt x="0" y="80"/>
                    <a:pt x="1" y="76"/>
                  </a:cubicBezTo>
                  <a:cubicBezTo>
                    <a:pt x="2" y="70"/>
                    <a:pt x="9" y="66"/>
                    <a:pt x="15" y="67"/>
                  </a:cubicBezTo>
                  <a:cubicBezTo>
                    <a:pt x="22" y="68"/>
                    <a:pt x="25" y="75"/>
                    <a:pt x="24" y="81"/>
                  </a:cubicBezTo>
                  <a:lnTo>
                    <a:pt x="24" y="82"/>
                  </a:lnTo>
                  <a:cubicBezTo>
                    <a:pt x="24" y="84"/>
                    <a:pt x="24" y="85"/>
                    <a:pt x="24" y="88"/>
                  </a:cubicBezTo>
                  <a:cubicBezTo>
                    <a:pt x="26" y="101"/>
                    <a:pt x="28" y="113"/>
                    <a:pt x="30" y="126"/>
                  </a:cubicBezTo>
                  <a:cubicBezTo>
                    <a:pt x="33" y="138"/>
                    <a:pt x="35" y="150"/>
                    <a:pt x="37" y="162"/>
                  </a:cubicBezTo>
                  <a:cubicBezTo>
                    <a:pt x="40" y="172"/>
                    <a:pt x="41" y="181"/>
                    <a:pt x="44" y="191"/>
                  </a:cubicBezTo>
                  <a:cubicBezTo>
                    <a:pt x="45" y="185"/>
                    <a:pt x="47" y="179"/>
                    <a:pt x="49" y="173"/>
                  </a:cubicBezTo>
                  <a:cubicBezTo>
                    <a:pt x="55" y="154"/>
                    <a:pt x="61" y="135"/>
                    <a:pt x="67" y="116"/>
                  </a:cubicBezTo>
                  <a:cubicBezTo>
                    <a:pt x="70" y="103"/>
                    <a:pt x="74" y="90"/>
                    <a:pt x="76" y="76"/>
                  </a:cubicBezTo>
                  <a:cubicBezTo>
                    <a:pt x="77" y="73"/>
                    <a:pt x="77" y="70"/>
                    <a:pt x="77" y="67"/>
                  </a:cubicBezTo>
                  <a:cubicBezTo>
                    <a:pt x="77" y="62"/>
                    <a:pt x="77" y="57"/>
                    <a:pt x="76" y="53"/>
                  </a:cubicBezTo>
                  <a:cubicBezTo>
                    <a:pt x="76" y="50"/>
                    <a:pt x="75" y="47"/>
                    <a:pt x="75" y="45"/>
                  </a:cubicBezTo>
                  <a:cubicBezTo>
                    <a:pt x="74" y="41"/>
                    <a:pt x="73" y="38"/>
                    <a:pt x="73" y="34"/>
                  </a:cubicBezTo>
                  <a:cubicBezTo>
                    <a:pt x="72" y="28"/>
                    <a:pt x="73" y="22"/>
                    <a:pt x="79" y="18"/>
                  </a:cubicBezTo>
                  <a:cubicBezTo>
                    <a:pt x="84" y="13"/>
                    <a:pt x="91" y="14"/>
                    <a:pt x="98" y="14"/>
                  </a:cubicBezTo>
                  <a:cubicBezTo>
                    <a:pt x="103" y="14"/>
                    <a:pt x="107" y="15"/>
                    <a:pt x="112" y="15"/>
                  </a:cubicBezTo>
                  <a:cubicBezTo>
                    <a:pt x="115" y="16"/>
                    <a:pt x="119" y="16"/>
                    <a:pt x="122" y="17"/>
                  </a:cubicBezTo>
                  <a:cubicBezTo>
                    <a:pt x="129" y="17"/>
                    <a:pt x="135" y="17"/>
                    <a:pt x="141" y="17"/>
                  </a:cubicBezTo>
                  <a:cubicBezTo>
                    <a:pt x="147" y="17"/>
                    <a:pt x="154" y="17"/>
                    <a:pt x="161" y="17"/>
                  </a:cubicBezTo>
                  <a:cubicBezTo>
                    <a:pt x="167" y="17"/>
                    <a:pt x="174" y="17"/>
                    <a:pt x="181" y="17"/>
                  </a:cubicBezTo>
                  <a:cubicBezTo>
                    <a:pt x="193" y="16"/>
                    <a:pt x="204" y="15"/>
                    <a:pt x="216" y="14"/>
                  </a:cubicBezTo>
                  <a:cubicBezTo>
                    <a:pt x="221" y="13"/>
                    <a:pt x="226" y="12"/>
                    <a:pt x="231" y="11"/>
                  </a:cubicBezTo>
                  <a:cubicBezTo>
                    <a:pt x="235" y="10"/>
                    <a:pt x="238" y="10"/>
                    <a:pt x="242" y="8"/>
                  </a:cubicBezTo>
                  <a:cubicBezTo>
                    <a:pt x="250" y="7"/>
                    <a:pt x="257" y="4"/>
                    <a:pt x="264" y="2"/>
                  </a:cubicBezTo>
                  <a:cubicBezTo>
                    <a:pt x="270" y="0"/>
                    <a:pt x="276" y="4"/>
                    <a:pt x="278" y="10"/>
                  </a:cubicBezTo>
                  <a:cubicBezTo>
                    <a:pt x="280" y="15"/>
                    <a:pt x="277" y="22"/>
                    <a:pt x="270" y="24"/>
                  </a:cubicBezTo>
                  <a:cubicBezTo>
                    <a:pt x="245" y="32"/>
                    <a:pt x="220" y="36"/>
                    <a:pt x="193" y="38"/>
                  </a:cubicBezTo>
                  <a:cubicBezTo>
                    <a:pt x="181" y="39"/>
                    <a:pt x="169" y="39"/>
                    <a:pt x="157" y="40"/>
                  </a:cubicBezTo>
                  <a:cubicBezTo>
                    <a:pt x="144" y="40"/>
                    <a:pt x="132" y="40"/>
                    <a:pt x="119" y="39"/>
                  </a:cubicBezTo>
                  <a:cubicBezTo>
                    <a:pt x="115" y="39"/>
                    <a:pt x="112" y="39"/>
                    <a:pt x="108" y="38"/>
                  </a:cubicBezTo>
                  <a:cubicBezTo>
                    <a:pt x="104" y="38"/>
                    <a:pt x="101" y="38"/>
                    <a:pt x="97" y="37"/>
                  </a:cubicBezTo>
                  <a:cubicBezTo>
                    <a:pt x="99" y="50"/>
                    <a:pt x="101" y="63"/>
                    <a:pt x="98" y="77"/>
                  </a:cubicBezTo>
                  <a:cubicBezTo>
                    <a:pt x="97" y="89"/>
                    <a:pt x="93" y="101"/>
                    <a:pt x="90" y="113"/>
                  </a:cubicBezTo>
                  <a:cubicBezTo>
                    <a:pt x="83" y="137"/>
                    <a:pt x="76" y="160"/>
                    <a:pt x="69" y="183"/>
                  </a:cubicBezTo>
                  <a:cubicBezTo>
                    <a:pt x="67" y="189"/>
                    <a:pt x="65" y="194"/>
                    <a:pt x="64" y="200"/>
                  </a:cubicBezTo>
                  <a:cubicBezTo>
                    <a:pt x="64" y="200"/>
                    <a:pt x="64" y="199"/>
                    <a:pt x="64" y="198"/>
                  </a:cubicBezTo>
                  <a:cubicBezTo>
                    <a:pt x="61" y="212"/>
                    <a:pt x="57" y="225"/>
                    <a:pt x="55" y="238"/>
                  </a:cubicBezTo>
                  <a:cubicBezTo>
                    <a:pt x="54" y="240"/>
                    <a:pt x="54" y="243"/>
                    <a:pt x="53" y="244"/>
                  </a:cubicBezTo>
                  <a:cubicBezTo>
                    <a:pt x="51" y="248"/>
                    <a:pt x="47" y="251"/>
                    <a:pt x="43" y="251"/>
                  </a:cubicBezTo>
                  <a:cubicBezTo>
                    <a:pt x="42" y="251"/>
                    <a:pt x="42" y="251"/>
                    <a:pt x="41" y="25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9"/>
            <p:cNvSpPr/>
            <p:nvPr/>
          </p:nvSpPr>
          <p:spPr>
            <a:xfrm>
              <a:off x="1113120" y="1983600"/>
              <a:ext cx="57600" cy="63720"/>
            </a:xfrm>
            <a:custGeom>
              <a:rect b="b" l="l" r="r" t="t"/>
              <a:pathLst>
                <a:path extrusionOk="0" h="177" w="160">
                  <a:moveTo>
                    <a:pt x="7" y="173"/>
                  </a:moveTo>
                  <a:cubicBezTo>
                    <a:pt x="4" y="171"/>
                    <a:pt x="2" y="168"/>
                    <a:pt x="1" y="164"/>
                  </a:cubicBezTo>
                  <a:cubicBezTo>
                    <a:pt x="0" y="161"/>
                    <a:pt x="1" y="157"/>
                    <a:pt x="2" y="155"/>
                  </a:cubicBezTo>
                  <a:cubicBezTo>
                    <a:pt x="2" y="153"/>
                    <a:pt x="4" y="152"/>
                    <a:pt x="5" y="150"/>
                  </a:cubicBezTo>
                  <a:cubicBezTo>
                    <a:pt x="7" y="149"/>
                    <a:pt x="8" y="148"/>
                    <a:pt x="10" y="146"/>
                  </a:cubicBezTo>
                  <a:cubicBezTo>
                    <a:pt x="11" y="145"/>
                    <a:pt x="12" y="144"/>
                    <a:pt x="13" y="143"/>
                  </a:cubicBezTo>
                  <a:lnTo>
                    <a:pt x="12" y="143"/>
                  </a:lnTo>
                  <a:cubicBezTo>
                    <a:pt x="15" y="141"/>
                    <a:pt x="18" y="138"/>
                    <a:pt x="21" y="135"/>
                  </a:cubicBezTo>
                  <a:cubicBezTo>
                    <a:pt x="26" y="128"/>
                    <a:pt x="30" y="123"/>
                    <a:pt x="35" y="116"/>
                  </a:cubicBezTo>
                  <a:cubicBezTo>
                    <a:pt x="37" y="111"/>
                    <a:pt x="40" y="107"/>
                    <a:pt x="42" y="102"/>
                  </a:cubicBezTo>
                  <a:cubicBezTo>
                    <a:pt x="46" y="94"/>
                    <a:pt x="48" y="86"/>
                    <a:pt x="50" y="78"/>
                  </a:cubicBezTo>
                  <a:cubicBezTo>
                    <a:pt x="51" y="74"/>
                    <a:pt x="52" y="69"/>
                    <a:pt x="53" y="65"/>
                  </a:cubicBezTo>
                  <a:cubicBezTo>
                    <a:pt x="54" y="61"/>
                    <a:pt x="54" y="57"/>
                    <a:pt x="55" y="53"/>
                  </a:cubicBezTo>
                  <a:lnTo>
                    <a:pt x="55" y="54"/>
                  </a:lnTo>
                  <a:cubicBezTo>
                    <a:pt x="56" y="49"/>
                    <a:pt x="56" y="44"/>
                    <a:pt x="56" y="40"/>
                  </a:cubicBezTo>
                  <a:cubicBezTo>
                    <a:pt x="56" y="37"/>
                    <a:pt x="56" y="35"/>
                    <a:pt x="56" y="33"/>
                  </a:cubicBezTo>
                  <a:cubicBezTo>
                    <a:pt x="56" y="30"/>
                    <a:pt x="56" y="29"/>
                    <a:pt x="55" y="27"/>
                  </a:cubicBezTo>
                  <a:cubicBezTo>
                    <a:pt x="55" y="26"/>
                    <a:pt x="54" y="26"/>
                    <a:pt x="54" y="26"/>
                  </a:cubicBezTo>
                  <a:lnTo>
                    <a:pt x="53" y="27"/>
                  </a:lnTo>
                  <a:cubicBezTo>
                    <a:pt x="51" y="30"/>
                    <a:pt x="50" y="34"/>
                    <a:pt x="49" y="37"/>
                  </a:cubicBezTo>
                  <a:cubicBezTo>
                    <a:pt x="46" y="45"/>
                    <a:pt x="42" y="53"/>
                    <a:pt x="40" y="61"/>
                  </a:cubicBezTo>
                  <a:lnTo>
                    <a:pt x="40" y="62"/>
                  </a:lnTo>
                  <a:cubicBezTo>
                    <a:pt x="43" y="68"/>
                    <a:pt x="41" y="75"/>
                    <a:pt x="35" y="78"/>
                  </a:cubicBezTo>
                  <a:cubicBezTo>
                    <a:pt x="30" y="79"/>
                    <a:pt x="25" y="80"/>
                    <a:pt x="21" y="77"/>
                  </a:cubicBezTo>
                  <a:cubicBezTo>
                    <a:pt x="19" y="75"/>
                    <a:pt x="17" y="73"/>
                    <a:pt x="16" y="70"/>
                  </a:cubicBezTo>
                  <a:cubicBezTo>
                    <a:pt x="15" y="67"/>
                    <a:pt x="15" y="62"/>
                    <a:pt x="16" y="59"/>
                  </a:cubicBezTo>
                  <a:cubicBezTo>
                    <a:pt x="16" y="55"/>
                    <a:pt x="18" y="51"/>
                    <a:pt x="19" y="47"/>
                  </a:cubicBezTo>
                  <a:cubicBezTo>
                    <a:pt x="21" y="44"/>
                    <a:pt x="22" y="40"/>
                    <a:pt x="23" y="37"/>
                  </a:cubicBezTo>
                  <a:cubicBezTo>
                    <a:pt x="25" y="35"/>
                    <a:pt x="26" y="31"/>
                    <a:pt x="27" y="28"/>
                  </a:cubicBezTo>
                  <a:cubicBezTo>
                    <a:pt x="31" y="19"/>
                    <a:pt x="35" y="8"/>
                    <a:pt x="45" y="3"/>
                  </a:cubicBezTo>
                  <a:cubicBezTo>
                    <a:pt x="47" y="1"/>
                    <a:pt x="50" y="0"/>
                    <a:pt x="53" y="0"/>
                  </a:cubicBezTo>
                  <a:cubicBezTo>
                    <a:pt x="57" y="0"/>
                    <a:pt x="60" y="1"/>
                    <a:pt x="63" y="2"/>
                  </a:cubicBezTo>
                  <a:cubicBezTo>
                    <a:pt x="70" y="4"/>
                    <a:pt x="74" y="11"/>
                    <a:pt x="76" y="18"/>
                  </a:cubicBezTo>
                  <a:cubicBezTo>
                    <a:pt x="79" y="26"/>
                    <a:pt x="79" y="33"/>
                    <a:pt x="79" y="41"/>
                  </a:cubicBezTo>
                  <a:cubicBezTo>
                    <a:pt x="79" y="47"/>
                    <a:pt x="78" y="54"/>
                    <a:pt x="77" y="60"/>
                  </a:cubicBezTo>
                  <a:cubicBezTo>
                    <a:pt x="76" y="63"/>
                    <a:pt x="76" y="67"/>
                    <a:pt x="75" y="70"/>
                  </a:cubicBezTo>
                  <a:cubicBezTo>
                    <a:pt x="75" y="74"/>
                    <a:pt x="74" y="77"/>
                    <a:pt x="73" y="80"/>
                  </a:cubicBezTo>
                  <a:cubicBezTo>
                    <a:pt x="68" y="103"/>
                    <a:pt x="58" y="124"/>
                    <a:pt x="44" y="142"/>
                  </a:cubicBezTo>
                  <a:cubicBezTo>
                    <a:pt x="43" y="143"/>
                    <a:pt x="42" y="145"/>
                    <a:pt x="42" y="146"/>
                  </a:cubicBezTo>
                  <a:cubicBezTo>
                    <a:pt x="46" y="144"/>
                    <a:pt x="51" y="142"/>
                    <a:pt x="56" y="141"/>
                  </a:cubicBezTo>
                  <a:cubicBezTo>
                    <a:pt x="65" y="138"/>
                    <a:pt x="74" y="136"/>
                    <a:pt x="83" y="134"/>
                  </a:cubicBezTo>
                  <a:cubicBezTo>
                    <a:pt x="92" y="131"/>
                    <a:pt x="102" y="129"/>
                    <a:pt x="111" y="128"/>
                  </a:cubicBezTo>
                  <a:cubicBezTo>
                    <a:pt x="117" y="127"/>
                    <a:pt x="123" y="127"/>
                    <a:pt x="128" y="126"/>
                  </a:cubicBezTo>
                  <a:cubicBezTo>
                    <a:pt x="134" y="125"/>
                    <a:pt x="140" y="125"/>
                    <a:pt x="146" y="125"/>
                  </a:cubicBezTo>
                  <a:cubicBezTo>
                    <a:pt x="152" y="125"/>
                    <a:pt x="157" y="129"/>
                    <a:pt x="158" y="136"/>
                  </a:cubicBezTo>
                  <a:cubicBezTo>
                    <a:pt x="159" y="142"/>
                    <a:pt x="153" y="148"/>
                    <a:pt x="148" y="148"/>
                  </a:cubicBezTo>
                  <a:cubicBezTo>
                    <a:pt x="140" y="148"/>
                    <a:pt x="132" y="148"/>
                    <a:pt x="125" y="149"/>
                  </a:cubicBezTo>
                  <a:cubicBezTo>
                    <a:pt x="117" y="150"/>
                    <a:pt x="110" y="151"/>
                    <a:pt x="102" y="152"/>
                  </a:cubicBezTo>
                  <a:cubicBezTo>
                    <a:pt x="96" y="153"/>
                    <a:pt x="89" y="155"/>
                    <a:pt x="83" y="157"/>
                  </a:cubicBezTo>
                  <a:cubicBezTo>
                    <a:pt x="77" y="158"/>
                    <a:pt x="71" y="160"/>
                    <a:pt x="65" y="162"/>
                  </a:cubicBezTo>
                  <a:cubicBezTo>
                    <a:pt x="58" y="164"/>
                    <a:pt x="51" y="167"/>
                    <a:pt x="44" y="169"/>
                  </a:cubicBezTo>
                  <a:cubicBezTo>
                    <a:pt x="39" y="171"/>
                    <a:pt x="33" y="173"/>
                    <a:pt x="28" y="174"/>
                  </a:cubicBezTo>
                  <a:cubicBezTo>
                    <a:pt x="25" y="174"/>
                    <a:pt x="21" y="175"/>
                    <a:pt x="16" y="176"/>
                  </a:cubicBezTo>
                  <a:lnTo>
                    <a:pt x="15" y="176"/>
                  </a:lnTo>
                  <a:cubicBezTo>
                    <a:pt x="12" y="176"/>
                    <a:pt x="9" y="174"/>
                    <a:pt x="7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9"/>
            <p:cNvSpPr/>
            <p:nvPr/>
          </p:nvSpPr>
          <p:spPr>
            <a:xfrm>
              <a:off x="1347480" y="1737720"/>
              <a:ext cx="70200" cy="153360"/>
            </a:xfrm>
            <a:custGeom>
              <a:rect b="b" l="l" r="r" t="t"/>
              <a:pathLst>
                <a:path extrusionOk="0" h="426" w="195">
                  <a:moveTo>
                    <a:pt x="76" y="424"/>
                  </a:moveTo>
                  <a:cubicBezTo>
                    <a:pt x="69" y="424"/>
                    <a:pt x="62" y="423"/>
                    <a:pt x="56" y="422"/>
                  </a:cubicBezTo>
                  <a:cubicBezTo>
                    <a:pt x="50" y="420"/>
                    <a:pt x="45" y="418"/>
                    <a:pt x="39" y="415"/>
                  </a:cubicBezTo>
                  <a:cubicBezTo>
                    <a:pt x="37" y="414"/>
                    <a:pt x="35" y="413"/>
                    <a:pt x="32" y="412"/>
                  </a:cubicBezTo>
                  <a:cubicBezTo>
                    <a:pt x="30" y="411"/>
                    <a:pt x="28" y="409"/>
                    <a:pt x="25" y="408"/>
                  </a:cubicBezTo>
                  <a:cubicBezTo>
                    <a:pt x="23" y="407"/>
                    <a:pt x="21" y="406"/>
                    <a:pt x="19" y="404"/>
                  </a:cubicBezTo>
                  <a:cubicBezTo>
                    <a:pt x="16" y="402"/>
                    <a:pt x="13" y="400"/>
                    <a:pt x="10" y="398"/>
                  </a:cubicBezTo>
                  <a:cubicBezTo>
                    <a:pt x="9" y="397"/>
                    <a:pt x="7" y="395"/>
                    <a:pt x="5" y="392"/>
                  </a:cubicBezTo>
                  <a:cubicBezTo>
                    <a:pt x="3" y="390"/>
                    <a:pt x="3" y="388"/>
                    <a:pt x="2" y="385"/>
                  </a:cubicBezTo>
                  <a:cubicBezTo>
                    <a:pt x="0" y="378"/>
                    <a:pt x="3" y="372"/>
                    <a:pt x="9" y="370"/>
                  </a:cubicBezTo>
                  <a:cubicBezTo>
                    <a:pt x="16" y="368"/>
                    <a:pt x="23" y="371"/>
                    <a:pt x="24" y="377"/>
                  </a:cubicBezTo>
                  <a:cubicBezTo>
                    <a:pt x="24" y="378"/>
                    <a:pt x="24" y="378"/>
                    <a:pt x="24" y="379"/>
                  </a:cubicBezTo>
                  <a:cubicBezTo>
                    <a:pt x="26" y="380"/>
                    <a:pt x="27" y="381"/>
                    <a:pt x="28" y="383"/>
                  </a:cubicBezTo>
                  <a:cubicBezTo>
                    <a:pt x="31" y="385"/>
                    <a:pt x="34" y="387"/>
                    <a:pt x="37" y="389"/>
                  </a:cubicBezTo>
                  <a:cubicBezTo>
                    <a:pt x="39" y="390"/>
                    <a:pt x="41" y="391"/>
                    <a:pt x="43" y="392"/>
                  </a:cubicBezTo>
                  <a:cubicBezTo>
                    <a:pt x="45" y="393"/>
                    <a:pt x="48" y="394"/>
                    <a:pt x="50" y="395"/>
                  </a:cubicBezTo>
                  <a:lnTo>
                    <a:pt x="49" y="395"/>
                  </a:lnTo>
                  <a:cubicBezTo>
                    <a:pt x="54" y="397"/>
                    <a:pt x="59" y="398"/>
                    <a:pt x="63" y="400"/>
                  </a:cubicBezTo>
                  <a:cubicBezTo>
                    <a:pt x="65" y="401"/>
                    <a:pt x="67" y="401"/>
                    <a:pt x="69" y="401"/>
                  </a:cubicBezTo>
                  <a:cubicBezTo>
                    <a:pt x="73" y="402"/>
                    <a:pt x="76" y="402"/>
                    <a:pt x="80" y="402"/>
                  </a:cubicBezTo>
                  <a:cubicBezTo>
                    <a:pt x="83" y="402"/>
                    <a:pt x="84" y="402"/>
                    <a:pt x="87" y="402"/>
                  </a:cubicBezTo>
                  <a:lnTo>
                    <a:pt x="88" y="402"/>
                  </a:lnTo>
                  <a:cubicBezTo>
                    <a:pt x="88" y="401"/>
                    <a:pt x="88" y="401"/>
                    <a:pt x="88" y="401"/>
                  </a:cubicBezTo>
                  <a:lnTo>
                    <a:pt x="89" y="401"/>
                  </a:lnTo>
                  <a:lnTo>
                    <a:pt x="90" y="401"/>
                  </a:lnTo>
                  <a:lnTo>
                    <a:pt x="90" y="400"/>
                  </a:lnTo>
                  <a:cubicBezTo>
                    <a:pt x="91" y="400"/>
                    <a:pt x="91" y="399"/>
                    <a:pt x="91" y="399"/>
                  </a:cubicBezTo>
                  <a:cubicBezTo>
                    <a:pt x="92" y="398"/>
                    <a:pt x="92" y="398"/>
                    <a:pt x="93" y="397"/>
                  </a:cubicBezTo>
                  <a:cubicBezTo>
                    <a:pt x="92" y="397"/>
                    <a:pt x="92" y="397"/>
                    <a:pt x="92" y="398"/>
                  </a:cubicBezTo>
                  <a:cubicBezTo>
                    <a:pt x="92" y="397"/>
                    <a:pt x="92" y="397"/>
                    <a:pt x="93" y="397"/>
                  </a:cubicBezTo>
                  <a:lnTo>
                    <a:pt x="94" y="396"/>
                  </a:lnTo>
                  <a:cubicBezTo>
                    <a:pt x="93" y="397"/>
                    <a:pt x="93" y="397"/>
                    <a:pt x="93" y="397"/>
                  </a:cubicBezTo>
                  <a:cubicBezTo>
                    <a:pt x="94" y="396"/>
                    <a:pt x="94" y="394"/>
                    <a:pt x="95" y="393"/>
                  </a:cubicBezTo>
                  <a:cubicBezTo>
                    <a:pt x="95" y="392"/>
                    <a:pt x="95" y="392"/>
                    <a:pt x="95" y="391"/>
                  </a:cubicBezTo>
                  <a:cubicBezTo>
                    <a:pt x="96" y="390"/>
                    <a:pt x="96" y="389"/>
                    <a:pt x="97" y="388"/>
                  </a:cubicBezTo>
                  <a:cubicBezTo>
                    <a:pt x="97" y="384"/>
                    <a:pt x="97" y="380"/>
                    <a:pt x="97" y="375"/>
                  </a:cubicBezTo>
                  <a:cubicBezTo>
                    <a:pt x="97" y="376"/>
                    <a:pt x="97" y="376"/>
                    <a:pt x="97" y="376"/>
                  </a:cubicBezTo>
                  <a:cubicBezTo>
                    <a:pt x="97" y="373"/>
                    <a:pt x="98" y="369"/>
                    <a:pt x="97" y="365"/>
                  </a:cubicBezTo>
                  <a:cubicBezTo>
                    <a:pt x="97" y="361"/>
                    <a:pt x="97" y="357"/>
                    <a:pt x="97" y="353"/>
                  </a:cubicBezTo>
                  <a:cubicBezTo>
                    <a:pt x="96" y="349"/>
                    <a:pt x="95" y="345"/>
                    <a:pt x="95" y="340"/>
                  </a:cubicBezTo>
                  <a:cubicBezTo>
                    <a:pt x="94" y="336"/>
                    <a:pt x="93" y="331"/>
                    <a:pt x="92" y="327"/>
                  </a:cubicBezTo>
                  <a:cubicBezTo>
                    <a:pt x="91" y="322"/>
                    <a:pt x="90" y="317"/>
                    <a:pt x="88" y="311"/>
                  </a:cubicBezTo>
                  <a:cubicBezTo>
                    <a:pt x="87" y="305"/>
                    <a:pt x="84" y="298"/>
                    <a:pt x="83" y="292"/>
                  </a:cubicBezTo>
                  <a:cubicBezTo>
                    <a:pt x="79" y="281"/>
                    <a:pt x="74" y="270"/>
                    <a:pt x="70" y="259"/>
                  </a:cubicBezTo>
                  <a:cubicBezTo>
                    <a:pt x="61" y="236"/>
                    <a:pt x="51" y="213"/>
                    <a:pt x="43" y="190"/>
                  </a:cubicBezTo>
                  <a:cubicBezTo>
                    <a:pt x="37" y="173"/>
                    <a:pt x="32" y="155"/>
                    <a:pt x="30" y="137"/>
                  </a:cubicBezTo>
                  <a:cubicBezTo>
                    <a:pt x="28" y="121"/>
                    <a:pt x="28" y="103"/>
                    <a:pt x="32" y="87"/>
                  </a:cubicBezTo>
                  <a:cubicBezTo>
                    <a:pt x="34" y="80"/>
                    <a:pt x="37" y="73"/>
                    <a:pt x="41" y="66"/>
                  </a:cubicBezTo>
                  <a:cubicBezTo>
                    <a:pt x="44" y="58"/>
                    <a:pt x="49" y="50"/>
                    <a:pt x="53" y="43"/>
                  </a:cubicBezTo>
                  <a:cubicBezTo>
                    <a:pt x="63" y="28"/>
                    <a:pt x="76" y="13"/>
                    <a:pt x="92" y="5"/>
                  </a:cubicBezTo>
                  <a:cubicBezTo>
                    <a:pt x="100" y="1"/>
                    <a:pt x="109" y="0"/>
                    <a:pt x="118" y="0"/>
                  </a:cubicBezTo>
                  <a:cubicBezTo>
                    <a:pt x="128" y="0"/>
                    <a:pt x="137" y="3"/>
                    <a:pt x="146" y="6"/>
                  </a:cubicBezTo>
                  <a:cubicBezTo>
                    <a:pt x="155" y="10"/>
                    <a:pt x="162" y="15"/>
                    <a:pt x="169" y="21"/>
                  </a:cubicBezTo>
                  <a:cubicBezTo>
                    <a:pt x="175" y="27"/>
                    <a:pt x="180" y="35"/>
                    <a:pt x="183" y="43"/>
                  </a:cubicBezTo>
                  <a:cubicBezTo>
                    <a:pt x="185" y="48"/>
                    <a:pt x="186" y="52"/>
                    <a:pt x="187" y="56"/>
                  </a:cubicBezTo>
                  <a:cubicBezTo>
                    <a:pt x="187" y="60"/>
                    <a:pt x="187" y="64"/>
                    <a:pt x="187" y="67"/>
                  </a:cubicBezTo>
                  <a:cubicBezTo>
                    <a:pt x="191" y="70"/>
                    <a:pt x="194" y="76"/>
                    <a:pt x="191" y="81"/>
                  </a:cubicBezTo>
                  <a:cubicBezTo>
                    <a:pt x="191" y="84"/>
                    <a:pt x="190" y="86"/>
                    <a:pt x="188" y="88"/>
                  </a:cubicBezTo>
                  <a:cubicBezTo>
                    <a:pt x="186" y="91"/>
                    <a:pt x="185" y="95"/>
                    <a:pt x="181" y="97"/>
                  </a:cubicBezTo>
                  <a:cubicBezTo>
                    <a:pt x="175" y="101"/>
                    <a:pt x="168" y="99"/>
                    <a:pt x="165" y="94"/>
                  </a:cubicBezTo>
                  <a:cubicBezTo>
                    <a:pt x="162" y="89"/>
                    <a:pt x="162" y="84"/>
                    <a:pt x="163" y="80"/>
                  </a:cubicBezTo>
                  <a:cubicBezTo>
                    <a:pt x="164" y="75"/>
                    <a:pt x="164" y="70"/>
                    <a:pt x="164" y="65"/>
                  </a:cubicBezTo>
                  <a:cubicBezTo>
                    <a:pt x="164" y="63"/>
                    <a:pt x="164" y="61"/>
                    <a:pt x="164" y="59"/>
                  </a:cubicBezTo>
                  <a:cubicBezTo>
                    <a:pt x="164" y="58"/>
                    <a:pt x="164" y="57"/>
                    <a:pt x="164" y="56"/>
                  </a:cubicBezTo>
                  <a:cubicBezTo>
                    <a:pt x="163" y="55"/>
                    <a:pt x="162" y="53"/>
                    <a:pt x="162" y="51"/>
                  </a:cubicBezTo>
                  <a:cubicBezTo>
                    <a:pt x="161" y="50"/>
                    <a:pt x="161" y="49"/>
                    <a:pt x="160" y="47"/>
                  </a:cubicBezTo>
                  <a:cubicBezTo>
                    <a:pt x="159" y="46"/>
                    <a:pt x="158" y="45"/>
                    <a:pt x="158" y="43"/>
                  </a:cubicBezTo>
                  <a:cubicBezTo>
                    <a:pt x="157" y="42"/>
                    <a:pt x="155" y="41"/>
                    <a:pt x="154" y="39"/>
                  </a:cubicBezTo>
                  <a:cubicBezTo>
                    <a:pt x="152" y="38"/>
                    <a:pt x="151" y="36"/>
                    <a:pt x="149" y="35"/>
                  </a:cubicBezTo>
                  <a:cubicBezTo>
                    <a:pt x="147" y="33"/>
                    <a:pt x="145" y="31"/>
                    <a:pt x="143" y="30"/>
                  </a:cubicBezTo>
                  <a:cubicBezTo>
                    <a:pt x="141" y="29"/>
                    <a:pt x="140" y="28"/>
                    <a:pt x="138" y="27"/>
                  </a:cubicBezTo>
                  <a:cubicBezTo>
                    <a:pt x="135" y="27"/>
                    <a:pt x="133" y="25"/>
                    <a:pt x="130" y="25"/>
                  </a:cubicBezTo>
                  <a:cubicBezTo>
                    <a:pt x="128" y="24"/>
                    <a:pt x="126" y="24"/>
                    <a:pt x="124" y="24"/>
                  </a:cubicBezTo>
                  <a:cubicBezTo>
                    <a:pt x="122" y="23"/>
                    <a:pt x="119" y="23"/>
                    <a:pt x="117" y="23"/>
                  </a:cubicBezTo>
                  <a:cubicBezTo>
                    <a:pt x="115" y="23"/>
                    <a:pt x="113" y="23"/>
                    <a:pt x="111" y="23"/>
                  </a:cubicBezTo>
                  <a:cubicBezTo>
                    <a:pt x="109" y="23"/>
                    <a:pt x="108" y="24"/>
                    <a:pt x="106" y="24"/>
                  </a:cubicBezTo>
                  <a:cubicBezTo>
                    <a:pt x="105" y="24"/>
                    <a:pt x="103" y="25"/>
                    <a:pt x="101" y="25"/>
                  </a:cubicBezTo>
                  <a:cubicBezTo>
                    <a:pt x="101" y="26"/>
                    <a:pt x="100" y="26"/>
                    <a:pt x="99" y="27"/>
                  </a:cubicBezTo>
                  <a:cubicBezTo>
                    <a:pt x="98" y="28"/>
                    <a:pt x="96" y="29"/>
                    <a:pt x="94" y="30"/>
                  </a:cubicBezTo>
                  <a:cubicBezTo>
                    <a:pt x="92" y="31"/>
                    <a:pt x="90" y="33"/>
                    <a:pt x="88" y="35"/>
                  </a:cubicBezTo>
                  <a:cubicBezTo>
                    <a:pt x="86" y="38"/>
                    <a:pt x="83" y="41"/>
                    <a:pt x="80" y="43"/>
                  </a:cubicBezTo>
                  <a:cubicBezTo>
                    <a:pt x="76" y="49"/>
                    <a:pt x="71" y="56"/>
                    <a:pt x="67" y="63"/>
                  </a:cubicBezTo>
                  <a:cubicBezTo>
                    <a:pt x="67" y="63"/>
                    <a:pt x="67" y="62"/>
                    <a:pt x="68" y="62"/>
                  </a:cubicBezTo>
                  <a:cubicBezTo>
                    <a:pt x="64" y="68"/>
                    <a:pt x="60" y="75"/>
                    <a:pt x="57" y="82"/>
                  </a:cubicBezTo>
                  <a:cubicBezTo>
                    <a:pt x="55" y="85"/>
                    <a:pt x="55" y="88"/>
                    <a:pt x="53" y="91"/>
                  </a:cubicBezTo>
                  <a:cubicBezTo>
                    <a:pt x="53" y="94"/>
                    <a:pt x="52" y="98"/>
                    <a:pt x="51" y="101"/>
                  </a:cubicBezTo>
                  <a:cubicBezTo>
                    <a:pt x="51" y="107"/>
                    <a:pt x="50" y="113"/>
                    <a:pt x="50" y="119"/>
                  </a:cubicBezTo>
                  <a:cubicBezTo>
                    <a:pt x="50" y="126"/>
                    <a:pt x="51" y="132"/>
                    <a:pt x="51" y="138"/>
                  </a:cubicBezTo>
                  <a:lnTo>
                    <a:pt x="51" y="137"/>
                  </a:lnTo>
                  <a:cubicBezTo>
                    <a:pt x="52" y="144"/>
                    <a:pt x="53" y="151"/>
                    <a:pt x="55" y="158"/>
                  </a:cubicBezTo>
                  <a:lnTo>
                    <a:pt x="55" y="157"/>
                  </a:lnTo>
                  <a:cubicBezTo>
                    <a:pt x="59" y="175"/>
                    <a:pt x="65" y="191"/>
                    <a:pt x="72" y="208"/>
                  </a:cubicBezTo>
                  <a:cubicBezTo>
                    <a:pt x="81" y="230"/>
                    <a:pt x="90" y="253"/>
                    <a:pt x="98" y="275"/>
                  </a:cubicBezTo>
                  <a:cubicBezTo>
                    <a:pt x="102" y="286"/>
                    <a:pt x="106" y="298"/>
                    <a:pt x="109" y="310"/>
                  </a:cubicBezTo>
                  <a:cubicBezTo>
                    <a:pt x="113" y="321"/>
                    <a:pt x="115" y="334"/>
                    <a:pt x="117" y="345"/>
                  </a:cubicBezTo>
                  <a:cubicBezTo>
                    <a:pt x="117" y="351"/>
                    <a:pt x="118" y="356"/>
                    <a:pt x="118" y="361"/>
                  </a:cubicBezTo>
                  <a:cubicBezTo>
                    <a:pt x="119" y="366"/>
                    <a:pt x="119" y="370"/>
                    <a:pt x="119" y="375"/>
                  </a:cubicBezTo>
                  <a:cubicBezTo>
                    <a:pt x="119" y="378"/>
                    <a:pt x="119" y="381"/>
                    <a:pt x="119" y="384"/>
                  </a:cubicBezTo>
                  <a:cubicBezTo>
                    <a:pt x="119" y="389"/>
                    <a:pt x="118" y="394"/>
                    <a:pt x="117" y="398"/>
                  </a:cubicBezTo>
                  <a:cubicBezTo>
                    <a:pt x="113" y="410"/>
                    <a:pt x="105" y="420"/>
                    <a:pt x="94" y="424"/>
                  </a:cubicBezTo>
                  <a:cubicBezTo>
                    <a:pt x="90" y="424"/>
                    <a:pt x="86" y="425"/>
                    <a:pt x="83" y="425"/>
                  </a:cubicBezTo>
                  <a:cubicBezTo>
                    <a:pt x="80" y="425"/>
                    <a:pt x="78" y="424"/>
                    <a:pt x="76" y="4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9"/>
            <p:cNvSpPr/>
            <p:nvPr/>
          </p:nvSpPr>
          <p:spPr>
            <a:xfrm>
              <a:off x="1369440" y="1927440"/>
              <a:ext cx="42480" cy="52200"/>
            </a:xfrm>
            <a:custGeom>
              <a:rect b="b" l="l" r="r" t="t"/>
              <a:pathLst>
                <a:path extrusionOk="0" h="145" w="118">
                  <a:moveTo>
                    <a:pt x="34" y="140"/>
                  </a:moveTo>
                  <a:cubicBezTo>
                    <a:pt x="28" y="137"/>
                    <a:pt x="24" y="130"/>
                    <a:pt x="19" y="124"/>
                  </a:cubicBezTo>
                  <a:cubicBezTo>
                    <a:pt x="15" y="117"/>
                    <a:pt x="12" y="110"/>
                    <a:pt x="9" y="102"/>
                  </a:cubicBezTo>
                  <a:cubicBezTo>
                    <a:pt x="5" y="95"/>
                    <a:pt x="4" y="86"/>
                    <a:pt x="2" y="78"/>
                  </a:cubicBezTo>
                  <a:cubicBezTo>
                    <a:pt x="1" y="70"/>
                    <a:pt x="0" y="62"/>
                    <a:pt x="1" y="54"/>
                  </a:cubicBezTo>
                  <a:cubicBezTo>
                    <a:pt x="1" y="47"/>
                    <a:pt x="3" y="39"/>
                    <a:pt x="8" y="35"/>
                  </a:cubicBezTo>
                  <a:cubicBezTo>
                    <a:pt x="13" y="31"/>
                    <a:pt x="20" y="31"/>
                    <a:pt x="24" y="35"/>
                  </a:cubicBezTo>
                  <a:cubicBezTo>
                    <a:pt x="26" y="37"/>
                    <a:pt x="28" y="39"/>
                    <a:pt x="29" y="42"/>
                  </a:cubicBezTo>
                  <a:cubicBezTo>
                    <a:pt x="29" y="44"/>
                    <a:pt x="29" y="46"/>
                    <a:pt x="30" y="49"/>
                  </a:cubicBezTo>
                  <a:lnTo>
                    <a:pt x="30" y="50"/>
                  </a:lnTo>
                  <a:cubicBezTo>
                    <a:pt x="31" y="56"/>
                    <a:pt x="28" y="61"/>
                    <a:pt x="24" y="63"/>
                  </a:cubicBezTo>
                  <a:cubicBezTo>
                    <a:pt x="24" y="65"/>
                    <a:pt x="24" y="68"/>
                    <a:pt x="24" y="71"/>
                  </a:cubicBezTo>
                  <a:cubicBezTo>
                    <a:pt x="25" y="75"/>
                    <a:pt x="25" y="80"/>
                    <a:pt x="26" y="85"/>
                  </a:cubicBezTo>
                  <a:cubicBezTo>
                    <a:pt x="28" y="88"/>
                    <a:pt x="28" y="91"/>
                    <a:pt x="29" y="94"/>
                  </a:cubicBezTo>
                  <a:cubicBezTo>
                    <a:pt x="31" y="98"/>
                    <a:pt x="33" y="102"/>
                    <a:pt x="35" y="105"/>
                  </a:cubicBezTo>
                  <a:cubicBezTo>
                    <a:pt x="37" y="109"/>
                    <a:pt x="39" y="112"/>
                    <a:pt x="41" y="116"/>
                  </a:cubicBezTo>
                  <a:cubicBezTo>
                    <a:pt x="42" y="117"/>
                    <a:pt x="43" y="118"/>
                    <a:pt x="44" y="119"/>
                  </a:cubicBezTo>
                  <a:cubicBezTo>
                    <a:pt x="44" y="120"/>
                    <a:pt x="45" y="120"/>
                    <a:pt x="46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1"/>
                    <a:pt x="49" y="121"/>
                    <a:pt x="49" y="121"/>
                  </a:cubicBezTo>
                  <a:cubicBezTo>
                    <a:pt x="50" y="121"/>
                    <a:pt x="50" y="121"/>
                    <a:pt x="51" y="121"/>
                  </a:cubicBezTo>
                  <a:cubicBezTo>
                    <a:pt x="53" y="120"/>
                    <a:pt x="54" y="120"/>
                    <a:pt x="55" y="120"/>
                  </a:cubicBezTo>
                  <a:cubicBezTo>
                    <a:pt x="55" y="119"/>
                    <a:pt x="56" y="119"/>
                    <a:pt x="57" y="118"/>
                  </a:cubicBezTo>
                  <a:cubicBezTo>
                    <a:pt x="57" y="118"/>
                    <a:pt x="58" y="118"/>
                    <a:pt x="59" y="117"/>
                  </a:cubicBezTo>
                  <a:cubicBezTo>
                    <a:pt x="58" y="117"/>
                    <a:pt x="58" y="118"/>
                    <a:pt x="58" y="118"/>
                  </a:cubicBezTo>
                  <a:cubicBezTo>
                    <a:pt x="58" y="117"/>
                    <a:pt x="59" y="117"/>
                    <a:pt x="60" y="116"/>
                  </a:cubicBezTo>
                  <a:cubicBezTo>
                    <a:pt x="62" y="114"/>
                    <a:pt x="65" y="111"/>
                    <a:pt x="67" y="109"/>
                  </a:cubicBezTo>
                  <a:cubicBezTo>
                    <a:pt x="70" y="105"/>
                    <a:pt x="73" y="100"/>
                    <a:pt x="75" y="96"/>
                  </a:cubicBezTo>
                  <a:cubicBezTo>
                    <a:pt x="79" y="91"/>
                    <a:pt x="82" y="85"/>
                    <a:pt x="85" y="78"/>
                  </a:cubicBezTo>
                  <a:cubicBezTo>
                    <a:pt x="87" y="73"/>
                    <a:pt x="89" y="68"/>
                    <a:pt x="90" y="63"/>
                  </a:cubicBezTo>
                  <a:cubicBezTo>
                    <a:pt x="92" y="56"/>
                    <a:pt x="93" y="50"/>
                    <a:pt x="95" y="44"/>
                  </a:cubicBezTo>
                  <a:cubicBezTo>
                    <a:pt x="95" y="42"/>
                    <a:pt x="95" y="41"/>
                    <a:pt x="95" y="39"/>
                  </a:cubicBezTo>
                  <a:cubicBezTo>
                    <a:pt x="95" y="39"/>
                    <a:pt x="95" y="38"/>
                    <a:pt x="95" y="37"/>
                  </a:cubicBezTo>
                  <a:cubicBezTo>
                    <a:pt x="95" y="36"/>
                    <a:pt x="95" y="35"/>
                    <a:pt x="95" y="34"/>
                  </a:cubicBezTo>
                  <a:cubicBezTo>
                    <a:pt x="94" y="33"/>
                    <a:pt x="94" y="33"/>
                    <a:pt x="94" y="32"/>
                  </a:cubicBezTo>
                  <a:cubicBezTo>
                    <a:pt x="93" y="32"/>
                    <a:pt x="93" y="32"/>
                    <a:pt x="93" y="31"/>
                  </a:cubicBezTo>
                  <a:cubicBezTo>
                    <a:pt x="93" y="32"/>
                    <a:pt x="94" y="32"/>
                    <a:pt x="94" y="32"/>
                  </a:cubicBezTo>
                  <a:cubicBezTo>
                    <a:pt x="94" y="32"/>
                    <a:pt x="93" y="31"/>
                    <a:pt x="93" y="30"/>
                  </a:cubicBezTo>
                  <a:lnTo>
                    <a:pt x="93" y="31"/>
                  </a:lnTo>
                  <a:lnTo>
                    <a:pt x="93" y="30"/>
                  </a:lnTo>
                  <a:lnTo>
                    <a:pt x="92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3" y="30"/>
                  </a:lnTo>
                  <a:lnTo>
                    <a:pt x="93" y="31"/>
                  </a:lnTo>
                  <a:cubicBezTo>
                    <a:pt x="93" y="30"/>
                    <a:pt x="92" y="30"/>
                    <a:pt x="92" y="29"/>
                  </a:cubicBezTo>
                  <a:cubicBezTo>
                    <a:pt x="92" y="29"/>
                    <a:pt x="91" y="29"/>
                    <a:pt x="91" y="28"/>
                  </a:cubicBezTo>
                  <a:cubicBezTo>
                    <a:pt x="90" y="28"/>
                    <a:pt x="90" y="28"/>
                    <a:pt x="89" y="27"/>
                  </a:cubicBezTo>
                  <a:cubicBezTo>
                    <a:pt x="88" y="26"/>
                    <a:pt x="87" y="26"/>
                    <a:pt x="86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3" y="25"/>
                    <a:pt x="82" y="24"/>
                    <a:pt x="80" y="24"/>
                  </a:cubicBezTo>
                  <a:cubicBezTo>
                    <a:pt x="74" y="22"/>
                    <a:pt x="70" y="17"/>
                    <a:pt x="72" y="11"/>
                  </a:cubicBezTo>
                  <a:cubicBezTo>
                    <a:pt x="73" y="5"/>
                    <a:pt x="79" y="0"/>
                    <a:pt x="85" y="2"/>
                  </a:cubicBezTo>
                  <a:cubicBezTo>
                    <a:pt x="88" y="3"/>
                    <a:pt x="92" y="4"/>
                    <a:pt x="95" y="5"/>
                  </a:cubicBezTo>
                  <a:cubicBezTo>
                    <a:pt x="98" y="6"/>
                    <a:pt x="101" y="8"/>
                    <a:pt x="103" y="10"/>
                  </a:cubicBezTo>
                  <a:cubicBezTo>
                    <a:pt x="109" y="14"/>
                    <a:pt x="113" y="19"/>
                    <a:pt x="116" y="26"/>
                  </a:cubicBezTo>
                  <a:cubicBezTo>
                    <a:pt x="117" y="33"/>
                    <a:pt x="117" y="41"/>
                    <a:pt x="116" y="48"/>
                  </a:cubicBezTo>
                  <a:cubicBezTo>
                    <a:pt x="115" y="57"/>
                    <a:pt x="113" y="65"/>
                    <a:pt x="110" y="74"/>
                  </a:cubicBezTo>
                  <a:cubicBezTo>
                    <a:pt x="108" y="81"/>
                    <a:pt x="104" y="88"/>
                    <a:pt x="101" y="95"/>
                  </a:cubicBezTo>
                  <a:cubicBezTo>
                    <a:pt x="97" y="103"/>
                    <a:pt x="93" y="110"/>
                    <a:pt x="88" y="117"/>
                  </a:cubicBezTo>
                  <a:cubicBezTo>
                    <a:pt x="84" y="123"/>
                    <a:pt x="79" y="129"/>
                    <a:pt x="74" y="134"/>
                  </a:cubicBezTo>
                  <a:cubicBezTo>
                    <a:pt x="68" y="139"/>
                    <a:pt x="61" y="142"/>
                    <a:pt x="54" y="143"/>
                  </a:cubicBezTo>
                  <a:cubicBezTo>
                    <a:pt x="52" y="144"/>
                    <a:pt x="50" y="144"/>
                    <a:pt x="48" y="144"/>
                  </a:cubicBezTo>
                  <a:cubicBezTo>
                    <a:pt x="43" y="144"/>
                    <a:pt x="38" y="142"/>
                    <a:pt x="34" y="1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9"/>
            <p:cNvSpPr/>
            <p:nvPr/>
          </p:nvSpPr>
          <p:spPr>
            <a:xfrm>
              <a:off x="1300320" y="1654920"/>
              <a:ext cx="52560" cy="77040"/>
            </a:xfrm>
            <a:custGeom>
              <a:rect b="b" l="l" r="r" t="t"/>
              <a:pathLst>
                <a:path extrusionOk="0" h="214" w="146">
                  <a:moveTo>
                    <a:pt x="41" y="191"/>
                  </a:moveTo>
                  <a:lnTo>
                    <a:pt x="42" y="191"/>
                  </a:lnTo>
                  <a:cubicBezTo>
                    <a:pt x="43" y="191"/>
                    <a:pt x="44" y="190"/>
                    <a:pt x="45" y="190"/>
                  </a:cubicBezTo>
                  <a:cubicBezTo>
                    <a:pt x="46" y="190"/>
                    <a:pt x="48" y="190"/>
                    <a:pt x="49" y="189"/>
                  </a:cubicBezTo>
                  <a:cubicBezTo>
                    <a:pt x="50" y="188"/>
                    <a:pt x="52" y="187"/>
                    <a:pt x="54" y="187"/>
                  </a:cubicBezTo>
                  <a:cubicBezTo>
                    <a:pt x="56" y="185"/>
                    <a:pt x="58" y="184"/>
                    <a:pt x="60" y="183"/>
                  </a:cubicBezTo>
                  <a:cubicBezTo>
                    <a:pt x="63" y="181"/>
                    <a:pt x="65" y="178"/>
                    <a:pt x="67" y="176"/>
                  </a:cubicBezTo>
                  <a:cubicBezTo>
                    <a:pt x="71" y="173"/>
                    <a:pt x="75" y="169"/>
                    <a:pt x="78" y="164"/>
                  </a:cubicBezTo>
                  <a:cubicBezTo>
                    <a:pt x="85" y="156"/>
                    <a:pt x="91" y="148"/>
                    <a:pt x="97" y="139"/>
                  </a:cubicBezTo>
                  <a:cubicBezTo>
                    <a:pt x="96" y="139"/>
                    <a:pt x="96" y="139"/>
                    <a:pt x="96" y="140"/>
                  </a:cubicBezTo>
                  <a:cubicBezTo>
                    <a:pt x="99" y="136"/>
                    <a:pt x="101" y="132"/>
                    <a:pt x="103" y="128"/>
                  </a:cubicBezTo>
                  <a:lnTo>
                    <a:pt x="103" y="129"/>
                  </a:lnTo>
                  <a:cubicBezTo>
                    <a:pt x="107" y="122"/>
                    <a:pt x="110" y="114"/>
                    <a:pt x="114" y="107"/>
                  </a:cubicBezTo>
                  <a:cubicBezTo>
                    <a:pt x="114" y="107"/>
                    <a:pt x="114" y="106"/>
                    <a:pt x="115" y="106"/>
                  </a:cubicBezTo>
                  <a:cubicBezTo>
                    <a:pt x="115" y="105"/>
                    <a:pt x="115" y="103"/>
                    <a:pt x="116" y="102"/>
                  </a:cubicBezTo>
                  <a:cubicBezTo>
                    <a:pt x="113" y="99"/>
                    <a:pt x="112" y="96"/>
                    <a:pt x="113" y="92"/>
                  </a:cubicBezTo>
                  <a:cubicBezTo>
                    <a:pt x="115" y="87"/>
                    <a:pt x="116" y="82"/>
                    <a:pt x="117" y="78"/>
                  </a:cubicBezTo>
                  <a:cubicBezTo>
                    <a:pt x="118" y="76"/>
                    <a:pt x="118" y="74"/>
                    <a:pt x="119" y="72"/>
                  </a:cubicBezTo>
                  <a:cubicBezTo>
                    <a:pt x="119" y="70"/>
                    <a:pt x="119" y="66"/>
                    <a:pt x="119" y="63"/>
                  </a:cubicBezTo>
                  <a:cubicBezTo>
                    <a:pt x="119" y="60"/>
                    <a:pt x="119" y="58"/>
                    <a:pt x="119" y="55"/>
                  </a:cubicBezTo>
                  <a:cubicBezTo>
                    <a:pt x="119" y="53"/>
                    <a:pt x="119" y="52"/>
                    <a:pt x="118" y="50"/>
                  </a:cubicBezTo>
                  <a:cubicBezTo>
                    <a:pt x="117" y="48"/>
                    <a:pt x="117" y="46"/>
                    <a:pt x="116" y="43"/>
                  </a:cubicBezTo>
                  <a:cubicBezTo>
                    <a:pt x="115" y="40"/>
                    <a:pt x="113" y="37"/>
                    <a:pt x="112" y="34"/>
                  </a:cubicBezTo>
                  <a:cubicBezTo>
                    <a:pt x="110" y="33"/>
                    <a:pt x="110" y="31"/>
                    <a:pt x="109" y="29"/>
                  </a:cubicBezTo>
                  <a:cubicBezTo>
                    <a:pt x="108" y="28"/>
                    <a:pt x="107" y="27"/>
                    <a:pt x="106" y="26"/>
                  </a:cubicBezTo>
                  <a:lnTo>
                    <a:pt x="105" y="26"/>
                  </a:ln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4" y="25"/>
                    <a:pt x="103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99" y="25"/>
                  </a:cubicBezTo>
                  <a:cubicBezTo>
                    <a:pt x="100" y="25"/>
                    <a:pt x="101" y="25"/>
                    <a:pt x="101" y="25"/>
                  </a:cubicBezTo>
                  <a:cubicBezTo>
                    <a:pt x="99" y="25"/>
                    <a:pt x="98" y="25"/>
                    <a:pt x="97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5"/>
                    <a:pt x="96" y="25"/>
                    <a:pt x="95" y="26"/>
                  </a:cubicBezTo>
                  <a:cubicBezTo>
                    <a:pt x="94" y="26"/>
                    <a:pt x="92" y="27"/>
                    <a:pt x="91" y="28"/>
                  </a:cubicBezTo>
                  <a:cubicBezTo>
                    <a:pt x="89" y="29"/>
                    <a:pt x="87" y="31"/>
                    <a:pt x="84" y="32"/>
                  </a:cubicBezTo>
                  <a:cubicBezTo>
                    <a:pt x="80" y="35"/>
                    <a:pt x="76" y="38"/>
                    <a:pt x="73" y="42"/>
                  </a:cubicBezTo>
                  <a:cubicBezTo>
                    <a:pt x="70" y="45"/>
                    <a:pt x="67" y="47"/>
                    <a:pt x="64" y="50"/>
                  </a:cubicBezTo>
                  <a:lnTo>
                    <a:pt x="65" y="50"/>
                  </a:lnTo>
                  <a:cubicBezTo>
                    <a:pt x="61" y="55"/>
                    <a:pt x="57" y="60"/>
                    <a:pt x="54" y="66"/>
                  </a:cubicBezTo>
                  <a:cubicBezTo>
                    <a:pt x="49" y="74"/>
                    <a:pt x="45" y="82"/>
                    <a:pt x="41" y="91"/>
                  </a:cubicBezTo>
                  <a:cubicBezTo>
                    <a:pt x="37" y="97"/>
                    <a:pt x="34" y="104"/>
                    <a:pt x="31" y="110"/>
                  </a:cubicBezTo>
                  <a:cubicBezTo>
                    <a:pt x="29" y="115"/>
                    <a:pt x="27" y="120"/>
                    <a:pt x="25" y="125"/>
                  </a:cubicBezTo>
                  <a:cubicBezTo>
                    <a:pt x="25" y="128"/>
                    <a:pt x="24" y="131"/>
                    <a:pt x="24" y="134"/>
                  </a:cubicBezTo>
                  <a:cubicBezTo>
                    <a:pt x="23" y="138"/>
                    <a:pt x="22" y="142"/>
                    <a:pt x="22" y="146"/>
                  </a:cubicBezTo>
                  <a:cubicBezTo>
                    <a:pt x="22" y="149"/>
                    <a:pt x="23" y="153"/>
                    <a:pt x="23" y="156"/>
                  </a:cubicBezTo>
                  <a:cubicBezTo>
                    <a:pt x="24" y="159"/>
                    <a:pt x="24" y="162"/>
                    <a:pt x="25" y="164"/>
                  </a:cubicBezTo>
                  <a:cubicBezTo>
                    <a:pt x="25" y="168"/>
                    <a:pt x="27" y="171"/>
                    <a:pt x="28" y="175"/>
                  </a:cubicBezTo>
                  <a:cubicBezTo>
                    <a:pt x="29" y="178"/>
                    <a:pt x="31" y="181"/>
                    <a:pt x="32" y="183"/>
                  </a:cubicBezTo>
                  <a:cubicBezTo>
                    <a:pt x="33" y="185"/>
                    <a:pt x="34" y="187"/>
                    <a:pt x="35" y="188"/>
                  </a:cubicBezTo>
                  <a:cubicBezTo>
                    <a:pt x="35" y="189"/>
                    <a:pt x="35" y="189"/>
                    <a:pt x="36" y="190"/>
                  </a:cubicBezTo>
                  <a:lnTo>
                    <a:pt x="37" y="190"/>
                  </a:lnTo>
                  <a:lnTo>
                    <a:pt x="38" y="190"/>
                  </a:lnTo>
                  <a:cubicBezTo>
                    <a:pt x="38" y="191"/>
                    <a:pt x="38" y="191"/>
                    <a:pt x="38" y="191"/>
                  </a:cubicBezTo>
                  <a:cubicBezTo>
                    <a:pt x="39" y="191"/>
                    <a:pt x="40" y="191"/>
                    <a:pt x="41" y="191"/>
                  </a:cubicBezTo>
                  <a:moveTo>
                    <a:pt x="38" y="213"/>
                  </a:moveTo>
                  <a:cubicBezTo>
                    <a:pt x="34" y="213"/>
                    <a:pt x="31" y="212"/>
                    <a:pt x="28" y="211"/>
                  </a:cubicBezTo>
                  <a:cubicBezTo>
                    <a:pt x="25" y="209"/>
                    <a:pt x="21" y="207"/>
                    <a:pt x="19" y="204"/>
                  </a:cubicBezTo>
                  <a:cubicBezTo>
                    <a:pt x="14" y="198"/>
                    <a:pt x="11" y="192"/>
                    <a:pt x="8" y="185"/>
                  </a:cubicBezTo>
                  <a:cubicBezTo>
                    <a:pt x="6" y="177"/>
                    <a:pt x="3" y="169"/>
                    <a:pt x="2" y="160"/>
                  </a:cubicBezTo>
                  <a:cubicBezTo>
                    <a:pt x="0" y="144"/>
                    <a:pt x="2" y="127"/>
                    <a:pt x="7" y="112"/>
                  </a:cubicBezTo>
                  <a:cubicBezTo>
                    <a:pt x="11" y="102"/>
                    <a:pt x="15" y="93"/>
                    <a:pt x="20" y="84"/>
                  </a:cubicBezTo>
                  <a:cubicBezTo>
                    <a:pt x="24" y="74"/>
                    <a:pt x="29" y="64"/>
                    <a:pt x="35" y="55"/>
                  </a:cubicBezTo>
                  <a:cubicBezTo>
                    <a:pt x="39" y="47"/>
                    <a:pt x="45" y="39"/>
                    <a:pt x="51" y="32"/>
                  </a:cubicBezTo>
                  <a:cubicBezTo>
                    <a:pt x="54" y="29"/>
                    <a:pt x="57" y="25"/>
                    <a:pt x="60" y="22"/>
                  </a:cubicBezTo>
                  <a:cubicBezTo>
                    <a:pt x="64" y="19"/>
                    <a:pt x="67" y="16"/>
                    <a:pt x="71" y="13"/>
                  </a:cubicBezTo>
                  <a:cubicBezTo>
                    <a:pt x="78" y="8"/>
                    <a:pt x="86" y="4"/>
                    <a:pt x="95" y="2"/>
                  </a:cubicBezTo>
                  <a:cubicBezTo>
                    <a:pt x="103" y="0"/>
                    <a:pt x="113" y="3"/>
                    <a:pt x="120" y="8"/>
                  </a:cubicBezTo>
                  <a:cubicBezTo>
                    <a:pt x="126" y="12"/>
                    <a:pt x="130" y="20"/>
                    <a:pt x="134" y="28"/>
                  </a:cubicBezTo>
                  <a:cubicBezTo>
                    <a:pt x="138" y="35"/>
                    <a:pt x="141" y="43"/>
                    <a:pt x="142" y="52"/>
                  </a:cubicBezTo>
                  <a:cubicBezTo>
                    <a:pt x="143" y="56"/>
                    <a:pt x="143" y="59"/>
                    <a:pt x="143" y="63"/>
                  </a:cubicBezTo>
                  <a:cubicBezTo>
                    <a:pt x="144" y="66"/>
                    <a:pt x="145" y="70"/>
                    <a:pt x="144" y="74"/>
                  </a:cubicBezTo>
                  <a:cubicBezTo>
                    <a:pt x="143" y="75"/>
                    <a:pt x="143" y="78"/>
                    <a:pt x="142" y="79"/>
                  </a:cubicBezTo>
                  <a:cubicBezTo>
                    <a:pt x="144" y="82"/>
                    <a:pt x="145" y="86"/>
                    <a:pt x="144" y="89"/>
                  </a:cubicBezTo>
                  <a:cubicBezTo>
                    <a:pt x="144" y="94"/>
                    <a:pt x="141" y="99"/>
                    <a:pt x="140" y="104"/>
                  </a:cubicBezTo>
                  <a:cubicBezTo>
                    <a:pt x="138" y="106"/>
                    <a:pt x="137" y="109"/>
                    <a:pt x="136" y="112"/>
                  </a:cubicBezTo>
                  <a:cubicBezTo>
                    <a:pt x="134" y="119"/>
                    <a:pt x="133" y="125"/>
                    <a:pt x="132" y="132"/>
                  </a:cubicBezTo>
                  <a:cubicBezTo>
                    <a:pt x="131" y="142"/>
                    <a:pt x="130" y="152"/>
                    <a:pt x="130" y="161"/>
                  </a:cubicBezTo>
                  <a:cubicBezTo>
                    <a:pt x="130" y="164"/>
                    <a:pt x="130" y="168"/>
                    <a:pt x="130" y="171"/>
                  </a:cubicBezTo>
                  <a:cubicBezTo>
                    <a:pt x="131" y="174"/>
                    <a:pt x="131" y="176"/>
                    <a:pt x="132" y="178"/>
                  </a:cubicBezTo>
                  <a:cubicBezTo>
                    <a:pt x="132" y="179"/>
                    <a:pt x="132" y="179"/>
                    <a:pt x="132" y="180"/>
                  </a:cubicBezTo>
                  <a:cubicBezTo>
                    <a:pt x="137" y="184"/>
                    <a:pt x="137" y="191"/>
                    <a:pt x="133" y="196"/>
                  </a:cubicBezTo>
                  <a:cubicBezTo>
                    <a:pt x="129" y="201"/>
                    <a:pt x="121" y="201"/>
                    <a:pt x="116" y="197"/>
                  </a:cubicBezTo>
                  <a:cubicBezTo>
                    <a:pt x="114" y="194"/>
                    <a:pt x="112" y="192"/>
                    <a:pt x="110" y="188"/>
                  </a:cubicBezTo>
                  <a:cubicBezTo>
                    <a:pt x="109" y="185"/>
                    <a:pt x="109" y="183"/>
                    <a:pt x="108" y="179"/>
                  </a:cubicBezTo>
                  <a:cubicBezTo>
                    <a:pt x="108" y="175"/>
                    <a:pt x="108" y="170"/>
                    <a:pt x="108" y="166"/>
                  </a:cubicBezTo>
                  <a:cubicBezTo>
                    <a:pt x="108" y="165"/>
                    <a:pt x="108" y="164"/>
                    <a:pt x="108" y="162"/>
                  </a:cubicBezTo>
                  <a:cubicBezTo>
                    <a:pt x="103" y="169"/>
                    <a:pt x="99" y="175"/>
                    <a:pt x="94" y="180"/>
                  </a:cubicBezTo>
                  <a:cubicBezTo>
                    <a:pt x="84" y="192"/>
                    <a:pt x="72" y="204"/>
                    <a:pt x="57" y="209"/>
                  </a:cubicBezTo>
                  <a:cubicBezTo>
                    <a:pt x="52" y="212"/>
                    <a:pt x="46" y="213"/>
                    <a:pt x="39" y="213"/>
                  </a:cubicBezTo>
                  <a:lnTo>
                    <a:pt x="38" y="21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9"/>
            <p:cNvSpPr/>
            <p:nvPr/>
          </p:nvSpPr>
          <p:spPr>
            <a:xfrm>
              <a:off x="1369800" y="1656000"/>
              <a:ext cx="37440" cy="63000"/>
            </a:xfrm>
            <a:custGeom>
              <a:rect b="b" l="l" r="r" t="t"/>
              <a:pathLst>
                <a:path extrusionOk="0" h="175" w="104">
                  <a:moveTo>
                    <a:pt x="10" y="173"/>
                  </a:moveTo>
                  <a:cubicBezTo>
                    <a:pt x="5" y="173"/>
                    <a:pt x="1" y="169"/>
                    <a:pt x="1" y="164"/>
                  </a:cubicBezTo>
                  <a:cubicBezTo>
                    <a:pt x="0" y="160"/>
                    <a:pt x="0" y="157"/>
                    <a:pt x="0" y="153"/>
                  </a:cubicBezTo>
                  <a:cubicBezTo>
                    <a:pt x="0" y="149"/>
                    <a:pt x="1" y="145"/>
                    <a:pt x="1" y="141"/>
                  </a:cubicBezTo>
                  <a:cubicBezTo>
                    <a:pt x="3" y="133"/>
                    <a:pt x="5" y="124"/>
                    <a:pt x="7" y="115"/>
                  </a:cubicBezTo>
                  <a:cubicBezTo>
                    <a:pt x="8" y="108"/>
                    <a:pt x="9" y="101"/>
                    <a:pt x="10" y="93"/>
                  </a:cubicBezTo>
                  <a:cubicBezTo>
                    <a:pt x="10" y="87"/>
                    <a:pt x="11" y="81"/>
                    <a:pt x="11" y="75"/>
                  </a:cubicBezTo>
                  <a:cubicBezTo>
                    <a:pt x="12" y="70"/>
                    <a:pt x="13" y="64"/>
                    <a:pt x="14" y="59"/>
                  </a:cubicBezTo>
                  <a:cubicBezTo>
                    <a:pt x="15" y="48"/>
                    <a:pt x="17" y="36"/>
                    <a:pt x="21" y="26"/>
                  </a:cubicBezTo>
                  <a:cubicBezTo>
                    <a:pt x="23" y="20"/>
                    <a:pt x="26" y="15"/>
                    <a:pt x="29" y="10"/>
                  </a:cubicBezTo>
                  <a:cubicBezTo>
                    <a:pt x="32" y="6"/>
                    <a:pt x="36" y="3"/>
                    <a:pt x="40" y="1"/>
                  </a:cubicBezTo>
                  <a:cubicBezTo>
                    <a:pt x="44" y="0"/>
                    <a:pt x="47" y="1"/>
                    <a:pt x="50" y="2"/>
                  </a:cubicBezTo>
                  <a:cubicBezTo>
                    <a:pt x="53" y="4"/>
                    <a:pt x="54" y="6"/>
                    <a:pt x="55" y="9"/>
                  </a:cubicBezTo>
                  <a:cubicBezTo>
                    <a:pt x="57" y="15"/>
                    <a:pt x="54" y="22"/>
                    <a:pt x="48" y="24"/>
                  </a:cubicBezTo>
                  <a:cubicBezTo>
                    <a:pt x="48" y="24"/>
                    <a:pt x="47" y="24"/>
                    <a:pt x="47" y="25"/>
                  </a:cubicBezTo>
                  <a:lnTo>
                    <a:pt x="46" y="26"/>
                  </a:lnTo>
                  <a:cubicBezTo>
                    <a:pt x="46" y="28"/>
                    <a:pt x="44" y="29"/>
                    <a:pt x="43" y="31"/>
                  </a:cubicBezTo>
                  <a:cubicBezTo>
                    <a:pt x="43" y="33"/>
                    <a:pt x="42" y="34"/>
                    <a:pt x="42" y="36"/>
                  </a:cubicBezTo>
                  <a:cubicBezTo>
                    <a:pt x="44" y="32"/>
                    <a:pt x="48" y="27"/>
                    <a:pt x="51" y="23"/>
                  </a:cubicBezTo>
                  <a:cubicBezTo>
                    <a:pt x="56" y="17"/>
                    <a:pt x="62" y="12"/>
                    <a:pt x="68" y="8"/>
                  </a:cubicBezTo>
                  <a:cubicBezTo>
                    <a:pt x="71" y="6"/>
                    <a:pt x="74" y="5"/>
                    <a:pt x="78" y="4"/>
                  </a:cubicBezTo>
                  <a:cubicBezTo>
                    <a:pt x="82" y="2"/>
                    <a:pt x="86" y="1"/>
                    <a:pt x="90" y="1"/>
                  </a:cubicBezTo>
                  <a:cubicBezTo>
                    <a:pt x="96" y="0"/>
                    <a:pt x="102" y="6"/>
                    <a:pt x="102" y="12"/>
                  </a:cubicBezTo>
                  <a:cubicBezTo>
                    <a:pt x="103" y="18"/>
                    <a:pt x="97" y="23"/>
                    <a:pt x="92" y="24"/>
                  </a:cubicBezTo>
                  <a:cubicBezTo>
                    <a:pt x="90" y="24"/>
                    <a:pt x="89" y="24"/>
                    <a:pt x="88" y="24"/>
                  </a:cubicBezTo>
                  <a:cubicBezTo>
                    <a:pt x="86" y="24"/>
                    <a:pt x="86" y="24"/>
                    <a:pt x="85" y="25"/>
                  </a:cubicBezTo>
                  <a:lnTo>
                    <a:pt x="86" y="24"/>
                  </a:lnTo>
                  <a:cubicBezTo>
                    <a:pt x="85" y="25"/>
                    <a:pt x="84" y="25"/>
                    <a:pt x="83" y="25"/>
                  </a:cubicBezTo>
                  <a:cubicBezTo>
                    <a:pt x="82" y="25"/>
                    <a:pt x="82" y="26"/>
                    <a:pt x="81" y="26"/>
                  </a:cubicBezTo>
                  <a:cubicBezTo>
                    <a:pt x="80" y="27"/>
                    <a:pt x="79" y="28"/>
                    <a:pt x="78" y="28"/>
                  </a:cubicBezTo>
                  <a:cubicBezTo>
                    <a:pt x="76" y="30"/>
                    <a:pt x="74" y="31"/>
                    <a:pt x="72" y="33"/>
                  </a:cubicBezTo>
                  <a:cubicBezTo>
                    <a:pt x="70" y="35"/>
                    <a:pt x="68" y="37"/>
                    <a:pt x="66" y="39"/>
                  </a:cubicBezTo>
                  <a:cubicBezTo>
                    <a:pt x="67" y="39"/>
                    <a:pt x="67" y="39"/>
                    <a:pt x="67" y="39"/>
                  </a:cubicBezTo>
                  <a:lnTo>
                    <a:pt x="66" y="39"/>
                  </a:lnTo>
                  <a:lnTo>
                    <a:pt x="66" y="40"/>
                  </a:lnTo>
                  <a:cubicBezTo>
                    <a:pt x="66" y="39"/>
                    <a:pt x="66" y="39"/>
                    <a:pt x="66" y="39"/>
                  </a:cubicBezTo>
                  <a:cubicBezTo>
                    <a:pt x="62" y="45"/>
                    <a:pt x="58" y="49"/>
                    <a:pt x="55" y="55"/>
                  </a:cubicBezTo>
                  <a:cubicBezTo>
                    <a:pt x="51" y="61"/>
                    <a:pt x="48" y="68"/>
                    <a:pt x="45" y="75"/>
                  </a:cubicBezTo>
                  <a:lnTo>
                    <a:pt x="45" y="74"/>
                  </a:lnTo>
                  <a:cubicBezTo>
                    <a:pt x="40" y="87"/>
                    <a:pt x="36" y="99"/>
                    <a:pt x="32" y="112"/>
                  </a:cubicBezTo>
                  <a:cubicBezTo>
                    <a:pt x="32" y="112"/>
                    <a:pt x="32" y="111"/>
                    <a:pt x="32" y="110"/>
                  </a:cubicBezTo>
                  <a:cubicBezTo>
                    <a:pt x="31" y="115"/>
                    <a:pt x="30" y="119"/>
                    <a:pt x="29" y="124"/>
                  </a:cubicBezTo>
                  <a:cubicBezTo>
                    <a:pt x="28" y="128"/>
                    <a:pt x="28" y="133"/>
                    <a:pt x="27" y="138"/>
                  </a:cubicBezTo>
                  <a:cubicBezTo>
                    <a:pt x="27" y="142"/>
                    <a:pt x="26" y="146"/>
                    <a:pt x="26" y="149"/>
                  </a:cubicBezTo>
                  <a:cubicBezTo>
                    <a:pt x="26" y="152"/>
                    <a:pt x="26" y="155"/>
                    <a:pt x="25" y="158"/>
                  </a:cubicBezTo>
                  <a:cubicBezTo>
                    <a:pt x="25" y="159"/>
                    <a:pt x="25" y="162"/>
                    <a:pt x="25" y="163"/>
                  </a:cubicBezTo>
                  <a:cubicBezTo>
                    <a:pt x="24" y="166"/>
                    <a:pt x="23" y="167"/>
                    <a:pt x="22" y="169"/>
                  </a:cubicBezTo>
                  <a:cubicBezTo>
                    <a:pt x="19" y="172"/>
                    <a:pt x="16" y="174"/>
                    <a:pt x="12" y="174"/>
                  </a:cubicBezTo>
                  <a:cubicBezTo>
                    <a:pt x="11" y="174"/>
                    <a:pt x="10" y="174"/>
                    <a:pt x="10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9"/>
            <p:cNvSpPr/>
            <p:nvPr/>
          </p:nvSpPr>
          <p:spPr>
            <a:xfrm>
              <a:off x="1406880" y="1659240"/>
              <a:ext cx="47160" cy="54360"/>
            </a:xfrm>
            <a:custGeom>
              <a:rect b="b" l="l" r="r" t="t"/>
              <a:pathLst>
                <a:path extrusionOk="0" h="151" w="131">
                  <a:moveTo>
                    <a:pt x="35" y="149"/>
                  </a:moveTo>
                  <a:cubicBezTo>
                    <a:pt x="29" y="149"/>
                    <a:pt x="22" y="146"/>
                    <a:pt x="17" y="142"/>
                  </a:cubicBezTo>
                  <a:cubicBezTo>
                    <a:pt x="13" y="139"/>
                    <a:pt x="9" y="134"/>
                    <a:pt x="7" y="129"/>
                  </a:cubicBezTo>
                  <a:cubicBezTo>
                    <a:pt x="3" y="124"/>
                    <a:pt x="1" y="117"/>
                    <a:pt x="1" y="111"/>
                  </a:cubicBezTo>
                  <a:cubicBezTo>
                    <a:pt x="0" y="96"/>
                    <a:pt x="4" y="82"/>
                    <a:pt x="10" y="68"/>
                  </a:cubicBezTo>
                  <a:cubicBezTo>
                    <a:pt x="15" y="56"/>
                    <a:pt x="22" y="44"/>
                    <a:pt x="30" y="33"/>
                  </a:cubicBezTo>
                  <a:cubicBezTo>
                    <a:pt x="35" y="27"/>
                    <a:pt x="39" y="21"/>
                    <a:pt x="44" y="16"/>
                  </a:cubicBezTo>
                  <a:cubicBezTo>
                    <a:pt x="49" y="12"/>
                    <a:pt x="54" y="7"/>
                    <a:pt x="60" y="4"/>
                  </a:cubicBezTo>
                  <a:cubicBezTo>
                    <a:pt x="66" y="1"/>
                    <a:pt x="72" y="0"/>
                    <a:pt x="79" y="1"/>
                  </a:cubicBezTo>
                  <a:cubicBezTo>
                    <a:pt x="81" y="1"/>
                    <a:pt x="84" y="1"/>
                    <a:pt x="87" y="2"/>
                  </a:cubicBezTo>
                  <a:cubicBezTo>
                    <a:pt x="88" y="4"/>
                    <a:pt x="91" y="5"/>
                    <a:pt x="92" y="6"/>
                  </a:cubicBezTo>
                  <a:cubicBezTo>
                    <a:pt x="94" y="6"/>
                    <a:pt x="95" y="6"/>
                    <a:pt x="96" y="7"/>
                  </a:cubicBezTo>
                  <a:cubicBezTo>
                    <a:pt x="102" y="9"/>
                    <a:pt x="105" y="16"/>
                    <a:pt x="103" y="22"/>
                  </a:cubicBezTo>
                  <a:cubicBezTo>
                    <a:pt x="100" y="27"/>
                    <a:pt x="99" y="33"/>
                    <a:pt x="97" y="38"/>
                  </a:cubicBezTo>
                  <a:cubicBezTo>
                    <a:pt x="95" y="44"/>
                    <a:pt x="88" y="47"/>
                    <a:pt x="82" y="45"/>
                  </a:cubicBezTo>
                  <a:cubicBezTo>
                    <a:pt x="76" y="43"/>
                    <a:pt x="73" y="36"/>
                    <a:pt x="75" y="30"/>
                  </a:cubicBezTo>
                  <a:cubicBezTo>
                    <a:pt x="75" y="29"/>
                    <a:pt x="75" y="28"/>
                    <a:pt x="76" y="27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5"/>
                    <a:pt x="77" y="25"/>
                  </a:cubicBezTo>
                  <a:lnTo>
                    <a:pt x="76" y="25"/>
                  </a:lnTo>
                  <a:cubicBezTo>
                    <a:pt x="76" y="24"/>
                    <a:pt x="76" y="24"/>
                    <a:pt x="76" y="24"/>
                  </a:cubicBezTo>
                  <a:lnTo>
                    <a:pt x="75" y="24"/>
                  </a:lnTo>
                  <a:cubicBezTo>
                    <a:pt x="74" y="24"/>
                    <a:pt x="74" y="24"/>
                    <a:pt x="73" y="24"/>
                  </a:cubicBezTo>
                  <a:cubicBezTo>
                    <a:pt x="73" y="25"/>
                    <a:pt x="71" y="25"/>
                    <a:pt x="71" y="25"/>
                  </a:cubicBezTo>
                  <a:lnTo>
                    <a:pt x="72" y="25"/>
                  </a:lnTo>
                  <a:cubicBezTo>
                    <a:pt x="71" y="25"/>
                    <a:pt x="70" y="25"/>
                    <a:pt x="70" y="26"/>
                  </a:cubicBezTo>
                  <a:cubicBezTo>
                    <a:pt x="68" y="26"/>
                    <a:pt x="67" y="27"/>
                    <a:pt x="66" y="28"/>
                  </a:cubicBezTo>
                  <a:cubicBezTo>
                    <a:pt x="64" y="30"/>
                    <a:pt x="62" y="31"/>
                    <a:pt x="60" y="32"/>
                  </a:cubicBezTo>
                  <a:cubicBezTo>
                    <a:pt x="57" y="35"/>
                    <a:pt x="54" y="39"/>
                    <a:pt x="52" y="41"/>
                  </a:cubicBezTo>
                  <a:cubicBezTo>
                    <a:pt x="52" y="42"/>
                    <a:pt x="52" y="42"/>
                    <a:pt x="52" y="42"/>
                  </a:cubicBezTo>
                  <a:lnTo>
                    <a:pt x="52" y="41"/>
                  </a:lnTo>
                  <a:cubicBezTo>
                    <a:pt x="47" y="47"/>
                    <a:pt x="43" y="52"/>
                    <a:pt x="40" y="59"/>
                  </a:cubicBezTo>
                  <a:cubicBezTo>
                    <a:pt x="36" y="65"/>
                    <a:pt x="33" y="71"/>
                    <a:pt x="30" y="77"/>
                  </a:cubicBezTo>
                  <a:cubicBezTo>
                    <a:pt x="28" y="81"/>
                    <a:pt x="27" y="85"/>
                    <a:pt x="26" y="89"/>
                  </a:cubicBezTo>
                  <a:cubicBezTo>
                    <a:pt x="25" y="92"/>
                    <a:pt x="24" y="95"/>
                    <a:pt x="24" y="98"/>
                  </a:cubicBezTo>
                  <a:cubicBezTo>
                    <a:pt x="24" y="100"/>
                    <a:pt x="23" y="102"/>
                    <a:pt x="23" y="104"/>
                  </a:cubicBezTo>
                  <a:cubicBezTo>
                    <a:pt x="23" y="106"/>
                    <a:pt x="23" y="107"/>
                    <a:pt x="24" y="109"/>
                  </a:cubicBezTo>
                  <a:cubicBezTo>
                    <a:pt x="24" y="110"/>
                    <a:pt x="24" y="111"/>
                    <a:pt x="24" y="112"/>
                  </a:cubicBezTo>
                  <a:cubicBezTo>
                    <a:pt x="24" y="114"/>
                    <a:pt x="25" y="115"/>
                    <a:pt x="25" y="116"/>
                  </a:cubicBezTo>
                  <a:cubicBezTo>
                    <a:pt x="25" y="117"/>
                    <a:pt x="26" y="118"/>
                    <a:pt x="26" y="118"/>
                  </a:cubicBezTo>
                  <a:cubicBezTo>
                    <a:pt x="26" y="119"/>
                    <a:pt x="27" y="119"/>
                    <a:pt x="27" y="120"/>
                  </a:cubicBezTo>
                  <a:cubicBezTo>
                    <a:pt x="28" y="121"/>
                    <a:pt x="28" y="122"/>
                    <a:pt x="29" y="122"/>
                  </a:cubicBezTo>
                  <a:cubicBezTo>
                    <a:pt x="29" y="123"/>
                    <a:pt x="30" y="123"/>
                    <a:pt x="30" y="124"/>
                  </a:cubicBezTo>
                  <a:cubicBezTo>
                    <a:pt x="30" y="123"/>
                    <a:pt x="30" y="123"/>
                    <a:pt x="29" y="123"/>
                  </a:cubicBezTo>
                  <a:lnTo>
                    <a:pt x="30" y="123"/>
                  </a:lnTo>
                  <a:cubicBezTo>
                    <a:pt x="31" y="124"/>
                    <a:pt x="31" y="124"/>
                    <a:pt x="32" y="125"/>
                  </a:cubicBezTo>
                  <a:cubicBezTo>
                    <a:pt x="32" y="125"/>
                    <a:pt x="33" y="125"/>
                    <a:pt x="34" y="126"/>
                  </a:cubicBezTo>
                  <a:cubicBezTo>
                    <a:pt x="33" y="125"/>
                    <a:pt x="33" y="125"/>
                    <a:pt x="32" y="125"/>
                  </a:cubicBezTo>
                  <a:cubicBezTo>
                    <a:pt x="34" y="126"/>
                    <a:pt x="35" y="126"/>
                    <a:pt x="36" y="126"/>
                  </a:cubicBezTo>
                  <a:lnTo>
                    <a:pt x="35" y="126"/>
                  </a:lnTo>
                  <a:cubicBezTo>
                    <a:pt x="36" y="126"/>
                    <a:pt x="37" y="126"/>
                    <a:pt x="38" y="127"/>
                  </a:cubicBezTo>
                  <a:cubicBezTo>
                    <a:pt x="39" y="127"/>
                    <a:pt x="40" y="127"/>
                    <a:pt x="42" y="127"/>
                  </a:cubicBezTo>
                  <a:cubicBezTo>
                    <a:pt x="45" y="127"/>
                    <a:pt x="47" y="127"/>
                    <a:pt x="50" y="126"/>
                  </a:cubicBezTo>
                  <a:cubicBezTo>
                    <a:pt x="50" y="127"/>
                    <a:pt x="49" y="127"/>
                    <a:pt x="49" y="127"/>
                  </a:cubicBezTo>
                  <a:cubicBezTo>
                    <a:pt x="52" y="126"/>
                    <a:pt x="53" y="126"/>
                    <a:pt x="56" y="126"/>
                  </a:cubicBezTo>
                  <a:lnTo>
                    <a:pt x="56" y="125"/>
                  </a:lnTo>
                  <a:lnTo>
                    <a:pt x="57" y="125"/>
                  </a:lnTo>
                  <a:lnTo>
                    <a:pt x="56" y="125"/>
                  </a:lnTo>
                  <a:cubicBezTo>
                    <a:pt x="75" y="121"/>
                    <a:pt x="93" y="114"/>
                    <a:pt x="111" y="107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7"/>
                    <a:pt x="112" y="107"/>
                    <a:pt x="113" y="106"/>
                  </a:cubicBezTo>
                  <a:cubicBezTo>
                    <a:pt x="119" y="104"/>
                    <a:pt x="124" y="106"/>
                    <a:pt x="127" y="111"/>
                  </a:cubicBezTo>
                  <a:cubicBezTo>
                    <a:pt x="130" y="116"/>
                    <a:pt x="127" y="122"/>
                    <a:pt x="122" y="125"/>
                  </a:cubicBezTo>
                  <a:cubicBezTo>
                    <a:pt x="116" y="128"/>
                    <a:pt x="110" y="130"/>
                    <a:pt x="103" y="133"/>
                  </a:cubicBezTo>
                  <a:cubicBezTo>
                    <a:pt x="103" y="132"/>
                    <a:pt x="104" y="132"/>
                    <a:pt x="105" y="132"/>
                  </a:cubicBezTo>
                  <a:cubicBezTo>
                    <a:pt x="100" y="134"/>
                    <a:pt x="95" y="136"/>
                    <a:pt x="91" y="138"/>
                  </a:cubicBezTo>
                  <a:cubicBezTo>
                    <a:pt x="79" y="142"/>
                    <a:pt x="67" y="146"/>
                    <a:pt x="55" y="149"/>
                  </a:cubicBezTo>
                  <a:cubicBezTo>
                    <a:pt x="51" y="149"/>
                    <a:pt x="47" y="150"/>
                    <a:pt x="43" y="150"/>
                  </a:cubicBezTo>
                  <a:cubicBezTo>
                    <a:pt x="40" y="150"/>
                    <a:pt x="38" y="150"/>
                    <a:pt x="35" y="1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9"/>
            <p:cNvSpPr/>
            <p:nvPr/>
          </p:nvSpPr>
          <p:spPr>
            <a:xfrm>
              <a:off x="1463040" y="1659240"/>
              <a:ext cx="52200" cy="63720"/>
            </a:xfrm>
            <a:custGeom>
              <a:rect b="b" l="l" r="r" t="t"/>
              <a:pathLst>
                <a:path extrusionOk="0" h="177" w="145">
                  <a:moveTo>
                    <a:pt x="59" y="175"/>
                  </a:moveTo>
                  <a:cubicBezTo>
                    <a:pt x="52" y="174"/>
                    <a:pt x="44" y="171"/>
                    <a:pt x="37" y="167"/>
                  </a:cubicBezTo>
                  <a:cubicBezTo>
                    <a:pt x="24" y="158"/>
                    <a:pt x="13" y="146"/>
                    <a:pt x="6" y="132"/>
                  </a:cubicBezTo>
                  <a:cubicBezTo>
                    <a:pt x="0" y="117"/>
                    <a:pt x="0" y="100"/>
                    <a:pt x="3" y="85"/>
                  </a:cubicBezTo>
                  <a:cubicBezTo>
                    <a:pt x="7" y="69"/>
                    <a:pt x="14" y="54"/>
                    <a:pt x="23" y="40"/>
                  </a:cubicBezTo>
                  <a:cubicBezTo>
                    <a:pt x="27" y="33"/>
                    <a:pt x="32" y="27"/>
                    <a:pt x="38" y="21"/>
                  </a:cubicBezTo>
                  <a:cubicBezTo>
                    <a:pt x="43" y="15"/>
                    <a:pt x="49" y="10"/>
                    <a:pt x="57" y="6"/>
                  </a:cubicBezTo>
                  <a:cubicBezTo>
                    <a:pt x="63" y="2"/>
                    <a:pt x="70" y="1"/>
                    <a:pt x="77" y="1"/>
                  </a:cubicBezTo>
                  <a:cubicBezTo>
                    <a:pt x="85" y="0"/>
                    <a:pt x="92" y="2"/>
                    <a:pt x="99" y="6"/>
                  </a:cubicBezTo>
                  <a:cubicBezTo>
                    <a:pt x="105" y="9"/>
                    <a:pt x="111" y="15"/>
                    <a:pt x="115" y="20"/>
                  </a:cubicBezTo>
                  <a:cubicBezTo>
                    <a:pt x="117" y="22"/>
                    <a:pt x="119" y="25"/>
                    <a:pt x="121" y="27"/>
                  </a:cubicBezTo>
                  <a:cubicBezTo>
                    <a:pt x="123" y="23"/>
                    <a:pt x="130" y="20"/>
                    <a:pt x="135" y="23"/>
                  </a:cubicBezTo>
                  <a:cubicBezTo>
                    <a:pt x="141" y="25"/>
                    <a:pt x="144" y="32"/>
                    <a:pt x="142" y="37"/>
                  </a:cubicBezTo>
                  <a:cubicBezTo>
                    <a:pt x="140" y="42"/>
                    <a:pt x="139" y="47"/>
                    <a:pt x="137" y="51"/>
                  </a:cubicBezTo>
                  <a:cubicBezTo>
                    <a:pt x="134" y="57"/>
                    <a:pt x="133" y="63"/>
                    <a:pt x="130" y="69"/>
                  </a:cubicBezTo>
                  <a:cubicBezTo>
                    <a:pt x="129" y="73"/>
                    <a:pt x="125" y="75"/>
                    <a:pt x="120" y="75"/>
                  </a:cubicBezTo>
                  <a:cubicBezTo>
                    <a:pt x="116" y="75"/>
                    <a:pt x="111" y="73"/>
                    <a:pt x="109" y="68"/>
                  </a:cubicBezTo>
                  <a:cubicBezTo>
                    <a:pt x="108" y="65"/>
                    <a:pt x="108" y="61"/>
                    <a:pt x="107" y="57"/>
                  </a:cubicBezTo>
                  <a:cubicBezTo>
                    <a:pt x="107" y="55"/>
                    <a:pt x="106" y="54"/>
                    <a:pt x="106" y="52"/>
                  </a:cubicBezTo>
                  <a:cubicBezTo>
                    <a:pt x="106" y="51"/>
                    <a:pt x="105" y="49"/>
                    <a:pt x="105" y="47"/>
                  </a:cubicBezTo>
                  <a:cubicBezTo>
                    <a:pt x="104" y="45"/>
                    <a:pt x="104" y="44"/>
                    <a:pt x="102" y="43"/>
                  </a:cubicBezTo>
                  <a:cubicBezTo>
                    <a:pt x="102" y="41"/>
                    <a:pt x="101" y="40"/>
                    <a:pt x="100" y="39"/>
                  </a:cubicBezTo>
                  <a:cubicBezTo>
                    <a:pt x="99" y="37"/>
                    <a:pt x="98" y="35"/>
                    <a:pt x="96" y="34"/>
                  </a:cubicBezTo>
                  <a:cubicBezTo>
                    <a:pt x="95" y="32"/>
                    <a:pt x="93" y="31"/>
                    <a:pt x="92" y="30"/>
                  </a:cubicBezTo>
                  <a:cubicBezTo>
                    <a:pt x="90" y="29"/>
                    <a:pt x="88" y="27"/>
                    <a:pt x="87" y="26"/>
                  </a:cubicBezTo>
                  <a:cubicBezTo>
                    <a:pt x="87" y="26"/>
                    <a:pt x="86" y="26"/>
                    <a:pt x="86" y="25"/>
                  </a:cubicBezTo>
                  <a:cubicBezTo>
                    <a:pt x="84" y="25"/>
                    <a:pt x="83" y="25"/>
                    <a:pt x="82" y="24"/>
                  </a:cubicBezTo>
                  <a:cubicBezTo>
                    <a:pt x="81" y="24"/>
                    <a:pt x="80" y="23"/>
                    <a:pt x="79" y="23"/>
                  </a:cubicBezTo>
                  <a:cubicBezTo>
                    <a:pt x="80" y="23"/>
                    <a:pt x="80" y="24"/>
                    <a:pt x="80" y="24"/>
                  </a:cubicBezTo>
                  <a:lnTo>
                    <a:pt x="79" y="23"/>
                  </a:lnTo>
                  <a:cubicBezTo>
                    <a:pt x="77" y="23"/>
                    <a:pt x="76" y="23"/>
                    <a:pt x="76" y="24"/>
                  </a:cubicBezTo>
                  <a:cubicBezTo>
                    <a:pt x="74" y="24"/>
                    <a:pt x="74" y="24"/>
                    <a:pt x="73" y="24"/>
                  </a:cubicBezTo>
                  <a:cubicBezTo>
                    <a:pt x="72" y="25"/>
                    <a:pt x="71" y="25"/>
                    <a:pt x="70" y="25"/>
                  </a:cubicBezTo>
                  <a:cubicBezTo>
                    <a:pt x="69" y="26"/>
                    <a:pt x="68" y="26"/>
                    <a:pt x="67" y="26"/>
                  </a:cubicBezTo>
                  <a:cubicBezTo>
                    <a:pt x="65" y="27"/>
                    <a:pt x="63" y="29"/>
                    <a:pt x="62" y="30"/>
                  </a:cubicBezTo>
                  <a:cubicBezTo>
                    <a:pt x="60" y="32"/>
                    <a:pt x="58" y="33"/>
                    <a:pt x="57" y="34"/>
                  </a:cubicBezTo>
                  <a:cubicBezTo>
                    <a:pt x="54" y="37"/>
                    <a:pt x="51" y="40"/>
                    <a:pt x="49" y="43"/>
                  </a:cubicBezTo>
                  <a:cubicBezTo>
                    <a:pt x="48" y="43"/>
                    <a:pt x="48" y="44"/>
                    <a:pt x="48" y="44"/>
                  </a:cubicBezTo>
                  <a:lnTo>
                    <a:pt x="48" y="43"/>
                  </a:lnTo>
                  <a:cubicBezTo>
                    <a:pt x="45" y="48"/>
                    <a:pt x="42" y="52"/>
                    <a:pt x="39" y="57"/>
                  </a:cubicBezTo>
                  <a:cubicBezTo>
                    <a:pt x="36" y="62"/>
                    <a:pt x="33" y="67"/>
                    <a:pt x="31" y="72"/>
                  </a:cubicBezTo>
                  <a:cubicBezTo>
                    <a:pt x="29" y="77"/>
                    <a:pt x="27" y="82"/>
                    <a:pt x="25" y="86"/>
                  </a:cubicBezTo>
                  <a:cubicBezTo>
                    <a:pt x="25" y="89"/>
                    <a:pt x="24" y="92"/>
                    <a:pt x="24" y="95"/>
                  </a:cubicBezTo>
                  <a:cubicBezTo>
                    <a:pt x="23" y="98"/>
                    <a:pt x="23" y="101"/>
                    <a:pt x="23" y="104"/>
                  </a:cubicBezTo>
                  <a:cubicBezTo>
                    <a:pt x="23" y="106"/>
                    <a:pt x="23" y="108"/>
                    <a:pt x="23" y="111"/>
                  </a:cubicBezTo>
                  <a:cubicBezTo>
                    <a:pt x="24" y="112"/>
                    <a:pt x="24" y="114"/>
                    <a:pt x="24" y="116"/>
                  </a:cubicBezTo>
                  <a:cubicBezTo>
                    <a:pt x="25" y="118"/>
                    <a:pt x="25" y="119"/>
                    <a:pt x="26" y="121"/>
                  </a:cubicBezTo>
                  <a:cubicBezTo>
                    <a:pt x="27" y="123"/>
                    <a:pt x="27" y="125"/>
                    <a:pt x="28" y="126"/>
                  </a:cubicBezTo>
                  <a:cubicBezTo>
                    <a:pt x="29" y="128"/>
                    <a:pt x="30" y="129"/>
                    <a:pt x="31" y="131"/>
                  </a:cubicBezTo>
                  <a:cubicBezTo>
                    <a:pt x="32" y="133"/>
                    <a:pt x="35" y="135"/>
                    <a:pt x="37" y="138"/>
                  </a:cubicBezTo>
                  <a:cubicBezTo>
                    <a:pt x="39" y="140"/>
                    <a:pt x="41" y="142"/>
                    <a:pt x="43" y="143"/>
                  </a:cubicBezTo>
                  <a:cubicBezTo>
                    <a:pt x="45" y="144"/>
                    <a:pt x="46" y="146"/>
                    <a:pt x="48" y="147"/>
                  </a:cubicBezTo>
                  <a:cubicBezTo>
                    <a:pt x="50" y="148"/>
                    <a:pt x="52" y="149"/>
                    <a:pt x="53" y="150"/>
                  </a:cubicBezTo>
                  <a:cubicBezTo>
                    <a:pt x="55" y="150"/>
                    <a:pt x="56" y="151"/>
                    <a:pt x="58" y="151"/>
                  </a:cubicBezTo>
                  <a:cubicBezTo>
                    <a:pt x="60" y="152"/>
                    <a:pt x="62" y="152"/>
                    <a:pt x="63" y="153"/>
                  </a:cubicBezTo>
                  <a:cubicBezTo>
                    <a:pt x="67" y="153"/>
                    <a:pt x="70" y="153"/>
                    <a:pt x="73" y="153"/>
                  </a:cubicBezTo>
                  <a:cubicBezTo>
                    <a:pt x="78" y="153"/>
                    <a:pt x="83" y="153"/>
                    <a:pt x="87" y="153"/>
                  </a:cubicBezTo>
                  <a:cubicBezTo>
                    <a:pt x="94" y="151"/>
                    <a:pt x="100" y="151"/>
                    <a:pt x="106" y="150"/>
                  </a:cubicBezTo>
                  <a:cubicBezTo>
                    <a:pt x="112" y="149"/>
                    <a:pt x="118" y="153"/>
                    <a:pt x="119" y="159"/>
                  </a:cubicBezTo>
                  <a:cubicBezTo>
                    <a:pt x="120" y="165"/>
                    <a:pt x="116" y="171"/>
                    <a:pt x="111" y="171"/>
                  </a:cubicBezTo>
                  <a:cubicBezTo>
                    <a:pt x="101" y="173"/>
                    <a:pt x="92" y="175"/>
                    <a:pt x="82" y="175"/>
                  </a:cubicBezTo>
                  <a:cubicBezTo>
                    <a:pt x="79" y="176"/>
                    <a:pt x="76" y="176"/>
                    <a:pt x="73" y="176"/>
                  </a:cubicBezTo>
                  <a:cubicBezTo>
                    <a:pt x="69" y="176"/>
                    <a:pt x="64" y="175"/>
                    <a:pt x="59" y="17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9"/>
            <p:cNvSpPr/>
            <p:nvPr/>
          </p:nvSpPr>
          <p:spPr>
            <a:xfrm>
              <a:off x="1533960" y="1659240"/>
              <a:ext cx="44280" cy="60480"/>
            </a:xfrm>
            <a:custGeom>
              <a:rect b="b" l="l" r="r" t="t"/>
              <a:pathLst>
                <a:path extrusionOk="0" h="168" w="123">
                  <a:moveTo>
                    <a:pt x="34" y="144"/>
                  </a:moveTo>
                  <a:cubicBezTo>
                    <a:pt x="35" y="144"/>
                    <a:pt x="35" y="144"/>
                    <a:pt x="35" y="144"/>
                  </a:cubicBezTo>
                  <a:cubicBezTo>
                    <a:pt x="36" y="144"/>
                    <a:pt x="37" y="143"/>
                    <a:pt x="37" y="143"/>
                  </a:cubicBezTo>
                  <a:cubicBezTo>
                    <a:pt x="38" y="142"/>
                    <a:pt x="40" y="141"/>
                    <a:pt x="41" y="140"/>
                  </a:cubicBezTo>
                  <a:cubicBezTo>
                    <a:pt x="43" y="139"/>
                    <a:pt x="46" y="137"/>
                    <a:pt x="48" y="134"/>
                  </a:cubicBezTo>
                  <a:cubicBezTo>
                    <a:pt x="52" y="131"/>
                    <a:pt x="56" y="127"/>
                    <a:pt x="60" y="122"/>
                  </a:cubicBezTo>
                  <a:cubicBezTo>
                    <a:pt x="66" y="115"/>
                    <a:pt x="71" y="107"/>
                    <a:pt x="76" y="99"/>
                  </a:cubicBezTo>
                  <a:lnTo>
                    <a:pt x="76" y="100"/>
                  </a:lnTo>
                  <a:cubicBezTo>
                    <a:pt x="81" y="91"/>
                    <a:pt x="86" y="81"/>
                    <a:pt x="91" y="72"/>
                  </a:cubicBezTo>
                  <a:cubicBezTo>
                    <a:pt x="92" y="67"/>
                    <a:pt x="94" y="63"/>
                    <a:pt x="96" y="58"/>
                  </a:cubicBezTo>
                  <a:cubicBezTo>
                    <a:pt x="97" y="53"/>
                    <a:pt x="98" y="49"/>
                    <a:pt x="99" y="45"/>
                  </a:cubicBezTo>
                  <a:cubicBezTo>
                    <a:pt x="99" y="43"/>
                    <a:pt x="99" y="41"/>
                    <a:pt x="99" y="39"/>
                  </a:cubicBezTo>
                  <a:cubicBezTo>
                    <a:pt x="99" y="38"/>
                    <a:pt x="99" y="37"/>
                    <a:pt x="99" y="36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3"/>
                    <a:pt x="98" y="32"/>
                    <a:pt x="98" y="31"/>
                  </a:cubicBezTo>
                  <a:cubicBezTo>
                    <a:pt x="98" y="30"/>
                    <a:pt x="97" y="30"/>
                    <a:pt x="97" y="29"/>
                  </a:cubicBezTo>
                  <a:cubicBezTo>
                    <a:pt x="97" y="28"/>
                    <a:pt x="97" y="28"/>
                    <a:pt x="96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4" y="26"/>
                    <a:pt x="94" y="26"/>
                    <a:pt x="93" y="26"/>
                  </a:cubicBezTo>
                  <a:cubicBezTo>
                    <a:pt x="93" y="25"/>
                    <a:pt x="92" y="25"/>
                    <a:pt x="92" y="25"/>
                  </a:cubicBezTo>
                  <a:cubicBezTo>
                    <a:pt x="91" y="24"/>
                    <a:pt x="90" y="24"/>
                    <a:pt x="88" y="23"/>
                  </a:cubicBezTo>
                  <a:cubicBezTo>
                    <a:pt x="88" y="23"/>
                    <a:pt x="87" y="23"/>
                    <a:pt x="86" y="23"/>
                  </a:cubicBezTo>
                  <a:cubicBezTo>
                    <a:pt x="85" y="23"/>
                    <a:pt x="84" y="23"/>
                    <a:pt x="83" y="23"/>
                  </a:cubicBezTo>
                  <a:cubicBezTo>
                    <a:pt x="81" y="23"/>
                    <a:pt x="81" y="23"/>
                    <a:pt x="80" y="23"/>
                  </a:cubicBezTo>
                  <a:cubicBezTo>
                    <a:pt x="78" y="23"/>
                    <a:pt x="76" y="23"/>
                    <a:pt x="74" y="24"/>
                  </a:cubicBezTo>
                  <a:cubicBezTo>
                    <a:pt x="72" y="24"/>
                    <a:pt x="70" y="25"/>
                    <a:pt x="68" y="26"/>
                  </a:cubicBezTo>
                  <a:cubicBezTo>
                    <a:pt x="66" y="27"/>
                    <a:pt x="64" y="27"/>
                    <a:pt x="62" y="28"/>
                  </a:cubicBezTo>
                  <a:cubicBezTo>
                    <a:pt x="60" y="30"/>
                    <a:pt x="58" y="31"/>
                    <a:pt x="56" y="32"/>
                  </a:cubicBezTo>
                  <a:cubicBezTo>
                    <a:pt x="55" y="34"/>
                    <a:pt x="52" y="35"/>
                    <a:pt x="50" y="37"/>
                  </a:cubicBezTo>
                  <a:cubicBezTo>
                    <a:pt x="49" y="39"/>
                    <a:pt x="47" y="41"/>
                    <a:pt x="45" y="42"/>
                  </a:cubicBezTo>
                  <a:cubicBezTo>
                    <a:pt x="46" y="44"/>
                    <a:pt x="47" y="45"/>
                    <a:pt x="48" y="46"/>
                  </a:cubicBezTo>
                  <a:cubicBezTo>
                    <a:pt x="51" y="52"/>
                    <a:pt x="50" y="59"/>
                    <a:pt x="44" y="63"/>
                  </a:cubicBezTo>
                  <a:cubicBezTo>
                    <a:pt x="41" y="65"/>
                    <a:pt x="37" y="65"/>
                    <a:pt x="33" y="63"/>
                  </a:cubicBezTo>
                  <a:cubicBezTo>
                    <a:pt x="33" y="65"/>
                    <a:pt x="32" y="66"/>
                    <a:pt x="32" y="67"/>
                  </a:cubicBezTo>
                  <a:cubicBezTo>
                    <a:pt x="31" y="71"/>
                    <a:pt x="30" y="75"/>
                    <a:pt x="29" y="79"/>
                  </a:cubicBezTo>
                  <a:cubicBezTo>
                    <a:pt x="28" y="82"/>
                    <a:pt x="27" y="85"/>
                    <a:pt x="24" y="86"/>
                  </a:cubicBezTo>
                  <a:cubicBezTo>
                    <a:pt x="24" y="88"/>
                    <a:pt x="24" y="90"/>
                    <a:pt x="23" y="91"/>
                  </a:cubicBezTo>
                  <a:lnTo>
                    <a:pt x="24" y="90"/>
                  </a:lnTo>
                  <a:cubicBezTo>
                    <a:pt x="23" y="96"/>
                    <a:pt x="22" y="102"/>
                    <a:pt x="22" y="108"/>
                  </a:cubicBezTo>
                  <a:cubicBezTo>
                    <a:pt x="22" y="113"/>
                    <a:pt x="22" y="118"/>
                    <a:pt x="23" y="123"/>
                  </a:cubicBezTo>
                  <a:cubicBezTo>
                    <a:pt x="23" y="127"/>
                    <a:pt x="24" y="131"/>
                    <a:pt x="25" y="134"/>
                  </a:cubicBezTo>
                  <a:cubicBezTo>
                    <a:pt x="25" y="136"/>
                    <a:pt x="25" y="137"/>
                    <a:pt x="26" y="139"/>
                  </a:cubicBezTo>
                  <a:cubicBezTo>
                    <a:pt x="27" y="140"/>
                    <a:pt x="27" y="140"/>
                    <a:pt x="27" y="140"/>
                  </a:cubicBezTo>
                  <a:lnTo>
                    <a:pt x="27" y="141"/>
                  </a:lnTo>
                  <a:lnTo>
                    <a:pt x="28" y="141"/>
                  </a:lnTo>
                  <a:cubicBezTo>
                    <a:pt x="28" y="142"/>
                    <a:pt x="28" y="142"/>
                    <a:pt x="28" y="143"/>
                  </a:cubicBezTo>
                  <a:cubicBezTo>
                    <a:pt x="29" y="143"/>
                    <a:pt x="30" y="143"/>
                    <a:pt x="30" y="143"/>
                  </a:cubicBezTo>
                  <a:lnTo>
                    <a:pt x="31" y="143"/>
                  </a:lnTo>
                  <a:cubicBezTo>
                    <a:pt x="31" y="144"/>
                    <a:pt x="31" y="144"/>
                    <a:pt x="32" y="144"/>
                  </a:cubicBezTo>
                  <a:cubicBezTo>
                    <a:pt x="32" y="144"/>
                    <a:pt x="33" y="144"/>
                    <a:pt x="34" y="144"/>
                  </a:cubicBezTo>
                  <a:moveTo>
                    <a:pt x="33" y="167"/>
                  </a:moveTo>
                  <a:cubicBezTo>
                    <a:pt x="30" y="167"/>
                    <a:pt x="27" y="166"/>
                    <a:pt x="24" y="165"/>
                  </a:cubicBezTo>
                  <a:cubicBezTo>
                    <a:pt x="17" y="163"/>
                    <a:pt x="10" y="158"/>
                    <a:pt x="7" y="151"/>
                  </a:cubicBezTo>
                  <a:cubicBezTo>
                    <a:pt x="4" y="146"/>
                    <a:pt x="3" y="140"/>
                    <a:pt x="2" y="133"/>
                  </a:cubicBezTo>
                  <a:cubicBezTo>
                    <a:pt x="0" y="125"/>
                    <a:pt x="0" y="117"/>
                    <a:pt x="0" y="109"/>
                  </a:cubicBezTo>
                  <a:cubicBezTo>
                    <a:pt x="0" y="93"/>
                    <a:pt x="2" y="76"/>
                    <a:pt x="8" y="62"/>
                  </a:cubicBezTo>
                  <a:cubicBezTo>
                    <a:pt x="11" y="55"/>
                    <a:pt x="14" y="48"/>
                    <a:pt x="18" y="42"/>
                  </a:cubicBezTo>
                  <a:cubicBezTo>
                    <a:pt x="19" y="41"/>
                    <a:pt x="20" y="40"/>
                    <a:pt x="21" y="39"/>
                  </a:cubicBezTo>
                  <a:cubicBezTo>
                    <a:pt x="23" y="36"/>
                    <a:pt x="25" y="33"/>
                    <a:pt x="27" y="30"/>
                  </a:cubicBezTo>
                  <a:cubicBezTo>
                    <a:pt x="37" y="17"/>
                    <a:pt x="49" y="9"/>
                    <a:pt x="64" y="3"/>
                  </a:cubicBezTo>
                  <a:cubicBezTo>
                    <a:pt x="71" y="1"/>
                    <a:pt x="78" y="0"/>
                    <a:pt x="85" y="0"/>
                  </a:cubicBezTo>
                  <a:cubicBezTo>
                    <a:pt x="88" y="0"/>
                    <a:pt x="92" y="1"/>
                    <a:pt x="95" y="2"/>
                  </a:cubicBezTo>
                  <a:cubicBezTo>
                    <a:pt x="99" y="3"/>
                    <a:pt x="103" y="5"/>
                    <a:pt x="106" y="7"/>
                  </a:cubicBezTo>
                  <a:cubicBezTo>
                    <a:pt x="109" y="9"/>
                    <a:pt x="111" y="11"/>
                    <a:pt x="113" y="13"/>
                  </a:cubicBezTo>
                  <a:cubicBezTo>
                    <a:pt x="116" y="16"/>
                    <a:pt x="117" y="19"/>
                    <a:pt x="119" y="23"/>
                  </a:cubicBezTo>
                  <a:cubicBezTo>
                    <a:pt x="122" y="30"/>
                    <a:pt x="122" y="38"/>
                    <a:pt x="121" y="45"/>
                  </a:cubicBezTo>
                  <a:cubicBezTo>
                    <a:pt x="120" y="52"/>
                    <a:pt x="118" y="60"/>
                    <a:pt x="116" y="67"/>
                  </a:cubicBezTo>
                  <a:cubicBezTo>
                    <a:pt x="113" y="75"/>
                    <a:pt x="110" y="83"/>
                    <a:pt x="106" y="91"/>
                  </a:cubicBezTo>
                  <a:cubicBezTo>
                    <a:pt x="98" y="107"/>
                    <a:pt x="88" y="122"/>
                    <a:pt x="77" y="136"/>
                  </a:cubicBezTo>
                  <a:cubicBezTo>
                    <a:pt x="73" y="141"/>
                    <a:pt x="68" y="147"/>
                    <a:pt x="62" y="152"/>
                  </a:cubicBezTo>
                  <a:cubicBezTo>
                    <a:pt x="56" y="158"/>
                    <a:pt x="50" y="163"/>
                    <a:pt x="43" y="165"/>
                  </a:cubicBezTo>
                  <a:cubicBezTo>
                    <a:pt x="40" y="166"/>
                    <a:pt x="37" y="167"/>
                    <a:pt x="34" y="167"/>
                  </a:cubicBezTo>
                  <a:lnTo>
                    <a:pt x="33" y="1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9"/>
            <p:cNvSpPr/>
            <p:nvPr/>
          </p:nvSpPr>
          <p:spPr>
            <a:xfrm>
              <a:off x="1565280" y="1650600"/>
              <a:ext cx="51480" cy="81000"/>
            </a:xfrm>
            <a:custGeom>
              <a:rect b="b" l="l" r="r" t="t"/>
              <a:pathLst>
                <a:path extrusionOk="0" h="225" w="143">
                  <a:moveTo>
                    <a:pt x="34" y="201"/>
                  </a:moveTo>
                  <a:cubicBezTo>
                    <a:pt x="38" y="201"/>
                    <a:pt x="42" y="201"/>
                    <a:pt x="46" y="201"/>
                  </a:cubicBezTo>
                  <a:cubicBezTo>
                    <a:pt x="49" y="201"/>
                    <a:pt x="52" y="200"/>
                    <a:pt x="56" y="199"/>
                  </a:cubicBezTo>
                  <a:cubicBezTo>
                    <a:pt x="58" y="198"/>
                    <a:pt x="61" y="198"/>
                    <a:pt x="63" y="196"/>
                  </a:cubicBezTo>
                  <a:cubicBezTo>
                    <a:pt x="65" y="196"/>
                    <a:pt x="67" y="195"/>
                    <a:pt x="69" y="194"/>
                  </a:cubicBezTo>
                  <a:cubicBezTo>
                    <a:pt x="71" y="193"/>
                    <a:pt x="72" y="192"/>
                    <a:pt x="74" y="191"/>
                  </a:cubicBezTo>
                  <a:cubicBezTo>
                    <a:pt x="76" y="189"/>
                    <a:pt x="77" y="189"/>
                    <a:pt x="78" y="188"/>
                  </a:cubicBezTo>
                  <a:cubicBezTo>
                    <a:pt x="79" y="187"/>
                    <a:pt x="79" y="187"/>
                    <a:pt x="80" y="186"/>
                  </a:cubicBezTo>
                  <a:cubicBezTo>
                    <a:pt x="81" y="185"/>
                    <a:pt x="81" y="184"/>
                    <a:pt x="82" y="184"/>
                  </a:cubicBezTo>
                  <a:cubicBezTo>
                    <a:pt x="82" y="183"/>
                    <a:pt x="82" y="182"/>
                    <a:pt x="82" y="182"/>
                  </a:cubicBezTo>
                  <a:lnTo>
                    <a:pt x="82" y="181"/>
                  </a:lnTo>
                  <a:lnTo>
                    <a:pt x="83" y="180"/>
                  </a:lnTo>
                  <a:cubicBezTo>
                    <a:pt x="83" y="179"/>
                    <a:pt x="83" y="178"/>
                    <a:pt x="83" y="178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3" y="175"/>
                    <a:pt x="82" y="173"/>
                    <a:pt x="82" y="171"/>
                  </a:cubicBezTo>
                  <a:cubicBezTo>
                    <a:pt x="82" y="171"/>
                    <a:pt x="82" y="170"/>
                    <a:pt x="81" y="169"/>
                  </a:cubicBezTo>
                  <a:cubicBezTo>
                    <a:pt x="81" y="168"/>
                    <a:pt x="81" y="167"/>
                    <a:pt x="80" y="166"/>
                  </a:cubicBezTo>
                  <a:cubicBezTo>
                    <a:pt x="79" y="165"/>
                    <a:pt x="79" y="164"/>
                    <a:pt x="78" y="164"/>
                  </a:cubicBezTo>
                  <a:cubicBezTo>
                    <a:pt x="77" y="162"/>
                    <a:pt x="76" y="160"/>
                    <a:pt x="74" y="159"/>
                  </a:cubicBezTo>
                  <a:cubicBezTo>
                    <a:pt x="72" y="157"/>
                    <a:pt x="71" y="156"/>
                    <a:pt x="69" y="153"/>
                  </a:cubicBezTo>
                  <a:cubicBezTo>
                    <a:pt x="68" y="154"/>
                    <a:pt x="68" y="155"/>
                    <a:pt x="67" y="155"/>
                  </a:cubicBezTo>
                  <a:cubicBezTo>
                    <a:pt x="59" y="160"/>
                    <a:pt x="50" y="164"/>
                    <a:pt x="42" y="170"/>
                  </a:cubicBezTo>
                  <a:cubicBezTo>
                    <a:pt x="39" y="173"/>
                    <a:pt x="35" y="175"/>
                    <a:pt x="32" y="179"/>
                  </a:cubicBezTo>
                  <a:cubicBezTo>
                    <a:pt x="30" y="180"/>
                    <a:pt x="29" y="181"/>
                    <a:pt x="28" y="183"/>
                  </a:cubicBezTo>
                  <a:cubicBezTo>
                    <a:pt x="27" y="184"/>
                    <a:pt x="26" y="185"/>
                    <a:pt x="25" y="187"/>
                  </a:cubicBezTo>
                  <a:cubicBezTo>
                    <a:pt x="25" y="187"/>
                    <a:pt x="25" y="188"/>
                    <a:pt x="24" y="188"/>
                  </a:cubicBezTo>
                  <a:cubicBezTo>
                    <a:pt x="24" y="189"/>
                    <a:pt x="24" y="189"/>
                    <a:pt x="24" y="190"/>
                  </a:cubicBezTo>
                  <a:cubicBezTo>
                    <a:pt x="24" y="191"/>
                    <a:pt x="24" y="191"/>
                    <a:pt x="23" y="192"/>
                  </a:cubicBezTo>
                  <a:lnTo>
                    <a:pt x="23" y="194"/>
                  </a:lnTo>
                  <a:cubicBezTo>
                    <a:pt x="23" y="195"/>
                    <a:pt x="23" y="195"/>
                    <a:pt x="23" y="195"/>
                  </a:cubicBezTo>
                  <a:cubicBezTo>
                    <a:pt x="23" y="196"/>
                    <a:pt x="24" y="196"/>
                    <a:pt x="24" y="198"/>
                  </a:cubicBezTo>
                  <a:lnTo>
                    <a:pt x="24" y="199"/>
                  </a:lnTo>
                  <a:cubicBezTo>
                    <a:pt x="25" y="199"/>
                    <a:pt x="25" y="199"/>
                    <a:pt x="25" y="199"/>
                  </a:cubicBezTo>
                  <a:cubicBezTo>
                    <a:pt x="25" y="199"/>
                    <a:pt x="25" y="200"/>
                    <a:pt x="26" y="200"/>
                  </a:cubicBezTo>
                  <a:lnTo>
                    <a:pt x="26" y="201"/>
                  </a:lnTo>
                  <a:cubicBezTo>
                    <a:pt x="28" y="201"/>
                    <a:pt x="28" y="201"/>
                    <a:pt x="29" y="201"/>
                  </a:cubicBezTo>
                  <a:cubicBezTo>
                    <a:pt x="31" y="201"/>
                    <a:pt x="33" y="201"/>
                    <a:pt x="34" y="201"/>
                  </a:cubicBezTo>
                  <a:moveTo>
                    <a:pt x="33" y="224"/>
                  </a:moveTo>
                  <a:cubicBezTo>
                    <a:pt x="26" y="224"/>
                    <a:pt x="19" y="223"/>
                    <a:pt x="13" y="219"/>
                  </a:cubicBezTo>
                  <a:cubicBezTo>
                    <a:pt x="7" y="216"/>
                    <a:pt x="3" y="210"/>
                    <a:pt x="1" y="203"/>
                  </a:cubicBezTo>
                  <a:cubicBezTo>
                    <a:pt x="0" y="196"/>
                    <a:pt x="0" y="189"/>
                    <a:pt x="2" y="182"/>
                  </a:cubicBezTo>
                  <a:cubicBezTo>
                    <a:pt x="4" y="174"/>
                    <a:pt x="10" y="168"/>
                    <a:pt x="16" y="163"/>
                  </a:cubicBezTo>
                  <a:cubicBezTo>
                    <a:pt x="21" y="157"/>
                    <a:pt x="28" y="153"/>
                    <a:pt x="33" y="149"/>
                  </a:cubicBezTo>
                  <a:cubicBezTo>
                    <a:pt x="39" y="146"/>
                    <a:pt x="44" y="142"/>
                    <a:pt x="50" y="139"/>
                  </a:cubicBezTo>
                  <a:cubicBezTo>
                    <a:pt x="51" y="138"/>
                    <a:pt x="53" y="138"/>
                    <a:pt x="55" y="136"/>
                  </a:cubicBezTo>
                  <a:cubicBezTo>
                    <a:pt x="54" y="135"/>
                    <a:pt x="54" y="134"/>
                    <a:pt x="53" y="133"/>
                  </a:cubicBezTo>
                  <a:cubicBezTo>
                    <a:pt x="48" y="124"/>
                    <a:pt x="47" y="112"/>
                    <a:pt x="46" y="102"/>
                  </a:cubicBezTo>
                  <a:cubicBezTo>
                    <a:pt x="46" y="89"/>
                    <a:pt x="49" y="78"/>
                    <a:pt x="52" y="66"/>
                  </a:cubicBezTo>
                  <a:cubicBezTo>
                    <a:pt x="55" y="54"/>
                    <a:pt x="61" y="43"/>
                    <a:pt x="67" y="33"/>
                  </a:cubicBezTo>
                  <a:cubicBezTo>
                    <a:pt x="74" y="22"/>
                    <a:pt x="81" y="12"/>
                    <a:pt x="92" y="5"/>
                  </a:cubicBezTo>
                  <a:cubicBezTo>
                    <a:pt x="95" y="2"/>
                    <a:pt x="100" y="1"/>
                    <a:pt x="104" y="1"/>
                  </a:cubicBezTo>
                  <a:cubicBezTo>
                    <a:pt x="110" y="0"/>
                    <a:pt x="115" y="2"/>
                    <a:pt x="119" y="5"/>
                  </a:cubicBezTo>
                  <a:cubicBezTo>
                    <a:pt x="123" y="8"/>
                    <a:pt x="125" y="11"/>
                    <a:pt x="129" y="15"/>
                  </a:cubicBezTo>
                  <a:cubicBezTo>
                    <a:pt x="130" y="15"/>
                    <a:pt x="130" y="16"/>
                    <a:pt x="131" y="16"/>
                  </a:cubicBezTo>
                  <a:cubicBezTo>
                    <a:pt x="131" y="17"/>
                    <a:pt x="132" y="18"/>
                    <a:pt x="132" y="18"/>
                  </a:cubicBezTo>
                  <a:cubicBezTo>
                    <a:pt x="133" y="18"/>
                    <a:pt x="134" y="19"/>
                    <a:pt x="135" y="19"/>
                  </a:cubicBezTo>
                  <a:cubicBezTo>
                    <a:pt x="140" y="22"/>
                    <a:pt x="142" y="29"/>
                    <a:pt x="139" y="35"/>
                  </a:cubicBezTo>
                  <a:cubicBezTo>
                    <a:pt x="138" y="38"/>
                    <a:pt x="135" y="40"/>
                    <a:pt x="132" y="41"/>
                  </a:cubicBezTo>
                  <a:cubicBezTo>
                    <a:pt x="129" y="42"/>
                    <a:pt x="125" y="41"/>
                    <a:pt x="123" y="39"/>
                  </a:cubicBezTo>
                  <a:cubicBezTo>
                    <a:pt x="117" y="36"/>
                    <a:pt x="112" y="32"/>
                    <a:pt x="107" y="27"/>
                  </a:cubicBezTo>
                  <a:cubicBezTo>
                    <a:pt x="108" y="27"/>
                    <a:pt x="108" y="27"/>
                    <a:pt x="108" y="28"/>
                  </a:cubicBezTo>
                  <a:cubicBezTo>
                    <a:pt x="108" y="27"/>
                    <a:pt x="107" y="26"/>
                    <a:pt x="107" y="26"/>
                  </a:cubicBezTo>
                  <a:lnTo>
                    <a:pt x="106" y="25"/>
                  </a:lnTo>
                  <a:cubicBezTo>
                    <a:pt x="105" y="25"/>
                    <a:pt x="105" y="25"/>
                    <a:pt x="105" y="25"/>
                  </a:cubicBezTo>
                  <a:cubicBezTo>
                    <a:pt x="104" y="26"/>
                    <a:pt x="104" y="26"/>
                    <a:pt x="103" y="26"/>
                  </a:cubicBezTo>
                  <a:cubicBezTo>
                    <a:pt x="102" y="28"/>
                    <a:pt x="100" y="29"/>
                    <a:pt x="99" y="30"/>
                  </a:cubicBezTo>
                  <a:cubicBezTo>
                    <a:pt x="97" y="32"/>
                    <a:pt x="95" y="33"/>
                    <a:pt x="94" y="36"/>
                  </a:cubicBezTo>
                  <a:cubicBezTo>
                    <a:pt x="91" y="39"/>
                    <a:pt x="88" y="43"/>
                    <a:pt x="86" y="47"/>
                  </a:cubicBezTo>
                  <a:cubicBezTo>
                    <a:pt x="83" y="52"/>
                    <a:pt x="80" y="57"/>
                    <a:pt x="78" y="62"/>
                  </a:cubicBezTo>
                  <a:cubicBezTo>
                    <a:pt x="76" y="66"/>
                    <a:pt x="75" y="71"/>
                    <a:pt x="73" y="75"/>
                  </a:cubicBezTo>
                  <a:cubicBezTo>
                    <a:pt x="72" y="79"/>
                    <a:pt x="71" y="84"/>
                    <a:pt x="70" y="89"/>
                  </a:cubicBezTo>
                  <a:cubicBezTo>
                    <a:pt x="70" y="92"/>
                    <a:pt x="70" y="94"/>
                    <a:pt x="70" y="97"/>
                  </a:cubicBezTo>
                  <a:cubicBezTo>
                    <a:pt x="70" y="100"/>
                    <a:pt x="70" y="104"/>
                    <a:pt x="70" y="107"/>
                  </a:cubicBezTo>
                  <a:cubicBezTo>
                    <a:pt x="70" y="110"/>
                    <a:pt x="71" y="113"/>
                    <a:pt x="71" y="115"/>
                  </a:cubicBezTo>
                  <a:cubicBezTo>
                    <a:pt x="72" y="116"/>
                    <a:pt x="72" y="117"/>
                    <a:pt x="72" y="118"/>
                  </a:cubicBezTo>
                  <a:cubicBezTo>
                    <a:pt x="73" y="120"/>
                    <a:pt x="74" y="122"/>
                    <a:pt x="75" y="124"/>
                  </a:cubicBezTo>
                  <a:lnTo>
                    <a:pt x="76" y="125"/>
                  </a:lnTo>
                  <a:cubicBezTo>
                    <a:pt x="81" y="124"/>
                    <a:pt x="87" y="126"/>
                    <a:pt x="89" y="131"/>
                  </a:cubicBezTo>
                  <a:cubicBezTo>
                    <a:pt x="91" y="134"/>
                    <a:pt x="91" y="138"/>
                    <a:pt x="89" y="140"/>
                  </a:cubicBezTo>
                  <a:cubicBezTo>
                    <a:pt x="91" y="142"/>
                    <a:pt x="92" y="143"/>
                    <a:pt x="94" y="145"/>
                  </a:cubicBezTo>
                  <a:cubicBezTo>
                    <a:pt x="98" y="150"/>
                    <a:pt x="102" y="155"/>
                    <a:pt x="103" y="161"/>
                  </a:cubicBezTo>
                  <a:cubicBezTo>
                    <a:pt x="106" y="168"/>
                    <a:pt x="107" y="176"/>
                    <a:pt x="106" y="184"/>
                  </a:cubicBezTo>
                  <a:cubicBezTo>
                    <a:pt x="104" y="191"/>
                    <a:pt x="102" y="196"/>
                    <a:pt x="98" y="201"/>
                  </a:cubicBezTo>
                  <a:cubicBezTo>
                    <a:pt x="92" y="207"/>
                    <a:pt x="86" y="211"/>
                    <a:pt x="79" y="215"/>
                  </a:cubicBezTo>
                  <a:cubicBezTo>
                    <a:pt x="72" y="219"/>
                    <a:pt x="65" y="220"/>
                    <a:pt x="57" y="222"/>
                  </a:cubicBezTo>
                  <a:cubicBezTo>
                    <a:pt x="50" y="224"/>
                    <a:pt x="43" y="224"/>
                    <a:pt x="36" y="224"/>
                  </a:cubicBezTo>
                  <a:cubicBezTo>
                    <a:pt x="35" y="224"/>
                    <a:pt x="34" y="224"/>
                    <a:pt x="33" y="2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9"/>
            <p:cNvSpPr/>
            <p:nvPr/>
          </p:nvSpPr>
          <p:spPr>
            <a:xfrm>
              <a:off x="1631160" y="1654920"/>
              <a:ext cx="68040" cy="143640"/>
            </a:xfrm>
            <a:custGeom>
              <a:rect b="b" l="l" r="r" t="t"/>
              <a:pathLst>
                <a:path extrusionOk="0" h="399" w="189">
                  <a:moveTo>
                    <a:pt x="31" y="375"/>
                  </a:moveTo>
                  <a:cubicBezTo>
                    <a:pt x="31" y="375"/>
                    <a:pt x="32" y="375"/>
                    <a:pt x="32" y="374"/>
                  </a:cubicBezTo>
                  <a:cubicBezTo>
                    <a:pt x="33" y="371"/>
                    <a:pt x="35" y="370"/>
                    <a:pt x="36" y="367"/>
                  </a:cubicBezTo>
                  <a:cubicBezTo>
                    <a:pt x="39" y="360"/>
                    <a:pt x="41" y="353"/>
                    <a:pt x="43" y="346"/>
                  </a:cubicBezTo>
                  <a:cubicBezTo>
                    <a:pt x="43" y="347"/>
                    <a:pt x="43" y="347"/>
                    <a:pt x="43" y="347"/>
                  </a:cubicBezTo>
                  <a:cubicBezTo>
                    <a:pt x="44" y="341"/>
                    <a:pt x="46" y="334"/>
                    <a:pt x="48" y="328"/>
                  </a:cubicBezTo>
                  <a:cubicBezTo>
                    <a:pt x="50" y="321"/>
                    <a:pt x="51" y="314"/>
                    <a:pt x="53" y="308"/>
                  </a:cubicBezTo>
                  <a:cubicBezTo>
                    <a:pt x="55" y="296"/>
                    <a:pt x="57" y="283"/>
                    <a:pt x="59" y="271"/>
                  </a:cubicBezTo>
                  <a:cubicBezTo>
                    <a:pt x="61" y="251"/>
                    <a:pt x="64" y="231"/>
                    <a:pt x="67" y="211"/>
                  </a:cubicBezTo>
                  <a:cubicBezTo>
                    <a:pt x="66" y="212"/>
                    <a:pt x="65" y="213"/>
                    <a:pt x="64" y="214"/>
                  </a:cubicBezTo>
                  <a:cubicBezTo>
                    <a:pt x="60" y="220"/>
                    <a:pt x="57" y="227"/>
                    <a:pt x="54" y="234"/>
                  </a:cubicBezTo>
                  <a:lnTo>
                    <a:pt x="54" y="235"/>
                  </a:lnTo>
                  <a:cubicBezTo>
                    <a:pt x="54" y="236"/>
                    <a:pt x="53" y="236"/>
                    <a:pt x="53" y="236"/>
                  </a:cubicBezTo>
                  <a:cubicBezTo>
                    <a:pt x="47" y="251"/>
                    <a:pt x="40" y="266"/>
                    <a:pt x="36" y="283"/>
                  </a:cubicBezTo>
                  <a:lnTo>
                    <a:pt x="36" y="282"/>
                  </a:lnTo>
                  <a:cubicBezTo>
                    <a:pt x="33" y="290"/>
                    <a:pt x="32" y="297"/>
                    <a:pt x="30" y="305"/>
                  </a:cubicBezTo>
                  <a:cubicBezTo>
                    <a:pt x="29" y="312"/>
                    <a:pt x="27" y="319"/>
                    <a:pt x="26" y="325"/>
                  </a:cubicBezTo>
                  <a:cubicBezTo>
                    <a:pt x="25" y="333"/>
                    <a:pt x="24" y="341"/>
                    <a:pt x="24" y="349"/>
                  </a:cubicBezTo>
                  <a:cubicBezTo>
                    <a:pt x="24" y="353"/>
                    <a:pt x="24" y="356"/>
                    <a:pt x="25" y="359"/>
                  </a:cubicBezTo>
                  <a:cubicBezTo>
                    <a:pt x="25" y="361"/>
                    <a:pt x="25" y="363"/>
                    <a:pt x="26" y="365"/>
                  </a:cubicBezTo>
                  <a:cubicBezTo>
                    <a:pt x="26" y="367"/>
                    <a:pt x="27" y="368"/>
                    <a:pt x="28" y="370"/>
                  </a:cubicBezTo>
                  <a:cubicBezTo>
                    <a:pt x="28" y="371"/>
                    <a:pt x="28" y="372"/>
                    <a:pt x="29" y="372"/>
                  </a:cubicBezTo>
                  <a:cubicBezTo>
                    <a:pt x="29" y="373"/>
                    <a:pt x="29" y="373"/>
                    <a:pt x="29" y="374"/>
                  </a:cubicBezTo>
                  <a:cubicBezTo>
                    <a:pt x="29" y="374"/>
                    <a:pt x="30" y="374"/>
                    <a:pt x="30" y="375"/>
                  </a:cubicBezTo>
                  <a:lnTo>
                    <a:pt x="31" y="375"/>
                  </a:lnTo>
                  <a:moveTo>
                    <a:pt x="23" y="396"/>
                  </a:moveTo>
                  <a:cubicBezTo>
                    <a:pt x="16" y="393"/>
                    <a:pt x="12" y="388"/>
                    <a:pt x="9" y="382"/>
                  </a:cubicBezTo>
                  <a:cubicBezTo>
                    <a:pt x="2" y="368"/>
                    <a:pt x="2" y="353"/>
                    <a:pt x="4" y="338"/>
                  </a:cubicBezTo>
                  <a:cubicBezTo>
                    <a:pt x="4" y="326"/>
                    <a:pt x="7" y="316"/>
                    <a:pt x="9" y="305"/>
                  </a:cubicBezTo>
                  <a:cubicBezTo>
                    <a:pt x="11" y="297"/>
                    <a:pt x="13" y="288"/>
                    <a:pt x="15" y="280"/>
                  </a:cubicBezTo>
                  <a:cubicBezTo>
                    <a:pt x="20" y="264"/>
                    <a:pt x="26" y="250"/>
                    <a:pt x="32" y="235"/>
                  </a:cubicBezTo>
                  <a:cubicBezTo>
                    <a:pt x="35" y="228"/>
                    <a:pt x="38" y="221"/>
                    <a:pt x="42" y="215"/>
                  </a:cubicBezTo>
                  <a:cubicBezTo>
                    <a:pt x="46" y="208"/>
                    <a:pt x="50" y="201"/>
                    <a:pt x="54" y="194"/>
                  </a:cubicBezTo>
                  <a:cubicBezTo>
                    <a:pt x="60" y="186"/>
                    <a:pt x="66" y="178"/>
                    <a:pt x="72" y="170"/>
                  </a:cubicBezTo>
                  <a:cubicBezTo>
                    <a:pt x="73" y="168"/>
                    <a:pt x="73" y="166"/>
                    <a:pt x="74" y="164"/>
                  </a:cubicBezTo>
                  <a:cubicBezTo>
                    <a:pt x="75" y="156"/>
                    <a:pt x="76" y="149"/>
                    <a:pt x="78" y="142"/>
                  </a:cubicBezTo>
                  <a:cubicBezTo>
                    <a:pt x="70" y="151"/>
                    <a:pt x="61" y="160"/>
                    <a:pt x="52" y="167"/>
                  </a:cubicBezTo>
                  <a:cubicBezTo>
                    <a:pt x="47" y="171"/>
                    <a:pt x="41" y="175"/>
                    <a:pt x="35" y="176"/>
                  </a:cubicBezTo>
                  <a:cubicBezTo>
                    <a:pt x="28" y="177"/>
                    <a:pt x="21" y="176"/>
                    <a:pt x="15" y="171"/>
                  </a:cubicBezTo>
                  <a:cubicBezTo>
                    <a:pt x="11" y="167"/>
                    <a:pt x="8" y="161"/>
                    <a:pt x="6" y="155"/>
                  </a:cubicBezTo>
                  <a:cubicBezTo>
                    <a:pt x="4" y="151"/>
                    <a:pt x="3" y="145"/>
                    <a:pt x="2" y="140"/>
                  </a:cubicBezTo>
                  <a:cubicBezTo>
                    <a:pt x="2" y="134"/>
                    <a:pt x="1" y="129"/>
                    <a:pt x="0" y="123"/>
                  </a:cubicBezTo>
                  <a:cubicBezTo>
                    <a:pt x="0" y="121"/>
                    <a:pt x="0" y="118"/>
                    <a:pt x="0" y="116"/>
                  </a:cubicBezTo>
                  <a:cubicBezTo>
                    <a:pt x="0" y="112"/>
                    <a:pt x="0" y="109"/>
                    <a:pt x="0" y="106"/>
                  </a:cubicBezTo>
                  <a:cubicBezTo>
                    <a:pt x="0" y="100"/>
                    <a:pt x="0" y="95"/>
                    <a:pt x="0" y="89"/>
                  </a:cubicBezTo>
                  <a:cubicBezTo>
                    <a:pt x="1" y="78"/>
                    <a:pt x="2" y="67"/>
                    <a:pt x="4" y="57"/>
                  </a:cubicBezTo>
                  <a:cubicBezTo>
                    <a:pt x="7" y="42"/>
                    <a:pt x="12" y="27"/>
                    <a:pt x="19" y="14"/>
                  </a:cubicBezTo>
                  <a:cubicBezTo>
                    <a:pt x="22" y="8"/>
                    <a:pt x="26" y="3"/>
                    <a:pt x="32" y="1"/>
                  </a:cubicBezTo>
                  <a:cubicBezTo>
                    <a:pt x="35" y="0"/>
                    <a:pt x="39" y="0"/>
                    <a:pt x="42" y="1"/>
                  </a:cubicBezTo>
                  <a:cubicBezTo>
                    <a:pt x="44" y="2"/>
                    <a:pt x="46" y="3"/>
                    <a:pt x="48" y="5"/>
                  </a:cubicBezTo>
                  <a:cubicBezTo>
                    <a:pt x="49" y="5"/>
                    <a:pt x="50" y="6"/>
                    <a:pt x="51" y="7"/>
                  </a:cubicBezTo>
                  <a:cubicBezTo>
                    <a:pt x="56" y="10"/>
                    <a:pt x="57" y="18"/>
                    <a:pt x="54" y="23"/>
                  </a:cubicBezTo>
                  <a:cubicBezTo>
                    <a:pt x="50" y="28"/>
                    <a:pt x="44" y="29"/>
                    <a:pt x="39" y="26"/>
                  </a:cubicBezTo>
                  <a:cubicBezTo>
                    <a:pt x="36" y="31"/>
                    <a:pt x="35" y="35"/>
                    <a:pt x="32" y="39"/>
                  </a:cubicBezTo>
                  <a:cubicBezTo>
                    <a:pt x="33" y="39"/>
                    <a:pt x="33" y="38"/>
                    <a:pt x="33" y="38"/>
                  </a:cubicBezTo>
                  <a:cubicBezTo>
                    <a:pt x="32" y="41"/>
                    <a:pt x="30" y="45"/>
                    <a:pt x="29" y="49"/>
                  </a:cubicBezTo>
                  <a:cubicBezTo>
                    <a:pt x="27" y="56"/>
                    <a:pt x="25" y="64"/>
                    <a:pt x="24" y="71"/>
                  </a:cubicBezTo>
                  <a:cubicBezTo>
                    <a:pt x="23" y="78"/>
                    <a:pt x="22" y="85"/>
                    <a:pt x="22" y="92"/>
                  </a:cubicBezTo>
                  <a:cubicBezTo>
                    <a:pt x="21" y="96"/>
                    <a:pt x="21" y="101"/>
                    <a:pt x="21" y="106"/>
                  </a:cubicBezTo>
                  <a:cubicBezTo>
                    <a:pt x="21" y="109"/>
                    <a:pt x="21" y="112"/>
                    <a:pt x="21" y="115"/>
                  </a:cubicBezTo>
                  <a:cubicBezTo>
                    <a:pt x="21" y="118"/>
                    <a:pt x="22" y="121"/>
                    <a:pt x="22" y="124"/>
                  </a:cubicBezTo>
                  <a:cubicBezTo>
                    <a:pt x="23" y="130"/>
                    <a:pt x="24" y="135"/>
                    <a:pt x="25" y="141"/>
                  </a:cubicBezTo>
                  <a:cubicBezTo>
                    <a:pt x="26" y="144"/>
                    <a:pt x="26" y="146"/>
                    <a:pt x="28" y="148"/>
                  </a:cubicBezTo>
                  <a:cubicBezTo>
                    <a:pt x="28" y="149"/>
                    <a:pt x="28" y="151"/>
                    <a:pt x="29" y="152"/>
                  </a:cubicBezTo>
                  <a:lnTo>
                    <a:pt x="30" y="153"/>
                  </a:lnTo>
                  <a:lnTo>
                    <a:pt x="31" y="153"/>
                  </a:ln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4" y="153"/>
                  </a:cubicBezTo>
                  <a:cubicBezTo>
                    <a:pt x="35" y="152"/>
                    <a:pt x="36" y="152"/>
                    <a:pt x="36" y="151"/>
                  </a:cubicBezTo>
                  <a:cubicBezTo>
                    <a:pt x="40" y="148"/>
                    <a:pt x="44" y="145"/>
                    <a:pt x="48" y="142"/>
                  </a:cubicBezTo>
                  <a:cubicBezTo>
                    <a:pt x="52" y="138"/>
                    <a:pt x="56" y="133"/>
                    <a:pt x="60" y="128"/>
                  </a:cubicBezTo>
                  <a:cubicBezTo>
                    <a:pt x="71" y="115"/>
                    <a:pt x="81" y="100"/>
                    <a:pt x="90" y="85"/>
                  </a:cubicBezTo>
                  <a:cubicBezTo>
                    <a:pt x="94" y="78"/>
                    <a:pt x="98" y="71"/>
                    <a:pt x="102" y="63"/>
                  </a:cubicBezTo>
                  <a:cubicBezTo>
                    <a:pt x="103" y="61"/>
                    <a:pt x="104" y="58"/>
                    <a:pt x="105" y="56"/>
                  </a:cubicBezTo>
                  <a:cubicBezTo>
                    <a:pt x="107" y="49"/>
                    <a:pt x="110" y="43"/>
                    <a:pt x="113" y="36"/>
                  </a:cubicBezTo>
                  <a:cubicBezTo>
                    <a:pt x="115" y="31"/>
                    <a:pt x="118" y="26"/>
                    <a:pt x="120" y="21"/>
                  </a:cubicBezTo>
                  <a:cubicBezTo>
                    <a:pt x="122" y="16"/>
                    <a:pt x="124" y="10"/>
                    <a:pt x="129" y="8"/>
                  </a:cubicBezTo>
                  <a:cubicBezTo>
                    <a:pt x="133" y="5"/>
                    <a:pt x="138" y="5"/>
                    <a:pt x="142" y="8"/>
                  </a:cubicBezTo>
                  <a:cubicBezTo>
                    <a:pt x="145" y="11"/>
                    <a:pt x="148" y="17"/>
                    <a:pt x="146" y="21"/>
                  </a:cubicBezTo>
                  <a:cubicBezTo>
                    <a:pt x="141" y="32"/>
                    <a:pt x="135" y="44"/>
                    <a:pt x="130" y="55"/>
                  </a:cubicBezTo>
                  <a:cubicBezTo>
                    <a:pt x="128" y="58"/>
                    <a:pt x="127" y="61"/>
                    <a:pt x="125" y="64"/>
                  </a:cubicBezTo>
                  <a:cubicBezTo>
                    <a:pt x="124" y="67"/>
                    <a:pt x="123" y="70"/>
                    <a:pt x="122" y="72"/>
                  </a:cubicBezTo>
                  <a:cubicBezTo>
                    <a:pt x="119" y="79"/>
                    <a:pt x="117" y="86"/>
                    <a:pt x="114" y="92"/>
                  </a:cubicBezTo>
                  <a:cubicBezTo>
                    <a:pt x="110" y="103"/>
                    <a:pt x="107" y="113"/>
                    <a:pt x="104" y="124"/>
                  </a:cubicBezTo>
                  <a:cubicBezTo>
                    <a:pt x="104" y="123"/>
                    <a:pt x="104" y="123"/>
                    <a:pt x="104" y="122"/>
                  </a:cubicBezTo>
                  <a:cubicBezTo>
                    <a:pt x="103" y="127"/>
                    <a:pt x="101" y="133"/>
                    <a:pt x="100" y="138"/>
                  </a:cubicBezTo>
                  <a:cubicBezTo>
                    <a:pt x="104" y="133"/>
                    <a:pt x="109" y="128"/>
                    <a:pt x="113" y="124"/>
                  </a:cubicBezTo>
                  <a:cubicBezTo>
                    <a:pt x="132" y="102"/>
                    <a:pt x="152" y="80"/>
                    <a:pt x="171" y="58"/>
                  </a:cubicBezTo>
                  <a:cubicBezTo>
                    <a:pt x="175" y="54"/>
                    <a:pt x="181" y="54"/>
                    <a:pt x="184" y="58"/>
                  </a:cubicBezTo>
                  <a:cubicBezTo>
                    <a:pt x="188" y="61"/>
                    <a:pt x="188" y="67"/>
                    <a:pt x="185" y="71"/>
                  </a:cubicBezTo>
                  <a:cubicBezTo>
                    <a:pt x="168" y="90"/>
                    <a:pt x="150" y="109"/>
                    <a:pt x="134" y="128"/>
                  </a:cubicBezTo>
                  <a:cubicBezTo>
                    <a:pt x="126" y="137"/>
                    <a:pt x="119" y="145"/>
                    <a:pt x="111" y="154"/>
                  </a:cubicBezTo>
                  <a:cubicBezTo>
                    <a:pt x="105" y="161"/>
                    <a:pt x="99" y="169"/>
                    <a:pt x="92" y="176"/>
                  </a:cubicBezTo>
                  <a:cubicBezTo>
                    <a:pt x="91" y="185"/>
                    <a:pt x="90" y="194"/>
                    <a:pt x="88" y="202"/>
                  </a:cubicBezTo>
                  <a:cubicBezTo>
                    <a:pt x="85" y="226"/>
                    <a:pt x="82" y="250"/>
                    <a:pt x="79" y="273"/>
                  </a:cubicBezTo>
                  <a:cubicBezTo>
                    <a:pt x="77" y="284"/>
                    <a:pt x="75" y="295"/>
                    <a:pt x="73" y="306"/>
                  </a:cubicBezTo>
                  <a:cubicBezTo>
                    <a:pt x="72" y="312"/>
                    <a:pt x="71" y="318"/>
                    <a:pt x="69" y="324"/>
                  </a:cubicBezTo>
                  <a:cubicBezTo>
                    <a:pt x="68" y="328"/>
                    <a:pt x="67" y="333"/>
                    <a:pt x="66" y="338"/>
                  </a:cubicBezTo>
                  <a:cubicBezTo>
                    <a:pt x="64" y="346"/>
                    <a:pt x="62" y="354"/>
                    <a:pt x="59" y="363"/>
                  </a:cubicBezTo>
                  <a:cubicBezTo>
                    <a:pt x="57" y="370"/>
                    <a:pt x="55" y="376"/>
                    <a:pt x="51" y="382"/>
                  </a:cubicBezTo>
                  <a:cubicBezTo>
                    <a:pt x="49" y="388"/>
                    <a:pt x="44" y="393"/>
                    <a:pt x="39" y="396"/>
                  </a:cubicBezTo>
                  <a:cubicBezTo>
                    <a:pt x="36" y="397"/>
                    <a:pt x="33" y="398"/>
                    <a:pt x="30" y="398"/>
                  </a:cubicBezTo>
                  <a:cubicBezTo>
                    <a:pt x="28" y="398"/>
                    <a:pt x="25" y="397"/>
                    <a:pt x="23" y="39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9"/>
            <p:cNvSpPr/>
            <p:nvPr/>
          </p:nvSpPr>
          <p:spPr>
            <a:xfrm>
              <a:off x="1646640" y="1761840"/>
              <a:ext cx="60840" cy="167760"/>
            </a:xfrm>
            <a:custGeom>
              <a:rect b="b" l="l" r="r" t="t"/>
              <a:pathLst>
                <a:path extrusionOk="0" h="466" w="169">
                  <a:moveTo>
                    <a:pt x="1" y="458"/>
                  </a:moveTo>
                  <a:cubicBezTo>
                    <a:pt x="0" y="456"/>
                    <a:pt x="0" y="454"/>
                    <a:pt x="0" y="451"/>
                  </a:cubicBezTo>
                  <a:cubicBezTo>
                    <a:pt x="0" y="447"/>
                    <a:pt x="1" y="444"/>
                    <a:pt x="4" y="441"/>
                  </a:cubicBezTo>
                  <a:cubicBezTo>
                    <a:pt x="6" y="436"/>
                    <a:pt x="8" y="431"/>
                    <a:pt x="9" y="426"/>
                  </a:cubicBezTo>
                  <a:lnTo>
                    <a:pt x="9" y="427"/>
                  </a:lnTo>
                  <a:cubicBezTo>
                    <a:pt x="12" y="416"/>
                    <a:pt x="15" y="406"/>
                    <a:pt x="17" y="395"/>
                  </a:cubicBezTo>
                  <a:cubicBezTo>
                    <a:pt x="19" y="391"/>
                    <a:pt x="20" y="385"/>
                    <a:pt x="21" y="380"/>
                  </a:cubicBezTo>
                  <a:cubicBezTo>
                    <a:pt x="22" y="376"/>
                    <a:pt x="22" y="372"/>
                    <a:pt x="24" y="369"/>
                  </a:cubicBezTo>
                  <a:cubicBezTo>
                    <a:pt x="25" y="358"/>
                    <a:pt x="27" y="348"/>
                    <a:pt x="29" y="338"/>
                  </a:cubicBezTo>
                  <a:cubicBezTo>
                    <a:pt x="31" y="326"/>
                    <a:pt x="33" y="314"/>
                    <a:pt x="35" y="303"/>
                  </a:cubicBezTo>
                  <a:cubicBezTo>
                    <a:pt x="35" y="303"/>
                    <a:pt x="34" y="303"/>
                    <a:pt x="34" y="304"/>
                  </a:cubicBezTo>
                  <a:cubicBezTo>
                    <a:pt x="38" y="280"/>
                    <a:pt x="40" y="256"/>
                    <a:pt x="43" y="232"/>
                  </a:cubicBezTo>
                  <a:cubicBezTo>
                    <a:pt x="46" y="213"/>
                    <a:pt x="47" y="193"/>
                    <a:pt x="50" y="174"/>
                  </a:cubicBezTo>
                  <a:cubicBezTo>
                    <a:pt x="53" y="157"/>
                    <a:pt x="56" y="141"/>
                    <a:pt x="61" y="124"/>
                  </a:cubicBezTo>
                  <a:cubicBezTo>
                    <a:pt x="65" y="108"/>
                    <a:pt x="71" y="92"/>
                    <a:pt x="78" y="77"/>
                  </a:cubicBezTo>
                  <a:cubicBezTo>
                    <a:pt x="81" y="69"/>
                    <a:pt x="85" y="60"/>
                    <a:pt x="90" y="52"/>
                  </a:cubicBezTo>
                  <a:cubicBezTo>
                    <a:pt x="94" y="45"/>
                    <a:pt x="99" y="38"/>
                    <a:pt x="104" y="32"/>
                  </a:cubicBezTo>
                  <a:cubicBezTo>
                    <a:pt x="107" y="29"/>
                    <a:pt x="110" y="27"/>
                    <a:pt x="113" y="24"/>
                  </a:cubicBezTo>
                  <a:cubicBezTo>
                    <a:pt x="116" y="22"/>
                    <a:pt x="120" y="20"/>
                    <a:pt x="123" y="20"/>
                  </a:cubicBezTo>
                  <a:cubicBezTo>
                    <a:pt x="124" y="20"/>
                    <a:pt x="126" y="19"/>
                    <a:pt x="127" y="20"/>
                  </a:cubicBezTo>
                  <a:cubicBezTo>
                    <a:pt x="130" y="20"/>
                    <a:pt x="131" y="20"/>
                    <a:pt x="134" y="21"/>
                  </a:cubicBezTo>
                  <a:cubicBezTo>
                    <a:pt x="135" y="21"/>
                    <a:pt x="138" y="22"/>
                    <a:pt x="139" y="24"/>
                  </a:cubicBezTo>
                  <a:cubicBezTo>
                    <a:pt x="141" y="19"/>
                    <a:pt x="142" y="14"/>
                    <a:pt x="144" y="10"/>
                  </a:cubicBezTo>
                  <a:cubicBezTo>
                    <a:pt x="146" y="3"/>
                    <a:pt x="153" y="0"/>
                    <a:pt x="159" y="2"/>
                  </a:cubicBezTo>
                  <a:cubicBezTo>
                    <a:pt x="165" y="4"/>
                    <a:pt x="168" y="11"/>
                    <a:pt x="166" y="17"/>
                  </a:cubicBezTo>
                  <a:cubicBezTo>
                    <a:pt x="164" y="22"/>
                    <a:pt x="162" y="27"/>
                    <a:pt x="160" y="32"/>
                  </a:cubicBezTo>
                  <a:cubicBezTo>
                    <a:pt x="159" y="38"/>
                    <a:pt x="157" y="43"/>
                    <a:pt x="155" y="49"/>
                  </a:cubicBezTo>
                  <a:lnTo>
                    <a:pt x="155" y="48"/>
                  </a:lnTo>
                  <a:cubicBezTo>
                    <a:pt x="153" y="54"/>
                    <a:pt x="152" y="60"/>
                    <a:pt x="151" y="66"/>
                  </a:cubicBezTo>
                  <a:cubicBezTo>
                    <a:pt x="151" y="70"/>
                    <a:pt x="150" y="73"/>
                    <a:pt x="150" y="76"/>
                  </a:cubicBezTo>
                  <a:cubicBezTo>
                    <a:pt x="149" y="85"/>
                    <a:pt x="148" y="94"/>
                    <a:pt x="145" y="102"/>
                  </a:cubicBezTo>
                  <a:cubicBezTo>
                    <a:pt x="144" y="106"/>
                    <a:pt x="143" y="110"/>
                    <a:pt x="142" y="115"/>
                  </a:cubicBezTo>
                  <a:cubicBezTo>
                    <a:pt x="141" y="119"/>
                    <a:pt x="139" y="123"/>
                    <a:pt x="137" y="127"/>
                  </a:cubicBezTo>
                  <a:cubicBezTo>
                    <a:pt x="134" y="133"/>
                    <a:pt x="126" y="135"/>
                    <a:pt x="120" y="131"/>
                  </a:cubicBezTo>
                  <a:cubicBezTo>
                    <a:pt x="117" y="129"/>
                    <a:pt x="116" y="127"/>
                    <a:pt x="115" y="123"/>
                  </a:cubicBezTo>
                  <a:cubicBezTo>
                    <a:pt x="114" y="120"/>
                    <a:pt x="115" y="117"/>
                    <a:pt x="116" y="115"/>
                  </a:cubicBezTo>
                  <a:cubicBezTo>
                    <a:pt x="119" y="103"/>
                    <a:pt x="121" y="91"/>
                    <a:pt x="124" y="79"/>
                  </a:cubicBezTo>
                  <a:cubicBezTo>
                    <a:pt x="126" y="74"/>
                    <a:pt x="127" y="70"/>
                    <a:pt x="128" y="64"/>
                  </a:cubicBezTo>
                  <a:cubicBezTo>
                    <a:pt x="128" y="61"/>
                    <a:pt x="128" y="57"/>
                    <a:pt x="127" y="53"/>
                  </a:cubicBezTo>
                  <a:cubicBezTo>
                    <a:pt x="127" y="50"/>
                    <a:pt x="127" y="48"/>
                    <a:pt x="126" y="45"/>
                  </a:cubicBezTo>
                  <a:cubicBezTo>
                    <a:pt x="126" y="44"/>
                    <a:pt x="126" y="44"/>
                    <a:pt x="126" y="43"/>
                  </a:cubicBezTo>
                  <a:lnTo>
                    <a:pt x="125" y="44"/>
                  </a:lnTo>
                  <a:cubicBezTo>
                    <a:pt x="124" y="45"/>
                    <a:pt x="123" y="46"/>
                    <a:pt x="121" y="46"/>
                  </a:cubicBezTo>
                  <a:cubicBezTo>
                    <a:pt x="120" y="48"/>
                    <a:pt x="120" y="49"/>
                    <a:pt x="119" y="50"/>
                  </a:cubicBezTo>
                  <a:cubicBezTo>
                    <a:pt x="116" y="54"/>
                    <a:pt x="113" y="58"/>
                    <a:pt x="110" y="63"/>
                  </a:cubicBezTo>
                  <a:cubicBezTo>
                    <a:pt x="105" y="71"/>
                    <a:pt x="100" y="81"/>
                    <a:pt x="96" y="90"/>
                  </a:cubicBezTo>
                  <a:cubicBezTo>
                    <a:pt x="91" y="102"/>
                    <a:pt x="86" y="115"/>
                    <a:pt x="82" y="127"/>
                  </a:cubicBezTo>
                  <a:cubicBezTo>
                    <a:pt x="77" y="146"/>
                    <a:pt x="73" y="166"/>
                    <a:pt x="70" y="185"/>
                  </a:cubicBezTo>
                  <a:cubicBezTo>
                    <a:pt x="66" y="214"/>
                    <a:pt x="63" y="242"/>
                    <a:pt x="59" y="270"/>
                  </a:cubicBezTo>
                  <a:cubicBezTo>
                    <a:pt x="57" y="282"/>
                    <a:pt x="56" y="295"/>
                    <a:pt x="53" y="307"/>
                  </a:cubicBezTo>
                  <a:cubicBezTo>
                    <a:pt x="52" y="320"/>
                    <a:pt x="49" y="332"/>
                    <a:pt x="47" y="345"/>
                  </a:cubicBezTo>
                  <a:cubicBezTo>
                    <a:pt x="45" y="363"/>
                    <a:pt x="40" y="381"/>
                    <a:pt x="36" y="399"/>
                  </a:cubicBezTo>
                  <a:cubicBezTo>
                    <a:pt x="35" y="409"/>
                    <a:pt x="32" y="418"/>
                    <a:pt x="30" y="427"/>
                  </a:cubicBezTo>
                  <a:cubicBezTo>
                    <a:pt x="29" y="432"/>
                    <a:pt x="28" y="437"/>
                    <a:pt x="27" y="441"/>
                  </a:cubicBezTo>
                  <a:cubicBezTo>
                    <a:pt x="25" y="447"/>
                    <a:pt x="24" y="454"/>
                    <a:pt x="21" y="460"/>
                  </a:cubicBezTo>
                  <a:cubicBezTo>
                    <a:pt x="18" y="463"/>
                    <a:pt x="15" y="465"/>
                    <a:pt x="11" y="465"/>
                  </a:cubicBezTo>
                  <a:cubicBezTo>
                    <a:pt x="7" y="465"/>
                    <a:pt x="3" y="462"/>
                    <a:pt x="1" y="45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9"/>
            <p:cNvSpPr/>
            <p:nvPr/>
          </p:nvSpPr>
          <p:spPr>
            <a:xfrm>
              <a:off x="1629000" y="1838160"/>
              <a:ext cx="78120" cy="36720"/>
            </a:xfrm>
            <a:custGeom>
              <a:rect b="b" l="l" r="r" t="t"/>
              <a:pathLst>
                <a:path extrusionOk="0" h="102" w="217">
                  <a:moveTo>
                    <a:pt x="18" y="99"/>
                  </a:moveTo>
                  <a:cubicBezTo>
                    <a:pt x="15" y="97"/>
                    <a:pt x="13" y="95"/>
                    <a:pt x="10" y="93"/>
                  </a:cubicBezTo>
                  <a:cubicBezTo>
                    <a:pt x="8" y="91"/>
                    <a:pt x="6" y="89"/>
                    <a:pt x="4" y="86"/>
                  </a:cubicBezTo>
                  <a:cubicBezTo>
                    <a:pt x="0" y="81"/>
                    <a:pt x="0" y="74"/>
                    <a:pt x="2" y="68"/>
                  </a:cubicBezTo>
                  <a:cubicBezTo>
                    <a:pt x="4" y="62"/>
                    <a:pt x="9" y="58"/>
                    <a:pt x="14" y="55"/>
                  </a:cubicBezTo>
                  <a:cubicBezTo>
                    <a:pt x="20" y="50"/>
                    <a:pt x="27" y="47"/>
                    <a:pt x="34" y="44"/>
                  </a:cubicBezTo>
                  <a:cubicBezTo>
                    <a:pt x="48" y="39"/>
                    <a:pt x="60" y="35"/>
                    <a:pt x="74" y="31"/>
                  </a:cubicBezTo>
                  <a:cubicBezTo>
                    <a:pt x="81" y="30"/>
                    <a:pt x="88" y="27"/>
                    <a:pt x="96" y="25"/>
                  </a:cubicBezTo>
                  <a:cubicBezTo>
                    <a:pt x="119" y="20"/>
                    <a:pt x="141" y="14"/>
                    <a:pt x="165" y="10"/>
                  </a:cubicBezTo>
                  <a:cubicBezTo>
                    <a:pt x="177" y="7"/>
                    <a:pt x="190" y="4"/>
                    <a:pt x="204" y="1"/>
                  </a:cubicBezTo>
                  <a:cubicBezTo>
                    <a:pt x="209" y="0"/>
                    <a:pt x="214" y="3"/>
                    <a:pt x="215" y="9"/>
                  </a:cubicBezTo>
                  <a:cubicBezTo>
                    <a:pt x="216" y="14"/>
                    <a:pt x="212" y="19"/>
                    <a:pt x="207" y="20"/>
                  </a:cubicBezTo>
                  <a:cubicBezTo>
                    <a:pt x="184" y="25"/>
                    <a:pt x="162" y="31"/>
                    <a:pt x="139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30" y="39"/>
                    <a:pt x="120" y="42"/>
                    <a:pt x="109" y="44"/>
                  </a:cubicBezTo>
                  <a:cubicBezTo>
                    <a:pt x="102" y="46"/>
                    <a:pt x="95" y="48"/>
                    <a:pt x="87" y="51"/>
                  </a:cubicBezTo>
                  <a:cubicBezTo>
                    <a:pt x="75" y="54"/>
                    <a:pt x="62" y="58"/>
                    <a:pt x="50" y="62"/>
                  </a:cubicBezTo>
                  <a:lnTo>
                    <a:pt x="51" y="62"/>
                  </a:lnTo>
                  <a:cubicBezTo>
                    <a:pt x="45" y="64"/>
                    <a:pt x="39" y="66"/>
                    <a:pt x="34" y="69"/>
                  </a:cubicBezTo>
                  <a:lnTo>
                    <a:pt x="35" y="69"/>
                  </a:lnTo>
                  <a:cubicBezTo>
                    <a:pt x="32" y="70"/>
                    <a:pt x="30" y="72"/>
                    <a:pt x="28" y="73"/>
                  </a:cubicBezTo>
                  <a:cubicBezTo>
                    <a:pt x="27" y="73"/>
                    <a:pt x="27" y="74"/>
                    <a:pt x="25" y="75"/>
                  </a:cubicBezTo>
                  <a:cubicBezTo>
                    <a:pt x="28" y="77"/>
                    <a:pt x="30" y="78"/>
                    <a:pt x="32" y="80"/>
                  </a:cubicBezTo>
                  <a:cubicBezTo>
                    <a:pt x="37" y="84"/>
                    <a:pt x="39" y="91"/>
                    <a:pt x="35" y="96"/>
                  </a:cubicBezTo>
                  <a:cubicBezTo>
                    <a:pt x="32" y="99"/>
                    <a:pt x="29" y="101"/>
                    <a:pt x="25" y="101"/>
                  </a:cubicBezTo>
                  <a:cubicBezTo>
                    <a:pt x="22" y="101"/>
                    <a:pt x="20" y="101"/>
                    <a:pt x="18" y="9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9"/>
            <p:cNvSpPr/>
            <p:nvPr/>
          </p:nvSpPr>
          <p:spPr>
            <a:xfrm>
              <a:off x="1712520" y="1796400"/>
              <a:ext cx="65880" cy="100080"/>
            </a:xfrm>
            <a:custGeom>
              <a:rect b="b" l="l" r="r" t="t"/>
              <a:pathLst>
                <a:path extrusionOk="0" h="278" w="183">
                  <a:moveTo>
                    <a:pt x="25" y="255"/>
                  </a:moveTo>
                  <a:cubicBezTo>
                    <a:pt x="26" y="255"/>
                    <a:pt x="26" y="254"/>
                    <a:pt x="26" y="254"/>
                  </a:cubicBezTo>
                  <a:cubicBezTo>
                    <a:pt x="27" y="254"/>
                    <a:pt x="28" y="254"/>
                    <a:pt x="29" y="253"/>
                  </a:cubicBezTo>
                  <a:cubicBezTo>
                    <a:pt x="32" y="251"/>
                    <a:pt x="35" y="249"/>
                    <a:pt x="37" y="248"/>
                  </a:cubicBezTo>
                  <a:cubicBezTo>
                    <a:pt x="42" y="244"/>
                    <a:pt x="47" y="240"/>
                    <a:pt x="51" y="237"/>
                  </a:cubicBezTo>
                  <a:cubicBezTo>
                    <a:pt x="53" y="235"/>
                    <a:pt x="56" y="233"/>
                    <a:pt x="57" y="231"/>
                  </a:cubicBezTo>
                  <a:cubicBezTo>
                    <a:pt x="59" y="230"/>
                    <a:pt x="61" y="228"/>
                    <a:pt x="63" y="226"/>
                  </a:cubicBezTo>
                  <a:cubicBezTo>
                    <a:pt x="67" y="222"/>
                    <a:pt x="70" y="218"/>
                    <a:pt x="74" y="214"/>
                  </a:cubicBezTo>
                  <a:cubicBezTo>
                    <a:pt x="76" y="212"/>
                    <a:pt x="78" y="210"/>
                    <a:pt x="79" y="208"/>
                  </a:cubicBezTo>
                  <a:cubicBezTo>
                    <a:pt x="81" y="206"/>
                    <a:pt x="83" y="204"/>
                    <a:pt x="85" y="202"/>
                  </a:cubicBezTo>
                  <a:cubicBezTo>
                    <a:pt x="88" y="198"/>
                    <a:pt x="91" y="193"/>
                    <a:pt x="94" y="189"/>
                  </a:cubicBezTo>
                  <a:cubicBezTo>
                    <a:pt x="96" y="185"/>
                    <a:pt x="99" y="182"/>
                    <a:pt x="101" y="178"/>
                  </a:cubicBezTo>
                  <a:cubicBezTo>
                    <a:pt x="99" y="178"/>
                    <a:pt x="96" y="178"/>
                    <a:pt x="94" y="178"/>
                  </a:cubicBezTo>
                  <a:cubicBezTo>
                    <a:pt x="91" y="178"/>
                    <a:pt x="88" y="178"/>
                    <a:pt x="85" y="178"/>
                  </a:cubicBezTo>
                  <a:lnTo>
                    <a:pt x="86" y="178"/>
                  </a:lnTo>
                  <a:cubicBezTo>
                    <a:pt x="84" y="178"/>
                    <a:pt x="81" y="179"/>
                    <a:pt x="78" y="180"/>
                  </a:cubicBezTo>
                  <a:cubicBezTo>
                    <a:pt x="75" y="180"/>
                    <a:pt x="72" y="181"/>
                    <a:pt x="70" y="182"/>
                  </a:cubicBezTo>
                  <a:cubicBezTo>
                    <a:pt x="67" y="183"/>
                    <a:pt x="65" y="184"/>
                    <a:pt x="63" y="185"/>
                  </a:cubicBezTo>
                  <a:cubicBezTo>
                    <a:pt x="60" y="187"/>
                    <a:pt x="58" y="188"/>
                    <a:pt x="56" y="189"/>
                  </a:cubicBezTo>
                  <a:cubicBezTo>
                    <a:pt x="53" y="192"/>
                    <a:pt x="51" y="193"/>
                    <a:pt x="48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6" y="199"/>
                    <a:pt x="43" y="202"/>
                    <a:pt x="40" y="205"/>
                  </a:cubicBezTo>
                  <a:cubicBezTo>
                    <a:pt x="37" y="208"/>
                    <a:pt x="35" y="211"/>
                    <a:pt x="33" y="214"/>
                  </a:cubicBezTo>
                  <a:cubicBezTo>
                    <a:pt x="31" y="218"/>
                    <a:pt x="29" y="221"/>
                    <a:pt x="28" y="224"/>
                  </a:cubicBezTo>
                  <a:cubicBezTo>
                    <a:pt x="26" y="227"/>
                    <a:pt x="25" y="230"/>
                    <a:pt x="25" y="233"/>
                  </a:cubicBezTo>
                  <a:cubicBezTo>
                    <a:pt x="24" y="236"/>
                    <a:pt x="23" y="238"/>
                    <a:pt x="23" y="241"/>
                  </a:cubicBezTo>
                  <a:cubicBezTo>
                    <a:pt x="23" y="242"/>
                    <a:pt x="23" y="244"/>
                    <a:pt x="22" y="245"/>
                  </a:cubicBezTo>
                  <a:cubicBezTo>
                    <a:pt x="22" y="247"/>
                    <a:pt x="23" y="248"/>
                    <a:pt x="23" y="250"/>
                  </a:cubicBezTo>
                  <a:cubicBezTo>
                    <a:pt x="23" y="251"/>
                    <a:pt x="23" y="251"/>
                    <a:pt x="23" y="252"/>
                  </a:cubicBezTo>
                  <a:lnTo>
                    <a:pt x="23" y="253"/>
                  </a:lnTo>
                  <a:lnTo>
                    <a:pt x="23" y="254"/>
                  </a:lnTo>
                  <a:cubicBezTo>
                    <a:pt x="23" y="253"/>
                    <a:pt x="23" y="253"/>
                    <a:pt x="23" y="253"/>
                  </a:cubicBezTo>
                  <a:cubicBezTo>
                    <a:pt x="23" y="253"/>
                    <a:pt x="23" y="254"/>
                    <a:pt x="24" y="254"/>
                  </a:cubicBezTo>
                  <a:lnTo>
                    <a:pt x="24" y="255"/>
                  </a:lnTo>
                  <a:lnTo>
                    <a:pt x="25" y="255"/>
                  </a:lnTo>
                  <a:moveTo>
                    <a:pt x="18" y="277"/>
                  </a:moveTo>
                  <a:cubicBezTo>
                    <a:pt x="11" y="275"/>
                    <a:pt x="6" y="270"/>
                    <a:pt x="3" y="264"/>
                  </a:cubicBezTo>
                  <a:cubicBezTo>
                    <a:pt x="0" y="258"/>
                    <a:pt x="0" y="251"/>
                    <a:pt x="0" y="244"/>
                  </a:cubicBezTo>
                  <a:cubicBezTo>
                    <a:pt x="0" y="236"/>
                    <a:pt x="2" y="228"/>
                    <a:pt x="5" y="221"/>
                  </a:cubicBezTo>
                  <a:cubicBezTo>
                    <a:pt x="10" y="206"/>
                    <a:pt x="20" y="193"/>
                    <a:pt x="31" y="182"/>
                  </a:cubicBezTo>
                  <a:cubicBezTo>
                    <a:pt x="42" y="171"/>
                    <a:pt x="56" y="163"/>
                    <a:pt x="71" y="159"/>
                  </a:cubicBezTo>
                  <a:cubicBezTo>
                    <a:pt x="85" y="155"/>
                    <a:pt x="99" y="155"/>
                    <a:pt x="113" y="159"/>
                  </a:cubicBezTo>
                  <a:cubicBezTo>
                    <a:pt x="113" y="157"/>
                    <a:pt x="114" y="156"/>
                    <a:pt x="114" y="155"/>
                  </a:cubicBezTo>
                  <a:cubicBezTo>
                    <a:pt x="117" y="149"/>
                    <a:pt x="120" y="142"/>
                    <a:pt x="124" y="136"/>
                  </a:cubicBezTo>
                  <a:cubicBezTo>
                    <a:pt x="127" y="128"/>
                    <a:pt x="130" y="119"/>
                    <a:pt x="133" y="112"/>
                  </a:cubicBezTo>
                  <a:cubicBezTo>
                    <a:pt x="135" y="108"/>
                    <a:pt x="136" y="104"/>
                    <a:pt x="137" y="100"/>
                  </a:cubicBezTo>
                  <a:cubicBezTo>
                    <a:pt x="138" y="96"/>
                    <a:pt x="140" y="93"/>
                    <a:pt x="141" y="89"/>
                  </a:cubicBezTo>
                  <a:cubicBezTo>
                    <a:pt x="144" y="77"/>
                    <a:pt x="148" y="65"/>
                    <a:pt x="150" y="52"/>
                  </a:cubicBezTo>
                  <a:cubicBezTo>
                    <a:pt x="151" y="46"/>
                    <a:pt x="151" y="40"/>
                    <a:pt x="151" y="33"/>
                  </a:cubicBezTo>
                  <a:lnTo>
                    <a:pt x="151" y="32"/>
                  </a:lnTo>
                  <a:cubicBezTo>
                    <a:pt x="151" y="32"/>
                    <a:pt x="150" y="33"/>
                    <a:pt x="149" y="34"/>
                  </a:cubicBezTo>
                  <a:cubicBezTo>
                    <a:pt x="146" y="40"/>
                    <a:pt x="143" y="45"/>
                    <a:pt x="140" y="52"/>
                  </a:cubicBezTo>
                  <a:cubicBezTo>
                    <a:pt x="139" y="54"/>
                    <a:pt x="138" y="57"/>
                    <a:pt x="138" y="59"/>
                  </a:cubicBezTo>
                  <a:lnTo>
                    <a:pt x="139" y="59"/>
                  </a:lnTo>
                  <a:cubicBezTo>
                    <a:pt x="142" y="62"/>
                    <a:pt x="144" y="64"/>
                    <a:pt x="144" y="67"/>
                  </a:cubicBezTo>
                  <a:cubicBezTo>
                    <a:pt x="145" y="71"/>
                    <a:pt x="144" y="75"/>
                    <a:pt x="141" y="77"/>
                  </a:cubicBezTo>
                  <a:cubicBezTo>
                    <a:pt x="138" y="80"/>
                    <a:pt x="136" y="83"/>
                    <a:pt x="132" y="85"/>
                  </a:cubicBezTo>
                  <a:cubicBezTo>
                    <a:pt x="130" y="86"/>
                    <a:pt x="127" y="87"/>
                    <a:pt x="125" y="87"/>
                  </a:cubicBezTo>
                  <a:cubicBezTo>
                    <a:pt x="121" y="86"/>
                    <a:pt x="118" y="85"/>
                    <a:pt x="116" y="82"/>
                  </a:cubicBezTo>
                  <a:cubicBezTo>
                    <a:pt x="114" y="79"/>
                    <a:pt x="113" y="76"/>
                    <a:pt x="113" y="73"/>
                  </a:cubicBezTo>
                  <a:cubicBezTo>
                    <a:pt x="112" y="71"/>
                    <a:pt x="113" y="67"/>
                    <a:pt x="113" y="64"/>
                  </a:cubicBezTo>
                  <a:cubicBezTo>
                    <a:pt x="114" y="57"/>
                    <a:pt x="117" y="49"/>
                    <a:pt x="120" y="42"/>
                  </a:cubicBezTo>
                  <a:cubicBezTo>
                    <a:pt x="123" y="36"/>
                    <a:pt x="126" y="29"/>
                    <a:pt x="130" y="23"/>
                  </a:cubicBezTo>
                  <a:cubicBezTo>
                    <a:pt x="134" y="15"/>
                    <a:pt x="139" y="6"/>
                    <a:pt x="148" y="2"/>
                  </a:cubicBezTo>
                  <a:cubicBezTo>
                    <a:pt x="151" y="1"/>
                    <a:pt x="154" y="0"/>
                    <a:pt x="157" y="1"/>
                  </a:cubicBezTo>
                  <a:cubicBezTo>
                    <a:pt x="159" y="1"/>
                    <a:pt x="160" y="1"/>
                    <a:pt x="161" y="1"/>
                  </a:cubicBezTo>
                  <a:cubicBezTo>
                    <a:pt x="163" y="2"/>
                    <a:pt x="164" y="2"/>
                    <a:pt x="165" y="4"/>
                  </a:cubicBezTo>
                  <a:cubicBezTo>
                    <a:pt x="167" y="5"/>
                    <a:pt x="170" y="8"/>
                    <a:pt x="171" y="11"/>
                  </a:cubicBezTo>
                  <a:cubicBezTo>
                    <a:pt x="173" y="14"/>
                    <a:pt x="174" y="18"/>
                    <a:pt x="174" y="21"/>
                  </a:cubicBezTo>
                  <a:cubicBezTo>
                    <a:pt x="175" y="38"/>
                    <a:pt x="173" y="55"/>
                    <a:pt x="169" y="72"/>
                  </a:cubicBezTo>
                  <a:cubicBezTo>
                    <a:pt x="165" y="85"/>
                    <a:pt x="160" y="97"/>
                    <a:pt x="156" y="111"/>
                  </a:cubicBezTo>
                  <a:cubicBezTo>
                    <a:pt x="155" y="115"/>
                    <a:pt x="153" y="120"/>
                    <a:pt x="151" y="125"/>
                  </a:cubicBezTo>
                  <a:cubicBezTo>
                    <a:pt x="148" y="131"/>
                    <a:pt x="146" y="137"/>
                    <a:pt x="143" y="143"/>
                  </a:cubicBezTo>
                  <a:cubicBezTo>
                    <a:pt x="142" y="146"/>
                    <a:pt x="141" y="148"/>
                    <a:pt x="140" y="151"/>
                  </a:cubicBezTo>
                  <a:cubicBezTo>
                    <a:pt x="138" y="154"/>
                    <a:pt x="136" y="159"/>
                    <a:pt x="134" y="163"/>
                  </a:cubicBezTo>
                  <a:cubicBezTo>
                    <a:pt x="134" y="164"/>
                    <a:pt x="133" y="165"/>
                    <a:pt x="132" y="166"/>
                  </a:cubicBezTo>
                  <a:cubicBezTo>
                    <a:pt x="138" y="170"/>
                    <a:pt x="144" y="173"/>
                    <a:pt x="149" y="177"/>
                  </a:cubicBezTo>
                  <a:cubicBezTo>
                    <a:pt x="152" y="180"/>
                    <a:pt x="156" y="183"/>
                    <a:pt x="160" y="187"/>
                  </a:cubicBezTo>
                  <a:cubicBezTo>
                    <a:pt x="161" y="188"/>
                    <a:pt x="162" y="188"/>
                    <a:pt x="164" y="189"/>
                  </a:cubicBezTo>
                  <a:cubicBezTo>
                    <a:pt x="166" y="190"/>
                    <a:pt x="167" y="191"/>
                    <a:pt x="170" y="192"/>
                  </a:cubicBezTo>
                  <a:cubicBezTo>
                    <a:pt x="169" y="192"/>
                    <a:pt x="169" y="192"/>
                    <a:pt x="168" y="192"/>
                  </a:cubicBezTo>
                  <a:cubicBezTo>
                    <a:pt x="170" y="192"/>
                    <a:pt x="171" y="193"/>
                    <a:pt x="173" y="193"/>
                  </a:cubicBezTo>
                  <a:cubicBezTo>
                    <a:pt x="178" y="196"/>
                    <a:pt x="182" y="202"/>
                    <a:pt x="180" y="208"/>
                  </a:cubicBezTo>
                  <a:cubicBezTo>
                    <a:pt x="177" y="214"/>
                    <a:pt x="170" y="217"/>
                    <a:pt x="165" y="215"/>
                  </a:cubicBezTo>
                  <a:cubicBezTo>
                    <a:pt x="160" y="213"/>
                    <a:pt x="156" y="212"/>
                    <a:pt x="152" y="209"/>
                  </a:cubicBezTo>
                  <a:cubicBezTo>
                    <a:pt x="149" y="207"/>
                    <a:pt x="146" y="205"/>
                    <a:pt x="143" y="202"/>
                  </a:cubicBezTo>
                  <a:cubicBezTo>
                    <a:pt x="141" y="200"/>
                    <a:pt x="138" y="197"/>
                    <a:pt x="135" y="195"/>
                  </a:cubicBezTo>
                  <a:cubicBezTo>
                    <a:pt x="131" y="192"/>
                    <a:pt x="127" y="189"/>
                    <a:pt x="123" y="187"/>
                  </a:cubicBezTo>
                  <a:cubicBezTo>
                    <a:pt x="123" y="186"/>
                    <a:pt x="122" y="185"/>
                    <a:pt x="121" y="185"/>
                  </a:cubicBezTo>
                  <a:cubicBezTo>
                    <a:pt x="117" y="193"/>
                    <a:pt x="112" y="200"/>
                    <a:pt x="107" y="207"/>
                  </a:cubicBezTo>
                  <a:cubicBezTo>
                    <a:pt x="105" y="210"/>
                    <a:pt x="103" y="212"/>
                    <a:pt x="102" y="214"/>
                  </a:cubicBezTo>
                  <a:cubicBezTo>
                    <a:pt x="99" y="217"/>
                    <a:pt x="97" y="220"/>
                    <a:pt x="95" y="223"/>
                  </a:cubicBezTo>
                  <a:cubicBezTo>
                    <a:pt x="91" y="227"/>
                    <a:pt x="86" y="231"/>
                    <a:pt x="82" y="236"/>
                  </a:cubicBezTo>
                  <a:cubicBezTo>
                    <a:pt x="81" y="238"/>
                    <a:pt x="79" y="240"/>
                    <a:pt x="77" y="242"/>
                  </a:cubicBezTo>
                  <a:cubicBezTo>
                    <a:pt x="72" y="246"/>
                    <a:pt x="68" y="251"/>
                    <a:pt x="63" y="255"/>
                  </a:cubicBezTo>
                  <a:cubicBezTo>
                    <a:pt x="55" y="262"/>
                    <a:pt x="46" y="269"/>
                    <a:pt x="36" y="274"/>
                  </a:cubicBezTo>
                  <a:cubicBezTo>
                    <a:pt x="32" y="276"/>
                    <a:pt x="28" y="277"/>
                    <a:pt x="24" y="277"/>
                  </a:cubicBezTo>
                  <a:cubicBezTo>
                    <a:pt x="22" y="277"/>
                    <a:pt x="20" y="277"/>
                    <a:pt x="18" y="2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9"/>
            <p:cNvSpPr/>
            <p:nvPr/>
          </p:nvSpPr>
          <p:spPr>
            <a:xfrm>
              <a:off x="1807560" y="1801800"/>
              <a:ext cx="34560" cy="65160"/>
            </a:xfrm>
            <a:custGeom>
              <a:rect b="b" l="l" r="r" t="t"/>
              <a:pathLst>
                <a:path extrusionOk="0" h="181" w="96">
                  <a:moveTo>
                    <a:pt x="73" y="173"/>
                  </a:moveTo>
                  <a:cubicBezTo>
                    <a:pt x="66" y="158"/>
                    <a:pt x="60" y="143"/>
                    <a:pt x="54" y="128"/>
                  </a:cubicBezTo>
                  <a:cubicBezTo>
                    <a:pt x="49" y="115"/>
                    <a:pt x="42" y="102"/>
                    <a:pt x="36" y="90"/>
                  </a:cubicBezTo>
                  <a:cubicBezTo>
                    <a:pt x="35" y="89"/>
                    <a:pt x="35" y="89"/>
                    <a:pt x="35" y="88"/>
                  </a:cubicBezTo>
                  <a:lnTo>
                    <a:pt x="34" y="87"/>
                  </a:lnTo>
                  <a:lnTo>
                    <a:pt x="35" y="88"/>
                  </a:lnTo>
                  <a:cubicBezTo>
                    <a:pt x="34" y="87"/>
                    <a:pt x="34" y="87"/>
                    <a:pt x="34" y="86"/>
                  </a:cubicBezTo>
                  <a:lnTo>
                    <a:pt x="34" y="87"/>
                  </a:lnTo>
                  <a:cubicBezTo>
                    <a:pt x="32" y="84"/>
                    <a:pt x="31" y="80"/>
                    <a:pt x="28" y="77"/>
                  </a:cubicBezTo>
                  <a:lnTo>
                    <a:pt x="29" y="77"/>
                  </a:lnTo>
                  <a:cubicBezTo>
                    <a:pt x="28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lnTo>
                    <a:pt x="28" y="76"/>
                  </a:lnTo>
                  <a:cubicBezTo>
                    <a:pt x="28" y="75"/>
                    <a:pt x="28" y="75"/>
                    <a:pt x="28" y="75"/>
                  </a:cubicBezTo>
                  <a:cubicBezTo>
                    <a:pt x="24" y="68"/>
                    <a:pt x="20" y="62"/>
                    <a:pt x="17" y="55"/>
                  </a:cubicBezTo>
                  <a:cubicBezTo>
                    <a:pt x="12" y="46"/>
                    <a:pt x="7" y="37"/>
                    <a:pt x="3" y="27"/>
                  </a:cubicBezTo>
                  <a:cubicBezTo>
                    <a:pt x="1" y="19"/>
                    <a:pt x="0" y="10"/>
                    <a:pt x="7" y="4"/>
                  </a:cubicBezTo>
                  <a:cubicBezTo>
                    <a:pt x="11" y="0"/>
                    <a:pt x="20" y="1"/>
                    <a:pt x="24" y="6"/>
                  </a:cubicBezTo>
                  <a:cubicBezTo>
                    <a:pt x="27" y="9"/>
                    <a:pt x="27" y="14"/>
                    <a:pt x="25" y="18"/>
                  </a:cubicBezTo>
                  <a:lnTo>
                    <a:pt x="25" y="19"/>
                  </a:lnTo>
                  <a:cubicBezTo>
                    <a:pt x="26" y="21"/>
                    <a:pt x="27" y="23"/>
                    <a:pt x="28" y="25"/>
                  </a:cubicBezTo>
                  <a:cubicBezTo>
                    <a:pt x="34" y="39"/>
                    <a:pt x="41" y="53"/>
                    <a:pt x="48" y="66"/>
                  </a:cubicBezTo>
                  <a:cubicBezTo>
                    <a:pt x="54" y="77"/>
                    <a:pt x="59" y="87"/>
                    <a:pt x="65" y="98"/>
                  </a:cubicBezTo>
                  <a:cubicBezTo>
                    <a:pt x="75" y="119"/>
                    <a:pt x="83" y="142"/>
                    <a:pt x="93" y="163"/>
                  </a:cubicBezTo>
                  <a:cubicBezTo>
                    <a:pt x="95" y="169"/>
                    <a:pt x="93" y="176"/>
                    <a:pt x="87" y="178"/>
                  </a:cubicBezTo>
                  <a:cubicBezTo>
                    <a:pt x="86" y="179"/>
                    <a:pt x="84" y="180"/>
                    <a:pt x="82" y="180"/>
                  </a:cubicBezTo>
                  <a:cubicBezTo>
                    <a:pt x="78" y="180"/>
                    <a:pt x="74" y="177"/>
                    <a:pt x="73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9"/>
            <p:cNvSpPr/>
            <p:nvPr/>
          </p:nvSpPr>
          <p:spPr>
            <a:xfrm>
              <a:off x="1796040" y="1803960"/>
              <a:ext cx="70920" cy="82440"/>
            </a:xfrm>
            <a:custGeom>
              <a:rect b="b" l="l" r="r" t="t"/>
              <a:pathLst>
                <a:path extrusionOk="0" h="229" w="197">
                  <a:moveTo>
                    <a:pt x="9" y="228"/>
                  </a:moveTo>
                  <a:cubicBezTo>
                    <a:pt x="6" y="227"/>
                    <a:pt x="4" y="225"/>
                    <a:pt x="2" y="223"/>
                  </a:cubicBezTo>
                  <a:cubicBezTo>
                    <a:pt x="0" y="220"/>
                    <a:pt x="0" y="216"/>
                    <a:pt x="1" y="213"/>
                  </a:cubicBezTo>
                  <a:cubicBezTo>
                    <a:pt x="1" y="213"/>
                    <a:pt x="1" y="212"/>
                    <a:pt x="1" y="211"/>
                  </a:cubicBezTo>
                  <a:cubicBezTo>
                    <a:pt x="1" y="212"/>
                    <a:pt x="1" y="212"/>
                    <a:pt x="1" y="213"/>
                  </a:cubicBezTo>
                  <a:cubicBezTo>
                    <a:pt x="4" y="202"/>
                    <a:pt x="8" y="192"/>
                    <a:pt x="13" y="183"/>
                  </a:cubicBezTo>
                  <a:cubicBezTo>
                    <a:pt x="17" y="175"/>
                    <a:pt x="22" y="167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33" y="148"/>
                    <a:pt x="40" y="137"/>
                    <a:pt x="47" y="126"/>
                  </a:cubicBezTo>
                  <a:cubicBezTo>
                    <a:pt x="50" y="122"/>
                    <a:pt x="53" y="117"/>
                    <a:pt x="56" y="113"/>
                  </a:cubicBezTo>
                  <a:cubicBezTo>
                    <a:pt x="59" y="108"/>
                    <a:pt x="62" y="104"/>
                    <a:pt x="65" y="99"/>
                  </a:cubicBezTo>
                  <a:cubicBezTo>
                    <a:pt x="76" y="86"/>
                    <a:pt x="86" y="71"/>
                    <a:pt x="98" y="58"/>
                  </a:cubicBezTo>
                  <a:cubicBezTo>
                    <a:pt x="109" y="45"/>
                    <a:pt x="121" y="32"/>
                    <a:pt x="135" y="23"/>
                  </a:cubicBezTo>
                  <a:cubicBezTo>
                    <a:pt x="142" y="18"/>
                    <a:pt x="148" y="14"/>
                    <a:pt x="156" y="10"/>
                  </a:cubicBezTo>
                  <a:cubicBezTo>
                    <a:pt x="163" y="6"/>
                    <a:pt x="171" y="3"/>
                    <a:pt x="180" y="2"/>
                  </a:cubicBezTo>
                  <a:cubicBezTo>
                    <a:pt x="186" y="0"/>
                    <a:pt x="192" y="3"/>
                    <a:pt x="195" y="9"/>
                  </a:cubicBezTo>
                  <a:cubicBezTo>
                    <a:pt x="196" y="12"/>
                    <a:pt x="195" y="16"/>
                    <a:pt x="194" y="19"/>
                  </a:cubicBezTo>
                  <a:cubicBezTo>
                    <a:pt x="192" y="21"/>
                    <a:pt x="189" y="24"/>
                    <a:pt x="185" y="24"/>
                  </a:cubicBezTo>
                  <a:cubicBezTo>
                    <a:pt x="184" y="25"/>
                    <a:pt x="183" y="25"/>
                    <a:pt x="182" y="25"/>
                  </a:cubicBezTo>
                  <a:cubicBezTo>
                    <a:pt x="182" y="25"/>
                    <a:pt x="183" y="25"/>
                    <a:pt x="184" y="25"/>
                  </a:cubicBezTo>
                  <a:cubicBezTo>
                    <a:pt x="179" y="26"/>
                    <a:pt x="175" y="28"/>
                    <a:pt x="171" y="29"/>
                  </a:cubicBezTo>
                  <a:cubicBezTo>
                    <a:pt x="167" y="31"/>
                    <a:pt x="164" y="32"/>
                    <a:pt x="160" y="34"/>
                  </a:cubicBezTo>
                  <a:cubicBezTo>
                    <a:pt x="156" y="37"/>
                    <a:pt x="151" y="40"/>
                    <a:pt x="146" y="43"/>
                  </a:cubicBezTo>
                  <a:cubicBezTo>
                    <a:pt x="141" y="48"/>
                    <a:pt x="135" y="52"/>
                    <a:pt x="129" y="58"/>
                  </a:cubicBezTo>
                  <a:cubicBezTo>
                    <a:pt x="129" y="57"/>
                    <a:pt x="130" y="57"/>
                    <a:pt x="130" y="56"/>
                  </a:cubicBezTo>
                  <a:cubicBezTo>
                    <a:pt x="120" y="66"/>
                    <a:pt x="111" y="77"/>
                    <a:pt x="102" y="87"/>
                  </a:cubicBezTo>
                  <a:cubicBezTo>
                    <a:pt x="94" y="98"/>
                    <a:pt x="85" y="109"/>
                    <a:pt x="78" y="120"/>
                  </a:cubicBezTo>
                  <a:cubicBezTo>
                    <a:pt x="69" y="132"/>
                    <a:pt x="61" y="144"/>
                    <a:pt x="53" y="157"/>
                  </a:cubicBezTo>
                  <a:cubicBezTo>
                    <a:pt x="50" y="162"/>
                    <a:pt x="47" y="167"/>
                    <a:pt x="44" y="171"/>
                  </a:cubicBezTo>
                  <a:lnTo>
                    <a:pt x="44" y="170"/>
                  </a:lnTo>
                  <a:cubicBezTo>
                    <a:pt x="42" y="175"/>
                    <a:pt x="39" y="179"/>
                    <a:pt x="37" y="183"/>
                  </a:cubicBezTo>
                  <a:cubicBezTo>
                    <a:pt x="34" y="188"/>
                    <a:pt x="32" y="193"/>
                    <a:pt x="30" y="198"/>
                  </a:cubicBezTo>
                  <a:cubicBezTo>
                    <a:pt x="27" y="203"/>
                    <a:pt x="25" y="209"/>
                    <a:pt x="23" y="215"/>
                  </a:cubicBezTo>
                  <a:cubicBezTo>
                    <a:pt x="23" y="216"/>
                    <a:pt x="23" y="218"/>
                    <a:pt x="22" y="219"/>
                  </a:cubicBezTo>
                  <a:cubicBezTo>
                    <a:pt x="21" y="224"/>
                    <a:pt x="16" y="228"/>
                    <a:pt x="11" y="228"/>
                  </a:cubicBezTo>
                  <a:cubicBezTo>
                    <a:pt x="11" y="228"/>
                    <a:pt x="10" y="228"/>
                    <a:pt x="9" y="22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9"/>
            <p:cNvSpPr/>
            <p:nvPr/>
          </p:nvSpPr>
          <p:spPr>
            <a:xfrm>
              <a:off x="1897200" y="1818720"/>
              <a:ext cx="38880" cy="13680"/>
            </a:xfrm>
            <a:custGeom>
              <a:rect b="b" l="l" r="r" t="t"/>
              <a:pathLst>
                <a:path extrusionOk="0" h="38" w="108">
                  <a:moveTo>
                    <a:pt x="14" y="36"/>
                  </a:moveTo>
                  <a:cubicBezTo>
                    <a:pt x="12" y="36"/>
                    <a:pt x="12" y="36"/>
                    <a:pt x="11" y="36"/>
                  </a:cubicBezTo>
                  <a:cubicBezTo>
                    <a:pt x="8" y="35"/>
                    <a:pt x="5" y="33"/>
                    <a:pt x="3" y="31"/>
                  </a:cubicBezTo>
                  <a:cubicBezTo>
                    <a:pt x="1" y="26"/>
                    <a:pt x="0" y="19"/>
                    <a:pt x="4" y="15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12" y="9"/>
                    <a:pt x="15" y="8"/>
                    <a:pt x="17" y="8"/>
                  </a:cubicBezTo>
                  <a:cubicBezTo>
                    <a:pt x="25" y="5"/>
                    <a:pt x="34" y="4"/>
                    <a:pt x="42" y="3"/>
                  </a:cubicBezTo>
                  <a:cubicBezTo>
                    <a:pt x="47" y="2"/>
                    <a:pt x="53" y="1"/>
                    <a:pt x="58" y="1"/>
                  </a:cubicBezTo>
                  <a:cubicBezTo>
                    <a:pt x="63" y="0"/>
                    <a:pt x="68" y="0"/>
                    <a:pt x="73" y="0"/>
                  </a:cubicBezTo>
                  <a:cubicBezTo>
                    <a:pt x="81" y="0"/>
                    <a:pt x="88" y="0"/>
                    <a:pt x="96" y="0"/>
                  </a:cubicBezTo>
                  <a:cubicBezTo>
                    <a:pt x="102" y="0"/>
                    <a:pt x="107" y="6"/>
                    <a:pt x="106" y="12"/>
                  </a:cubicBezTo>
                  <a:cubicBezTo>
                    <a:pt x="106" y="18"/>
                    <a:pt x="100" y="23"/>
                    <a:pt x="94" y="22"/>
                  </a:cubicBezTo>
                  <a:cubicBezTo>
                    <a:pt x="92" y="22"/>
                    <a:pt x="90" y="22"/>
                    <a:pt x="88" y="22"/>
                  </a:cubicBezTo>
                  <a:cubicBezTo>
                    <a:pt x="83" y="22"/>
                    <a:pt x="78" y="22"/>
                    <a:pt x="73" y="22"/>
                  </a:cubicBezTo>
                  <a:cubicBezTo>
                    <a:pt x="69" y="22"/>
                    <a:pt x="64" y="23"/>
                    <a:pt x="60" y="24"/>
                  </a:cubicBezTo>
                  <a:cubicBezTo>
                    <a:pt x="50" y="25"/>
                    <a:pt x="39" y="26"/>
                    <a:pt x="29" y="29"/>
                  </a:cubicBezTo>
                  <a:cubicBezTo>
                    <a:pt x="27" y="35"/>
                    <a:pt x="22" y="37"/>
                    <a:pt x="18" y="37"/>
                  </a:cubicBezTo>
                  <a:cubicBezTo>
                    <a:pt x="16" y="37"/>
                    <a:pt x="15" y="37"/>
                    <a:pt x="14" y="3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9"/>
            <p:cNvSpPr/>
            <p:nvPr/>
          </p:nvSpPr>
          <p:spPr>
            <a:xfrm>
              <a:off x="1892520" y="1827720"/>
              <a:ext cx="96840" cy="30600"/>
            </a:xfrm>
            <a:custGeom>
              <a:rect b="b" l="l" r="r" t="t"/>
              <a:pathLst>
                <a:path extrusionOk="0" h="85" w="269">
                  <a:moveTo>
                    <a:pt x="21" y="84"/>
                  </a:moveTo>
                  <a:cubicBezTo>
                    <a:pt x="16" y="84"/>
                    <a:pt x="12" y="82"/>
                    <a:pt x="8" y="79"/>
                  </a:cubicBezTo>
                  <a:cubicBezTo>
                    <a:pt x="5" y="77"/>
                    <a:pt x="2" y="73"/>
                    <a:pt x="1" y="69"/>
                  </a:cubicBezTo>
                  <a:cubicBezTo>
                    <a:pt x="0" y="65"/>
                    <a:pt x="2" y="61"/>
                    <a:pt x="4" y="58"/>
                  </a:cubicBezTo>
                  <a:cubicBezTo>
                    <a:pt x="6" y="55"/>
                    <a:pt x="8" y="52"/>
                    <a:pt x="11" y="52"/>
                  </a:cubicBezTo>
                  <a:cubicBezTo>
                    <a:pt x="14" y="51"/>
                    <a:pt x="18" y="51"/>
                    <a:pt x="21" y="52"/>
                  </a:cubicBezTo>
                  <a:cubicBezTo>
                    <a:pt x="23" y="54"/>
                    <a:pt x="25" y="56"/>
                    <a:pt x="26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2" y="60"/>
                    <a:pt x="37" y="60"/>
                    <a:pt x="42" y="59"/>
                  </a:cubicBezTo>
                  <a:cubicBezTo>
                    <a:pt x="54" y="58"/>
                    <a:pt x="67" y="55"/>
                    <a:pt x="79" y="53"/>
                  </a:cubicBezTo>
                  <a:cubicBezTo>
                    <a:pt x="88" y="51"/>
                    <a:pt x="95" y="49"/>
                    <a:pt x="103" y="48"/>
                  </a:cubicBezTo>
                  <a:cubicBezTo>
                    <a:pt x="124" y="42"/>
                    <a:pt x="145" y="37"/>
                    <a:pt x="166" y="30"/>
                  </a:cubicBezTo>
                  <a:cubicBezTo>
                    <a:pt x="189" y="23"/>
                    <a:pt x="212" y="16"/>
                    <a:pt x="234" y="9"/>
                  </a:cubicBezTo>
                  <a:cubicBezTo>
                    <a:pt x="241" y="6"/>
                    <a:pt x="249" y="3"/>
                    <a:pt x="256" y="1"/>
                  </a:cubicBezTo>
                  <a:cubicBezTo>
                    <a:pt x="261" y="0"/>
                    <a:pt x="265" y="2"/>
                    <a:pt x="266" y="7"/>
                  </a:cubicBezTo>
                  <a:cubicBezTo>
                    <a:pt x="268" y="12"/>
                    <a:pt x="265" y="16"/>
                    <a:pt x="261" y="17"/>
                  </a:cubicBezTo>
                  <a:cubicBezTo>
                    <a:pt x="240" y="26"/>
                    <a:pt x="218" y="34"/>
                    <a:pt x="196" y="41"/>
                  </a:cubicBezTo>
                  <a:cubicBezTo>
                    <a:pt x="174" y="49"/>
                    <a:pt x="153" y="56"/>
                    <a:pt x="131" y="62"/>
                  </a:cubicBezTo>
                  <a:cubicBezTo>
                    <a:pt x="123" y="65"/>
                    <a:pt x="115" y="67"/>
                    <a:pt x="108" y="69"/>
                  </a:cubicBezTo>
                  <a:cubicBezTo>
                    <a:pt x="98" y="71"/>
                    <a:pt x="89" y="73"/>
                    <a:pt x="79" y="76"/>
                  </a:cubicBezTo>
                  <a:cubicBezTo>
                    <a:pt x="64" y="79"/>
                    <a:pt x="50" y="82"/>
                    <a:pt x="35" y="83"/>
                  </a:cubicBezTo>
                  <a:cubicBezTo>
                    <a:pt x="31" y="84"/>
                    <a:pt x="28" y="84"/>
                    <a:pt x="24" y="84"/>
                  </a:cubicBezTo>
                  <a:cubicBezTo>
                    <a:pt x="23" y="84"/>
                    <a:pt x="22" y="84"/>
                    <a:pt x="21" y="8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03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10"/>
          <p:cNvSpPr/>
          <p:nvPr>
            <p:ph idx="2" type="pic"/>
          </p:nvPr>
        </p:nvSpPr>
        <p:spPr>
          <a:xfrm>
            <a:off x="-25" y="-13725"/>
            <a:ext cx="9144000" cy="5157300"/>
          </a:xfrm>
          <a:prstGeom prst="rect">
            <a:avLst/>
          </a:prstGeom>
          <a:noFill/>
          <a:ln>
            <a:noFill/>
          </a:ln>
        </p:spPr>
      </p:sp>
      <p:sp>
        <p:nvSpPr>
          <p:cNvPr id="905" name="Google Shape;905;p10"/>
          <p:cNvSpPr txBox="1"/>
          <p:nvPr>
            <p:ph type="title"/>
          </p:nvPr>
        </p:nvSpPr>
        <p:spPr>
          <a:xfrm>
            <a:off x="4819675" y="3713250"/>
            <a:ext cx="3611100" cy="873900"/>
          </a:xfrm>
          <a:prstGeom prst="rect">
            <a:avLst/>
          </a:prstGeom>
          <a:solidFill>
            <a:schemeClr val="lt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32" Type="http://schemas.openxmlformats.org/officeDocument/2006/relationships/theme" Target="../theme/theme2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b="1" sz="31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png"/><Relationship Id="rId4" Type="http://schemas.openxmlformats.org/officeDocument/2006/relationships/image" Target="../media/image6.png"/><Relationship Id="rId5" Type="http://schemas.openxmlformats.org/officeDocument/2006/relationships/image" Target="../media/image5.png"/><Relationship Id="rId6" Type="http://schemas.openxmlformats.org/officeDocument/2006/relationships/image" Target="../media/image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43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33"/>
          <p:cNvSpPr txBox="1"/>
          <p:nvPr>
            <p:ph type="ctrTitle"/>
          </p:nvPr>
        </p:nvSpPr>
        <p:spPr>
          <a:xfrm>
            <a:off x="1390500" y="1743313"/>
            <a:ext cx="6363000" cy="136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Path Integrals in Finance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3145" name="Google Shape;3145;p33"/>
          <p:cNvSpPr txBox="1"/>
          <p:nvPr>
            <p:ph idx="1" type="subTitle"/>
          </p:nvPr>
        </p:nvSpPr>
        <p:spPr>
          <a:xfrm>
            <a:off x="1390525" y="3071088"/>
            <a:ext cx="6363000" cy="32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Follow up to the presentation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49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3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Lets take a look in to Black-Scholes…</a:t>
            </a:r>
            <a:endParaRPr/>
          </a:p>
        </p:txBody>
      </p:sp>
      <p:sp>
        <p:nvSpPr>
          <p:cNvPr id="3151" name="Google Shape;3151;p34"/>
          <p:cNvSpPr txBox="1"/>
          <p:nvPr>
            <p:ph idx="1" type="body"/>
          </p:nvPr>
        </p:nvSpPr>
        <p:spPr>
          <a:xfrm>
            <a:off x="720000" y="953039"/>
            <a:ext cx="7704000" cy="91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/>
              <a:t>Trust me</a:t>
            </a:r>
            <a:endParaRPr/>
          </a:p>
        </p:txBody>
      </p:sp>
      <p:pic>
        <p:nvPicPr>
          <p:cNvPr id="3152" name="Google Shape;3152;p34"/>
          <p:cNvPicPr preferRelativeResize="0"/>
          <p:nvPr/>
        </p:nvPicPr>
        <p:blipFill rotWithShape="1">
          <a:blip r:embed="rId3">
            <a:alphaModFix/>
          </a:blip>
          <a:srcRect b="0" l="3790" r="0" t="0"/>
          <a:stretch/>
        </p:blipFill>
        <p:spPr>
          <a:xfrm>
            <a:off x="1613000" y="1400625"/>
            <a:ext cx="5918000" cy="771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3" name="Google Shape;3153;p34"/>
          <p:cNvPicPr preferRelativeResize="0"/>
          <p:nvPr/>
        </p:nvPicPr>
        <p:blipFill rotWithShape="1">
          <a:blip r:embed="rId4">
            <a:alphaModFix/>
          </a:blip>
          <a:srcRect b="0" l="0" r="0" t="30084"/>
          <a:stretch/>
        </p:blipFill>
        <p:spPr>
          <a:xfrm>
            <a:off x="1185863" y="2324988"/>
            <a:ext cx="6772275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4" name="Google Shape;3154;p3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699692" y="3985425"/>
            <a:ext cx="6023809" cy="771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5" name="Google Shape;3155;p3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332588" y="3359150"/>
            <a:ext cx="2478850" cy="463525"/>
          </a:xfrm>
          <a:prstGeom prst="rect">
            <a:avLst/>
          </a:prstGeom>
          <a:noFill/>
          <a:ln>
            <a:noFill/>
          </a:ln>
        </p:spPr>
      </p:pic>
      <p:sp>
        <p:nvSpPr>
          <p:cNvPr id="3156" name="Google Shape;3156;p34"/>
          <p:cNvSpPr txBox="1"/>
          <p:nvPr>
            <p:ph idx="1" type="body"/>
          </p:nvPr>
        </p:nvSpPr>
        <p:spPr>
          <a:xfrm>
            <a:off x="720013" y="2986314"/>
            <a:ext cx="7704000" cy="91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/>
              <a:t>where,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60" name="Shape 3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1" name="Google Shape;3161;p3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Code </a:t>
            </a:r>
            <a:endParaRPr/>
          </a:p>
        </p:txBody>
      </p:sp>
      <p:sp>
        <p:nvSpPr>
          <p:cNvPr id="3162" name="Google Shape;3162;p35"/>
          <p:cNvSpPr txBox="1"/>
          <p:nvPr>
            <p:ph idx="1" type="body"/>
          </p:nvPr>
        </p:nvSpPr>
        <p:spPr>
          <a:xfrm>
            <a:off x="720000" y="1017717"/>
            <a:ext cx="8333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/>
              <a:t>Metropolis-Hating -method to generate points that </a:t>
            </a:r>
            <a:r>
              <a:rPr lang="en"/>
              <a:t>follow</a:t>
            </a:r>
            <a:r>
              <a:rPr lang="en"/>
              <a:t> a distribution:</a:t>
            </a:r>
            <a:br>
              <a:rPr lang="en"/>
            </a:br>
            <a:endParaRPr sz="10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3" name="Google Shape;3163;p35"/>
          <p:cNvSpPr txBox="1"/>
          <p:nvPr/>
        </p:nvSpPr>
        <p:spPr>
          <a:xfrm>
            <a:off x="643800" y="1590425"/>
            <a:ext cx="4250400" cy="270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8013"/>
                </a:solidFill>
                <a:latin typeface="Courier New"/>
                <a:ea typeface="Courier New"/>
                <a:cs typeface="Courier New"/>
                <a:sym typeface="Courier New"/>
              </a:rPr>
              <a:t>%% Define the paths for Monte Carlo simulation Metropolis-Hasting algorithm</a:t>
            </a:r>
            <a:endParaRPr sz="12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Npath=500000; </a:t>
            </a:r>
            <a:r>
              <a:rPr lang="en" sz="1200">
                <a:solidFill>
                  <a:srgbClr val="008013"/>
                </a:solidFill>
                <a:latin typeface="Courier New"/>
                <a:ea typeface="Courier New"/>
                <a:cs typeface="Courier New"/>
                <a:sym typeface="Courier New"/>
              </a:rPr>
              <a:t>% number of sample paths</a:t>
            </a:r>
            <a:endParaRPr sz="12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h=@(x)exp(-x.^2/(2*(2*sigma)^2)); </a:t>
            </a:r>
            <a:r>
              <a:rPr lang="en" sz="1200">
                <a:solidFill>
                  <a:srgbClr val="008013"/>
                </a:solidFill>
                <a:latin typeface="Courier New"/>
                <a:ea typeface="Courier New"/>
                <a:cs typeface="Courier New"/>
                <a:sym typeface="Courier New"/>
              </a:rPr>
              <a:t>% for Metropolis-Hastings</a:t>
            </a:r>
            <a:endParaRPr sz="12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x0=0.01; beta=3*sqrt(sigma^2*dt);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y=metropolis3(h,beta,1000,x0); </a:t>
            </a:r>
            <a:r>
              <a:rPr lang="en" sz="1200">
                <a:solidFill>
                  <a:srgbClr val="008013"/>
                </a:solidFill>
                <a:latin typeface="Courier New"/>
                <a:ea typeface="Courier New"/>
                <a:cs typeface="Courier New"/>
                <a:sym typeface="Courier New"/>
              </a:rPr>
              <a:t>% 1000 iteration burn-in</a:t>
            </a:r>
            <a:endParaRPr sz="12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x=metropolis3(h,beta,Npath*N,y(1000));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x=reshape(x,[N,Npath]); </a:t>
            </a:r>
            <a:r>
              <a:rPr lang="en" sz="1200">
                <a:solidFill>
                  <a:srgbClr val="008013"/>
                </a:solidFill>
                <a:latin typeface="Courier New"/>
                <a:ea typeface="Courier New"/>
                <a:cs typeface="Courier New"/>
                <a:sym typeface="Courier New"/>
              </a:rPr>
              <a:t>% x=permute(x,[2,1]);</a:t>
            </a:r>
            <a:endParaRPr sz="1200">
              <a:solidFill>
                <a:srgbClr val="008013"/>
              </a:solidFill>
              <a:latin typeface="Courier New"/>
              <a:ea typeface="Courier New"/>
              <a:cs typeface="Courier New"/>
              <a:sym typeface="Courier New"/>
            </a:endParaRPr>
          </a:p>
        </p:txBody>
      </p:sp>
      <p:pic>
        <p:nvPicPr>
          <p:cNvPr id="3164" name="Google Shape;3164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99700" y="1720804"/>
            <a:ext cx="3131500" cy="24452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68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p3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Code </a:t>
            </a:r>
            <a:endParaRPr/>
          </a:p>
        </p:txBody>
      </p:sp>
      <p:sp>
        <p:nvSpPr>
          <p:cNvPr id="3170" name="Google Shape;3170;p36"/>
          <p:cNvSpPr txBox="1"/>
          <p:nvPr>
            <p:ph idx="1" type="body"/>
          </p:nvPr>
        </p:nvSpPr>
        <p:spPr>
          <a:xfrm>
            <a:off x="720000" y="953039"/>
            <a:ext cx="7704000" cy="91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/>
              <a:t>Path Integral Calculations:</a:t>
            </a:r>
            <a:endParaRPr/>
          </a:p>
        </p:txBody>
      </p:sp>
      <p:sp>
        <p:nvSpPr>
          <p:cNvPr id="3171" name="Google Shape;3171;p36"/>
          <p:cNvSpPr txBox="1"/>
          <p:nvPr/>
        </p:nvSpPr>
        <p:spPr>
          <a:xfrm>
            <a:off x="720000" y="2676675"/>
            <a:ext cx="4415400" cy="121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E00FF"/>
                </a:solidFill>
                <a:latin typeface="Courier New"/>
                <a:ea typeface="Courier New"/>
                <a:cs typeface="Courier New"/>
                <a:sym typeface="Courier New"/>
              </a:rPr>
              <a:t>for </a:t>
            </a: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k = 1:Npath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   ipos = ix(k) - ixmin + 1;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   path_integral(ipos) = path_integral(ipos) + eSBS(k);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E00FF"/>
                </a:solidFill>
                <a:latin typeface="Courier New"/>
                <a:ea typeface="Courier New"/>
                <a:cs typeface="Courier New"/>
                <a:sym typeface="Courier New"/>
              </a:rPr>
              <a:t>end</a:t>
            </a:r>
            <a:endParaRPr sz="1200">
              <a:solidFill>
                <a:srgbClr val="0E00FF"/>
              </a:solidFill>
              <a:latin typeface="Courier New"/>
              <a:ea typeface="Courier New"/>
              <a:cs typeface="Courier New"/>
              <a:sym typeface="Courier New"/>
            </a:endParaRPr>
          </a:p>
        </p:txBody>
      </p:sp>
      <p:sp>
        <p:nvSpPr>
          <p:cNvPr id="3172" name="Google Shape;3172;p36"/>
          <p:cNvSpPr txBox="1"/>
          <p:nvPr/>
        </p:nvSpPr>
        <p:spPr>
          <a:xfrm>
            <a:off x="720000" y="1457775"/>
            <a:ext cx="4843200" cy="121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term1 = sum((x(2:end, :) - x(1:end-1, :) + dt * rfhat).^2, 1);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term2 = (x(1, :) + dt * rfhat).^2;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  <a:p>
            <a:pPr indent="0" lvl="0" marL="292100" marR="2921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urier New"/>
                <a:ea typeface="Courier New"/>
                <a:cs typeface="Courier New"/>
                <a:sym typeface="Courier New"/>
              </a:rPr>
              <a:t>eSBS = exp(-(term1 + term2) / (2 * dt * sigma^2));</a:t>
            </a:r>
            <a:endParaRPr sz="1200">
              <a:solidFill>
                <a:schemeClr val="dk1"/>
              </a:solidFill>
              <a:latin typeface="Courier New"/>
              <a:ea typeface="Courier New"/>
              <a:cs typeface="Courier New"/>
              <a:sym typeface="Courier New"/>
            </a:endParaRPr>
          </a:p>
        </p:txBody>
      </p:sp>
      <p:pic>
        <p:nvPicPr>
          <p:cNvPr id="3173" name="Google Shape;3173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64300" y="1297800"/>
            <a:ext cx="3373734" cy="2347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77" name="Shape 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8" name="Google Shape;3178;p37"/>
          <p:cNvSpPr txBox="1"/>
          <p:nvPr>
            <p:ph type="title"/>
          </p:nvPr>
        </p:nvSpPr>
        <p:spPr>
          <a:xfrm>
            <a:off x="720000" y="20325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Develop</a:t>
            </a:r>
            <a:r>
              <a:rPr lang="en"/>
              <a:t> it further…</a:t>
            </a:r>
            <a:endParaRPr/>
          </a:p>
        </p:txBody>
      </p:sp>
      <p:sp>
        <p:nvSpPr>
          <p:cNvPr id="3179" name="Google Shape;3179;p37"/>
          <p:cNvSpPr txBox="1"/>
          <p:nvPr>
            <p:ph idx="1" type="body"/>
          </p:nvPr>
        </p:nvSpPr>
        <p:spPr>
          <a:xfrm>
            <a:off x="720000" y="953039"/>
            <a:ext cx="7704000" cy="91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Discrete Mathematics - Bachelor of Arts in Mathematics by Slidesgo">
  <a:themeElements>
    <a:clrScheme name="Simple Light">
      <a:dk1>
        <a:srgbClr val="000000"/>
      </a:dk1>
      <a:lt1>
        <a:srgbClr val="F3F3F3"/>
      </a:lt1>
      <a:dk2>
        <a:srgbClr val="EFEFEF"/>
      </a:dk2>
      <a:lt2>
        <a:srgbClr val="4A4A4A"/>
      </a:lt2>
      <a:accent1>
        <a:srgbClr val="919191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