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140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9282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ac609afb1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3ac609afb1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ac609afb1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3ac609afb1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ac609afb1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3ac609afb1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ac609afb1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ac609afb1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ac609afb1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ac609afb1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c609afb1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ac609afb1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ac609afb1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ac609afb1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ac609afb1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ac609afb1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ac609afb1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ac609afb1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ac609afb1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ac609afb1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ac609afb1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3ac609afb1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c609afb1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ac609afb1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Data Science Challenge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Fernando de Souza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Training</a:t>
            </a:r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0400" y="1934350"/>
            <a:ext cx="6760826" cy="292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Training</a:t>
            </a:r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58" name="Google Shape;15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0300" y="1431638"/>
            <a:ext cx="5181600" cy="32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Results</a:t>
            </a: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65" name="Google Shape;16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275" y="859800"/>
            <a:ext cx="3450150" cy="39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Results</a:t>
            </a:r>
            <a:endParaRPr/>
          </a:p>
        </p:txBody>
      </p:sp>
      <p:sp>
        <p:nvSpPr>
          <p:cNvPr id="171" name="Google Shape;171;p2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72" name="Google Shape;17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438" y="1387938"/>
            <a:ext cx="5095875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Getting the data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input_2x_S2.txt : 2 peaks waveforms					input_2x_S2.txt: 1 peak waveform</a:t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650" y="2459875"/>
            <a:ext cx="3940125" cy="148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0225" y="2459050"/>
            <a:ext cx="4045800" cy="14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Getting the data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Joining the datasets for training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090" y="2501525"/>
            <a:ext cx="5947209" cy="226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Getting the data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9950" y="2187875"/>
            <a:ext cx="4330225" cy="26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Getting the data</a:t>
            </a:r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8350" y="2212925"/>
            <a:ext cx="4330225" cy="2573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Getting the data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8175" y="1893400"/>
            <a:ext cx="4539401" cy="288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Splitting the full dataset</a:t>
            </a:r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2438400"/>
            <a:ext cx="7274237" cy="101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Training</a:t>
            </a:r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475" y="2133800"/>
            <a:ext cx="8175651" cy="206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Training</a:t>
            </a:r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4" name="Google Shape;14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6151" y="887350"/>
            <a:ext cx="4690725" cy="398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On-screen Show (16:9)</PresentationFormat>
  <Paragraphs>16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Raleway</vt:lpstr>
      <vt:lpstr>Lato</vt:lpstr>
      <vt:lpstr>Streamline</vt:lpstr>
      <vt:lpstr>Data Science Challenge</vt:lpstr>
      <vt:lpstr>Getting the data</vt:lpstr>
      <vt:lpstr>Getting the data</vt:lpstr>
      <vt:lpstr>Getting the data</vt:lpstr>
      <vt:lpstr>Getting the data</vt:lpstr>
      <vt:lpstr>Getting the data</vt:lpstr>
      <vt:lpstr>Splitting the full dataset</vt:lpstr>
      <vt:lpstr>Training</vt:lpstr>
      <vt:lpstr>Training</vt:lpstr>
      <vt:lpstr>Training</vt:lpstr>
      <vt:lpstr>Training</vt:lpstr>
      <vt:lpstr>Results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Challenge</dc:title>
  <cp:lastModifiedBy>Ricardo Goncalo</cp:lastModifiedBy>
  <cp:revision>1</cp:revision>
  <dcterms:modified xsi:type="dcterms:W3CDTF">2022-06-30T13:59:44Z</dcterms:modified>
</cp:coreProperties>
</file>