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8" r:id="rId5"/>
    <p:sldId id="260" r:id="rId6"/>
    <p:sldId id="261" r:id="rId7"/>
    <p:sldId id="262" r:id="rId8"/>
    <p:sldId id="263" r:id="rId9"/>
    <p:sldId id="267" r:id="rId10"/>
    <p:sldId id="265" r:id="rId11"/>
  </p:sldIdLst>
  <p:sldSz cx="9144000" cy="6858000" type="screen4x3"/>
  <p:notesSz cx="6794500" cy="99314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>
      <p:cViewPr>
        <p:scale>
          <a:sx n="100" d="100"/>
          <a:sy n="100" d="100"/>
        </p:scale>
        <p:origin x="-4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trindade\trabalho\NEXT\NEXT-Medidas\PMT\Resultados_PM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trindade\trabalho\NEXT\NEXT-Medidas\PMT\Resultados_PM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trindade\trabalho\NEXT\NEXT-Medidas\CP\Resultados_CP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trindade\trabalho\NEXT\NEXT-Medidas\CP\Resultados_CP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ndr&#233;\Dropbox\LIP\Ions\Resultados\ArC2H6\AFC_ArC2H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Xe - CH</a:t>
            </a:r>
            <a:r>
              <a:rPr lang="en-US" baseline="-25000"/>
              <a:t>4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98,5%Xe - 1,5%CH4</c:v>
          </c:tx>
          <c:spPr>
            <a:ln w="28575">
              <a:noFill/>
            </a:ln>
          </c:spPr>
          <c:xVal>
            <c:numRef>
              <c:f>TUDO!$G$28:$G$30</c:f>
              <c:numCache>
                <c:formatCode>0.0</c:formatCode>
                <c:ptCount val="3"/>
                <c:pt idx="0">
                  <c:v>6</c:v>
                </c:pt>
                <c:pt idx="1">
                  <c:v>7</c:v>
                </c:pt>
                <c:pt idx="2">
                  <c:v>7.5</c:v>
                </c:pt>
              </c:numCache>
            </c:numRef>
          </c:xVal>
          <c:yVal>
            <c:numRef>
              <c:f>TUDO!$J$28:$J$30</c:f>
              <c:numCache>
                <c:formatCode>General</c:formatCode>
                <c:ptCount val="3"/>
                <c:pt idx="0">
                  <c:v>31.19</c:v>
                </c:pt>
                <c:pt idx="1">
                  <c:v>44.7</c:v>
                </c:pt>
                <c:pt idx="2">
                  <c:v>52.06</c:v>
                </c:pt>
              </c:numCache>
            </c:numRef>
          </c:yVal>
          <c:smooth val="0"/>
        </c:ser>
        <c:ser>
          <c:idx val="1"/>
          <c:order val="1"/>
          <c:tx>
            <c:v>99,0%Xe - 1,0%CH4</c:v>
          </c:tx>
          <c:spPr>
            <a:ln w="28575">
              <a:noFill/>
            </a:ln>
          </c:spPr>
          <c:xVal>
            <c:numRef>
              <c:f>TUDO!$G$44:$G$54</c:f>
              <c:numCache>
                <c:formatCode>0.0</c:formatCode>
                <c:ptCount val="11"/>
                <c:pt idx="0">
                  <c:v>4</c:v>
                </c:pt>
                <c:pt idx="1">
                  <c:v>4.5</c:v>
                </c:pt>
                <c:pt idx="2">
                  <c:v>5</c:v>
                </c:pt>
                <c:pt idx="3">
                  <c:v>5.5</c:v>
                </c:pt>
                <c:pt idx="4">
                  <c:v>6</c:v>
                </c:pt>
                <c:pt idx="5">
                  <c:v>6.5</c:v>
                </c:pt>
                <c:pt idx="6">
                  <c:v>7</c:v>
                </c:pt>
                <c:pt idx="7">
                  <c:v>7.5</c:v>
                </c:pt>
                <c:pt idx="8">
                  <c:v>8</c:v>
                </c:pt>
                <c:pt idx="9">
                  <c:v>8.5</c:v>
                </c:pt>
                <c:pt idx="10">
                  <c:v>8.5</c:v>
                </c:pt>
              </c:numCache>
            </c:numRef>
          </c:xVal>
          <c:yVal>
            <c:numRef>
              <c:f>TUDO!$J$44:$J$54</c:f>
              <c:numCache>
                <c:formatCode>General</c:formatCode>
                <c:ptCount val="11"/>
                <c:pt idx="0">
                  <c:v>31.09</c:v>
                </c:pt>
                <c:pt idx="1">
                  <c:v>41.76</c:v>
                </c:pt>
                <c:pt idx="2">
                  <c:v>52.66</c:v>
                </c:pt>
                <c:pt idx="3">
                  <c:v>64.63</c:v>
                </c:pt>
                <c:pt idx="4">
                  <c:v>77.3</c:v>
                </c:pt>
                <c:pt idx="5">
                  <c:v>95.84</c:v>
                </c:pt>
                <c:pt idx="6">
                  <c:v>110.9</c:v>
                </c:pt>
                <c:pt idx="7">
                  <c:v>126.8</c:v>
                </c:pt>
                <c:pt idx="8">
                  <c:v>142.47</c:v>
                </c:pt>
                <c:pt idx="9">
                  <c:v>160.22999999999999</c:v>
                </c:pt>
                <c:pt idx="10">
                  <c:v>163.86</c:v>
                </c:pt>
              </c:numCache>
            </c:numRef>
          </c:yVal>
          <c:smooth val="0"/>
        </c:ser>
        <c:ser>
          <c:idx val="2"/>
          <c:order val="2"/>
          <c:tx>
            <c:v>99,2%Xe - 0,8%CH4</c:v>
          </c:tx>
          <c:spPr>
            <a:ln w="28575">
              <a:noFill/>
            </a:ln>
          </c:spPr>
          <c:xVal>
            <c:numRef>
              <c:f>TUDO!$G$69:$G$81</c:f>
              <c:numCache>
                <c:formatCode>0.0</c:formatCode>
                <c:ptCount val="13"/>
                <c:pt idx="0">
                  <c:v>3.5</c:v>
                </c:pt>
                <c:pt idx="1">
                  <c:v>4</c:v>
                </c:pt>
                <c:pt idx="2">
                  <c:v>4.5</c:v>
                </c:pt>
                <c:pt idx="3">
                  <c:v>5</c:v>
                </c:pt>
                <c:pt idx="4">
                  <c:v>5.5</c:v>
                </c:pt>
                <c:pt idx="5">
                  <c:v>6</c:v>
                </c:pt>
                <c:pt idx="6">
                  <c:v>6</c:v>
                </c:pt>
                <c:pt idx="7">
                  <c:v>6.5</c:v>
                </c:pt>
                <c:pt idx="8">
                  <c:v>7</c:v>
                </c:pt>
                <c:pt idx="9">
                  <c:v>7.5</c:v>
                </c:pt>
                <c:pt idx="10">
                  <c:v>8</c:v>
                </c:pt>
                <c:pt idx="11">
                  <c:v>8.5</c:v>
                </c:pt>
                <c:pt idx="12">
                  <c:v>8.5</c:v>
                </c:pt>
              </c:numCache>
            </c:numRef>
          </c:xVal>
          <c:yVal>
            <c:numRef>
              <c:f>TUDO!$J$69:$J$81</c:f>
              <c:numCache>
                <c:formatCode>General</c:formatCode>
                <c:ptCount val="13"/>
                <c:pt idx="0">
                  <c:v>31.32</c:v>
                </c:pt>
                <c:pt idx="1">
                  <c:v>44.94</c:v>
                </c:pt>
                <c:pt idx="2">
                  <c:v>59.37</c:v>
                </c:pt>
                <c:pt idx="3">
                  <c:v>74.25</c:v>
                </c:pt>
                <c:pt idx="4">
                  <c:v>90.42</c:v>
                </c:pt>
                <c:pt idx="5">
                  <c:v>107.62</c:v>
                </c:pt>
                <c:pt idx="6">
                  <c:v>110.87</c:v>
                </c:pt>
                <c:pt idx="7">
                  <c:v>129.35</c:v>
                </c:pt>
                <c:pt idx="8">
                  <c:v>148.44999999999999</c:v>
                </c:pt>
                <c:pt idx="9">
                  <c:v>169.35</c:v>
                </c:pt>
                <c:pt idx="10">
                  <c:v>190.45</c:v>
                </c:pt>
                <c:pt idx="11">
                  <c:v>213.31</c:v>
                </c:pt>
                <c:pt idx="12">
                  <c:v>216.74</c:v>
                </c:pt>
              </c:numCache>
            </c:numRef>
          </c:yVal>
          <c:smooth val="0"/>
        </c:ser>
        <c:ser>
          <c:idx val="3"/>
          <c:order val="3"/>
          <c:tx>
            <c:v>99,5%Xe - 0,5%CH4</c:v>
          </c:tx>
          <c:spPr>
            <a:ln w="28575">
              <a:noFill/>
            </a:ln>
          </c:spPr>
          <c:xVal>
            <c:numRef>
              <c:f>TUDO!$G$96:$G$109</c:f>
              <c:numCache>
                <c:formatCode>0.0</c:formatCode>
                <c:ptCount val="14"/>
                <c:pt idx="0">
                  <c:v>3</c:v>
                </c:pt>
                <c:pt idx="1">
                  <c:v>3.5</c:v>
                </c:pt>
                <c:pt idx="2">
                  <c:v>4</c:v>
                </c:pt>
                <c:pt idx="3">
                  <c:v>4.5</c:v>
                </c:pt>
                <c:pt idx="4">
                  <c:v>5</c:v>
                </c:pt>
                <c:pt idx="5">
                  <c:v>5</c:v>
                </c:pt>
                <c:pt idx="6">
                  <c:v>5.5</c:v>
                </c:pt>
                <c:pt idx="7">
                  <c:v>6</c:v>
                </c:pt>
                <c:pt idx="8">
                  <c:v>6.5</c:v>
                </c:pt>
                <c:pt idx="9">
                  <c:v>7</c:v>
                </c:pt>
                <c:pt idx="10">
                  <c:v>7.5</c:v>
                </c:pt>
                <c:pt idx="11">
                  <c:v>7.5</c:v>
                </c:pt>
                <c:pt idx="12">
                  <c:v>8</c:v>
                </c:pt>
                <c:pt idx="13">
                  <c:v>8.5</c:v>
                </c:pt>
              </c:numCache>
            </c:numRef>
          </c:xVal>
          <c:yVal>
            <c:numRef>
              <c:f>TUDO!$J$96:$J$109</c:f>
              <c:numCache>
                <c:formatCode>General</c:formatCode>
                <c:ptCount val="14"/>
                <c:pt idx="0">
                  <c:v>29.54</c:v>
                </c:pt>
                <c:pt idx="1">
                  <c:v>46.94</c:v>
                </c:pt>
                <c:pt idx="2">
                  <c:v>65.92</c:v>
                </c:pt>
                <c:pt idx="3">
                  <c:v>85.9</c:v>
                </c:pt>
                <c:pt idx="4">
                  <c:v>106.2</c:v>
                </c:pt>
                <c:pt idx="5">
                  <c:v>107</c:v>
                </c:pt>
                <c:pt idx="6">
                  <c:v>128.63999999999999</c:v>
                </c:pt>
                <c:pt idx="7">
                  <c:v>151.69</c:v>
                </c:pt>
                <c:pt idx="8">
                  <c:v>177.1</c:v>
                </c:pt>
                <c:pt idx="9">
                  <c:v>204.86</c:v>
                </c:pt>
                <c:pt idx="10">
                  <c:v>227.98</c:v>
                </c:pt>
                <c:pt idx="11">
                  <c:v>231.28</c:v>
                </c:pt>
                <c:pt idx="12">
                  <c:v>260.02</c:v>
                </c:pt>
                <c:pt idx="13">
                  <c:v>290.95999999999998</c:v>
                </c:pt>
              </c:numCache>
            </c:numRef>
          </c:yVal>
          <c:smooth val="0"/>
        </c:ser>
        <c:ser>
          <c:idx val="4"/>
          <c:order val="4"/>
          <c:tx>
            <c:v>99,9%Xe - 0,1% CH4</c:v>
          </c:tx>
          <c:spPr>
            <a:ln w="28575">
              <a:noFill/>
            </a:ln>
          </c:spPr>
          <c:xVal>
            <c:numRef>
              <c:f>TUDO!$G$125:$G$141</c:f>
              <c:numCache>
                <c:formatCode>0.0</c:formatCode>
                <c:ptCount val="17"/>
                <c:pt idx="0">
                  <c:v>2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</c:v>
                </c:pt>
                <c:pt idx="5">
                  <c:v>4</c:v>
                </c:pt>
                <c:pt idx="6">
                  <c:v>4.5</c:v>
                </c:pt>
                <c:pt idx="7">
                  <c:v>5.5</c:v>
                </c:pt>
                <c:pt idx="8">
                  <c:v>5.5</c:v>
                </c:pt>
                <c:pt idx="9">
                  <c:v>6</c:v>
                </c:pt>
                <c:pt idx="10">
                  <c:v>6.5</c:v>
                </c:pt>
                <c:pt idx="11">
                  <c:v>7</c:v>
                </c:pt>
                <c:pt idx="12">
                  <c:v>7.5</c:v>
                </c:pt>
                <c:pt idx="13">
                  <c:v>8</c:v>
                </c:pt>
                <c:pt idx="14">
                  <c:v>8</c:v>
                </c:pt>
                <c:pt idx="15">
                  <c:v>8.5</c:v>
                </c:pt>
                <c:pt idx="16">
                  <c:v>9</c:v>
                </c:pt>
              </c:numCache>
            </c:numRef>
          </c:xVal>
          <c:yVal>
            <c:numRef>
              <c:f>TUDO!$J$125:$J$141</c:f>
              <c:numCache>
                <c:formatCode>General</c:formatCode>
                <c:ptCount val="17"/>
                <c:pt idx="0">
                  <c:v>27.12</c:v>
                </c:pt>
                <c:pt idx="1">
                  <c:v>88.1</c:v>
                </c:pt>
                <c:pt idx="2">
                  <c:v>121.38</c:v>
                </c:pt>
                <c:pt idx="3">
                  <c:v>133.16</c:v>
                </c:pt>
                <c:pt idx="4">
                  <c:v>169.88</c:v>
                </c:pt>
                <c:pt idx="5">
                  <c:v>164.09</c:v>
                </c:pt>
                <c:pt idx="6">
                  <c:v>202.2</c:v>
                </c:pt>
                <c:pt idx="7">
                  <c:v>281.97000000000003</c:v>
                </c:pt>
                <c:pt idx="8">
                  <c:v>285.39999999999998</c:v>
                </c:pt>
                <c:pt idx="9">
                  <c:v>322.26</c:v>
                </c:pt>
                <c:pt idx="10">
                  <c:v>367.62</c:v>
                </c:pt>
                <c:pt idx="11">
                  <c:v>414.46</c:v>
                </c:pt>
                <c:pt idx="12">
                  <c:v>462.86</c:v>
                </c:pt>
                <c:pt idx="13">
                  <c:v>514.78</c:v>
                </c:pt>
                <c:pt idx="14">
                  <c:v>512.65</c:v>
                </c:pt>
                <c:pt idx="15">
                  <c:v>568.20000000000005</c:v>
                </c:pt>
                <c:pt idx="16">
                  <c:v>635.6</c:v>
                </c:pt>
              </c:numCache>
            </c:numRef>
          </c:yVal>
          <c:smooth val="0"/>
        </c:ser>
        <c:ser>
          <c:idx val="5"/>
          <c:order val="5"/>
          <c:tx>
            <c:v>100% Xe</c:v>
          </c:tx>
          <c:spPr>
            <a:ln w="28575">
              <a:noFill/>
            </a:ln>
          </c:spPr>
          <c:xVal>
            <c:numRef>
              <c:f>TUDO!$G$157:$G$172</c:f>
              <c:numCache>
                <c:formatCode>0.0</c:formatCode>
                <c:ptCount val="16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4.5</c:v>
                </c:pt>
                <c:pt idx="6">
                  <c:v>5</c:v>
                </c:pt>
                <c:pt idx="7">
                  <c:v>5.5</c:v>
                </c:pt>
                <c:pt idx="8">
                  <c:v>6</c:v>
                </c:pt>
                <c:pt idx="9">
                  <c:v>6.5</c:v>
                </c:pt>
                <c:pt idx="10">
                  <c:v>6.5</c:v>
                </c:pt>
                <c:pt idx="11">
                  <c:v>7</c:v>
                </c:pt>
                <c:pt idx="12">
                  <c:v>7.5</c:v>
                </c:pt>
                <c:pt idx="13">
                  <c:v>8</c:v>
                </c:pt>
                <c:pt idx="14">
                  <c:v>8.5</c:v>
                </c:pt>
                <c:pt idx="15">
                  <c:v>9</c:v>
                </c:pt>
              </c:numCache>
            </c:numRef>
          </c:xVal>
          <c:yVal>
            <c:numRef>
              <c:f>TUDO!$J$157:$J$172</c:f>
              <c:numCache>
                <c:formatCode>General</c:formatCode>
                <c:ptCount val="16"/>
                <c:pt idx="0">
                  <c:v>249.7</c:v>
                </c:pt>
                <c:pt idx="1">
                  <c:v>591</c:v>
                </c:pt>
                <c:pt idx="2">
                  <c:v>866.72</c:v>
                </c:pt>
                <c:pt idx="3">
                  <c:v>859.5</c:v>
                </c:pt>
                <c:pt idx="4">
                  <c:v>881.05</c:v>
                </c:pt>
                <c:pt idx="5">
                  <c:v>1012.1</c:v>
                </c:pt>
                <c:pt idx="6">
                  <c:v>1139.95</c:v>
                </c:pt>
                <c:pt idx="7">
                  <c:v>1281.25</c:v>
                </c:pt>
                <c:pt idx="8">
                  <c:v>1417.75</c:v>
                </c:pt>
                <c:pt idx="9">
                  <c:v>1552.6</c:v>
                </c:pt>
                <c:pt idx="10">
                  <c:v>1555.2000000000003</c:v>
                </c:pt>
                <c:pt idx="11">
                  <c:v>1650.3</c:v>
                </c:pt>
                <c:pt idx="12">
                  <c:v>1789.8</c:v>
                </c:pt>
                <c:pt idx="13">
                  <c:v>1948.1</c:v>
                </c:pt>
                <c:pt idx="14">
                  <c:v>2115.1</c:v>
                </c:pt>
                <c:pt idx="15">
                  <c:v>2314.4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9518464"/>
        <c:axId val="89520384"/>
      </c:scatterChart>
      <c:valAx>
        <c:axId val="895184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E/P</a:t>
                </a:r>
              </a:p>
            </c:rich>
          </c:tx>
          <c:layout/>
          <c:overlay val="0"/>
        </c:title>
        <c:numFmt formatCode="0.0" sourceLinked="1"/>
        <c:majorTickMark val="none"/>
        <c:minorTickMark val="none"/>
        <c:tickLblPos val="nextTo"/>
        <c:crossAx val="89520384"/>
        <c:crosses val="autoZero"/>
        <c:crossBetween val="midCat"/>
      </c:valAx>
      <c:valAx>
        <c:axId val="895203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Light</a:t>
                </a:r>
                <a:r>
                  <a:rPr lang="en-US" baseline="0" dirty="0" smtClean="0"/>
                  <a:t> (arbitrary units)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8.4666817185452773E-3"/>
              <c:y val="0.26390237678623507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89518464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Energy </a:t>
            </a:r>
            <a:r>
              <a:rPr lang="en-US" dirty="0" smtClean="0"/>
              <a:t>Resolution</a:t>
            </a:r>
            <a:endParaRPr lang="en-US" baseline="-25000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98,5%Xe - 1,5%CH4</c:v>
          </c:tx>
          <c:spPr>
            <a:ln w="28575">
              <a:noFill/>
            </a:ln>
          </c:spPr>
          <c:xVal>
            <c:numRef>
              <c:f>TUDO!$G$28:$G$30</c:f>
              <c:numCache>
                <c:formatCode>0.0</c:formatCode>
                <c:ptCount val="3"/>
                <c:pt idx="0">
                  <c:v>6</c:v>
                </c:pt>
                <c:pt idx="1">
                  <c:v>7</c:v>
                </c:pt>
                <c:pt idx="2">
                  <c:v>7.5</c:v>
                </c:pt>
              </c:numCache>
            </c:numRef>
          </c:xVal>
          <c:yVal>
            <c:numRef>
              <c:f>TUDO!$L$28:$L$30</c:f>
              <c:numCache>
                <c:formatCode>0.00%</c:formatCode>
                <c:ptCount val="3"/>
                <c:pt idx="0">
                  <c:v>0.46649567168964412</c:v>
                </c:pt>
                <c:pt idx="1">
                  <c:v>0.41272930648769574</c:v>
                </c:pt>
                <c:pt idx="2">
                  <c:v>0.39754129850172881</c:v>
                </c:pt>
              </c:numCache>
            </c:numRef>
          </c:yVal>
          <c:smooth val="0"/>
        </c:ser>
        <c:ser>
          <c:idx val="1"/>
          <c:order val="1"/>
          <c:tx>
            <c:v>99,0%Xe - 1,0%CH4</c:v>
          </c:tx>
          <c:spPr>
            <a:ln w="28575">
              <a:noFill/>
            </a:ln>
          </c:spPr>
          <c:xVal>
            <c:numRef>
              <c:f>TUDO!$G$44:$G$54</c:f>
              <c:numCache>
                <c:formatCode>0.0</c:formatCode>
                <c:ptCount val="11"/>
                <c:pt idx="0">
                  <c:v>4</c:v>
                </c:pt>
                <c:pt idx="1">
                  <c:v>4.5</c:v>
                </c:pt>
                <c:pt idx="2">
                  <c:v>5</c:v>
                </c:pt>
                <c:pt idx="3">
                  <c:v>5.5</c:v>
                </c:pt>
                <c:pt idx="4">
                  <c:v>6</c:v>
                </c:pt>
                <c:pt idx="5">
                  <c:v>6.5</c:v>
                </c:pt>
                <c:pt idx="6">
                  <c:v>7</c:v>
                </c:pt>
                <c:pt idx="7">
                  <c:v>7.5</c:v>
                </c:pt>
                <c:pt idx="8">
                  <c:v>8</c:v>
                </c:pt>
                <c:pt idx="9">
                  <c:v>8.5</c:v>
                </c:pt>
                <c:pt idx="10">
                  <c:v>8.5</c:v>
                </c:pt>
              </c:numCache>
            </c:numRef>
          </c:xVal>
          <c:yVal>
            <c:numRef>
              <c:f>TUDO!$L$44:$L$54</c:f>
              <c:numCache>
                <c:formatCode>0.00%</c:formatCode>
                <c:ptCount val="11"/>
                <c:pt idx="0">
                  <c:v>0.45307172724348665</c:v>
                </c:pt>
                <c:pt idx="1">
                  <c:v>0.41772030651340997</c:v>
                </c:pt>
                <c:pt idx="2">
                  <c:v>0.38522597797189523</c:v>
                </c:pt>
                <c:pt idx="3">
                  <c:v>0.36490793749032957</c:v>
                </c:pt>
                <c:pt idx="4">
                  <c:v>0.3469987063389392</c:v>
                </c:pt>
                <c:pt idx="5">
                  <c:v>0.30843071786310516</c:v>
                </c:pt>
                <c:pt idx="6">
                  <c:v>0.27973850315599635</c:v>
                </c:pt>
                <c:pt idx="7">
                  <c:v>0.27485015772870663</c:v>
                </c:pt>
                <c:pt idx="8">
                  <c:v>0.25669263704639572</c:v>
                </c:pt>
                <c:pt idx="9">
                  <c:v>0.24732571927853711</c:v>
                </c:pt>
                <c:pt idx="10">
                  <c:v>0.2477114610032955</c:v>
                </c:pt>
              </c:numCache>
            </c:numRef>
          </c:yVal>
          <c:smooth val="0"/>
        </c:ser>
        <c:ser>
          <c:idx val="2"/>
          <c:order val="2"/>
          <c:tx>
            <c:v>99,2%Xe - 0,8%CH4</c:v>
          </c:tx>
          <c:spPr>
            <a:ln w="28575">
              <a:noFill/>
            </a:ln>
          </c:spPr>
          <c:xVal>
            <c:numRef>
              <c:f>TUDO!$G$69:$G$81</c:f>
              <c:numCache>
                <c:formatCode>0.0</c:formatCode>
                <c:ptCount val="13"/>
                <c:pt idx="0">
                  <c:v>3.5</c:v>
                </c:pt>
                <c:pt idx="1">
                  <c:v>4</c:v>
                </c:pt>
                <c:pt idx="2">
                  <c:v>4.5</c:v>
                </c:pt>
                <c:pt idx="3">
                  <c:v>5</c:v>
                </c:pt>
                <c:pt idx="4">
                  <c:v>5.5</c:v>
                </c:pt>
                <c:pt idx="5">
                  <c:v>6</c:v>
                </c:pt>
                <c:pt idx="6">
                  <c:v>6</c:v>
                </c:pt>
                <c:pt idx="7">
                  <c:v>6.5</c:v>
                </c:pt>
                <c:pt idx="8">
                  <c:v>7</c:v>
                </c:pt>
                <c:pt idx="9">
                  <c:v>7.5</c:v>
                </c:pt>
                <c:pt idx="10">
                  <c:v>8</c:v>
                </c:pt>
                <c:pt idx="11">
                  <c:v>8.5</c:v>
                </c:pt>
                <c:pt idx="12">
                  <c:v>8.5</c:v>
                </c:pt>
              </c:numCache>
            </c:numRef>
          </c:xVal>
          <c:yVal>
            <c:numRef>
              <c:f>TUDO!$L$69:$L$81</c:f>
              <c:numCache>
                <c:formatCode>0.00%</c:formatCode>
                <c:ptCount val="13"/>
                <c:pt idx="0">
                  <c:v>0.4858876117496807</c:v>
                </c:pt>
                <c:pt idx="1">
                  <c:v>0.39979973297730309</c:v>
                </c:pt>
                <c:pt idx="2">
                  <c:v>0.37326932794340578</c:v>
                </c:pt>
                <c:pt idx="3">
                  <c:v>0.33356228956228956</c:v>
                </c:pt>
                <c:pt idx="4">
                  <c:v>0.30437956204379557</c:v>
                </c:pt>
                <c:pt idx="5">
                  <c:v>0.28859877346218177</c:v>
                </c:pt>
                <c:pt idx="6">
                  <c:v>0.28749887255344098</c:v>
                </c:pt>
                <c:pt idx="7">
                  <c:v>0.26924623115577889</c:v>
                </c:pt>
                <c:pt idx="8">
                  <c:v>0.25914449309531828</c:v>
                </c:pt>
                <c:pt idx="9">
                  <c:v>0.24940064954236787</c:v>
                </c:pt>
                <c:pt idx="10">
                  <c:v>0.23992123917038594</c:v>
                </c:pt>
                <c:pt idx="11">
                  <c:v>0.23296141765505601</c:v>
                </c:pt>
                <c:pt idx="12">
                  <c:v>0.2210851711728338</c:v>
                </c:pt>
              </c:numCache>
            </c:numRef>
          </c:yVal>
          <c:smooth val="0"/>
        </c:ser>
        <c:ser>
          <c:idx val="3"/>
          <c:order val="3"/>
          <c:tx>
            <c:v>99,5%Xe - 0,5%CH4</c:v>
          </c:tx>
          <c:spPr>
            <a:ln w="28575">
              <a:noFill/>
            </a:ln>
          </c:spPr>
          <c:xVal>
            <c:numRef>
              <c:f>TUDO!$G$96:$G$109</c:f>
              <c:numCache>
                <c:formatCode>0.0</c:formatCode>
                <c:ptCount val="14"/>
                <c:pt idx="0">
                  <c:v>3</c:v>
                </c:pt>
                <c:pt idx="1">
                  <c:v>3.5</c:v>
                </c:pt>
                <c:pt idx="2">
                  <c:v>4</c:v>
                </c:pt>
                <c:pt idx="3">
                  <c:v>4.5</c:v>
                </c:pt>
                <c:pt idx="4">
                  <c:v>5</c:v>
                </c:pt>
                <c:pt idx="5">
                  <c:v>5</c:v>
                </c:pt>
                <c:pt idx="6">
                  <c:v>5.5</c:v>
                </c:pt>
                <c:pt idx="7">
                  <c:v>6</c:v>
                </c:pt>
                <c:pt idx="8">
                  <c:v>6.5</c:v>
                </c:pt>
                <c:pt idx="9">
                  <c:v>7</c:v>
                </c:pt>
                <c:pt idx="10">
                  <c:v>7.5</c:v>
                </c:pt>
                <c:pt idx="11">
                  <c:v>7.5</c:v>
                </c:pt>
                <c:pt idx="12">
                  <c:v>8</c:v>
                </c:pt>
                <c:pt idx="13">
                  <c:v>8.5</c:v>
                </c:pt>
              </c:numCache>
            </c:numRef>
          </c:xVal>
          <c:yVal>
            <c:numRef>
              <c:f>TUDO!$L$96:$L$109</c:f>
              <c:numCache>
                <c:formatCode>0.00%</c:formatCode>
                <c:ptCount val="14"/>
                <c:pt idx="0">
                  <c:v>0.47792823290453623</c:v>
                </c:pt>
                <c:pt idx="1">
                  <c:v>0.4231998295696634</c:v>
                </c:pt>
                <c:pt idx="2">
                  <c:v>0.36679308252427179</c:v>
                </c:pt>
                <c:pt idx="3">
                  <c:v>0.30935972060535505</c:v>
                </c:pt>
                <c:pt idx="4">
                  <c:v>0.29387005649717513</c:v>
                </c:pt>
                <c:pt idx="5">
                  <c:v>0.28304672897196265</c:v>
                </c:pt>
                <c:pt idx="6">
                  <c:v>0.27189832089552241</c:v>
                </c:pt>
                <c:pt idx="7">
                  <c:v>0.25476959588634718</c:v>
                </c:pt>
                <c:pt idx="8">
                  <c:v>0.23468661773009603</c:v>
                </c:pt>
                <c:pt idx="9">
                  <c:v>0.22491945719027626</c:v>
                </c:pt>
                <c:pt idx="10">
                  <c:v>0.21736994473199403</c:v>
                </c:pt>
                <c:pt idx="11">
                  <c:v>0.21498616395710826</c:v>
                </c:pt>
                <c:pt idx="12">
                  <c:v>0.20568417814014309</c:v>
                </c:pt>
                <c:pt idx="13">
                  <c:v>0.20146411877921366</c:v>
                </c:pt>
              </c:numCache>
            </c:numRef>
          </c:yVal>
          <c:smooth val="0"/>
        </c:ser>
        <c:ser>
          <c:idx val="4"/>
          <c:order val="4"/>
          <c:tx>
            <c:v>99,9%Xe - 0,1% CH4</c:v>
          </c:tx>
          <c:spPr>
            <a:ln w="28575">
              <a:noFill/>
            </a:ln>
          </c:spPr>
          <c:xVal>
            <c:numRef>
              <c:f>TUDO!$G$125:$G$141</c:f>
              <c:numCache>
                <c:formatCode>0.0</c:formatCode>
                <c:ptCount val="17"/>
                <c:pt idx="0">
                  <c:v>2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</c:v>
                </c:pt>
                <c:pt idx="5">
                  <c:v>4</c:v>
                </c:pt>
                <c:pt idx="6">
                  <c:v>4.5</c:v>
                </c:pt>
                <c:pt idx="7">
                  <c:v>5.5</c:v>
                </c:pt>
                <c:pt idx="8">
                  <c:v>5.5</c:v>
                </c:pt>
                <c:pt idx="9">
                  <c:v>6</c:v>
                </c:pt>
                <c:pt idx="10">
                  <c:v>6.5</c:v>
                </c:pt>
                <c:pt idx="11">
                  <c:v>7</c:v>
                </c:pt>
                <c:pt idx="12">
                  <c:v>7.5</c:v>
                </c:pt>
                <c:pt idx="13">
                  <c:v>8</c:v>
                </c:pt>
                <c:pt idx="14">
                  <c:v>8</c:v>
                </c:pt>
                <c:pt idx="15">
                  <c:v>8.5</c:v>
                </c:pt>
                <c:pt idx="16">
                  <c:v>9</c:v>
                </c:pt>
              </c:numCache>
            </c:numRef>
          </c:xVal>
          <c:yVal>
            <c:numRef>
              <c:f>TUDO!$L$125:$L$141</c:f>
              <c:numCache>
                <c:formatCode>0.00%</c:formatCode>
                <c:ptCount val="17"/>
                <c:pt idx="1">
                  <c:v>0.31497162315550509</c:v>
                </c:pt>
                <c:pt idx="2">
                  <c:v>0.28658757620695341</c:v>
                </c:pt>
                <c:pt idx="3">
                  <c:v>0.26984079303094022</c:v>
                </c:pt>
                <c:pt idx="4">
                  <c:v>0.24281846008947494</c:v>
                </c:pt>
                <c:pt idx="5">
                  <c:v>0.25557316107014444</c:v>
                </c:pt>
                <c:pt idx="6">
                  <c:v>0.23049950544015826</c:v>
                </c:pt>
                <c:pt idx="7">
                  <c:v>0.21107919282193138</c:v>
                </c:pt>
                <c:pt idx="8">
                  <c:v>0.21150665732305537</c:v>
                </c:pt>
                <c:pt idx="9">
                  <c:v>0.20129708930677095</c:v>
                </c:pt>
                <c:pt idx="10">
                  <c:v>0.19381970513029759</c:v>
                </c:pt>
                <c:pt idx="11">
                  <c:v>0.18060126429571011</c:v>
                </c:pt>
                <c:pt idx="12">
                  <c:v>0.17938901611718444</c:v>
                </c:pt>
                <c:pt idx="13">
                  <c:v>0.17720191149617312</c:v>
                </c:pt>
                <c:pt idx="14">
                  <c:v>0.17325660782210084</c:v>
                </c:pt>
                <c:pt idx="15">
                  <c:v>0.17454241464273143</c:v>
                </c:pt>
                <c:pt idx="16">
                  <c:v>0.16828980490874765</c:v>
                </c:pt>
              </c:numCache>
            </c:numRef>
          </c:yVal>
          <c:smooth val="0"/>
        </c:ser>
        <c:ser>
          <c:idx val="5"/>
          <c:order val="5"/>
          <c:tx>
            <c:v>100% Xe</c:v>
          </c:tx>
          <c:spPr>
            <a:ln w="28575">
              <a:noFill/>
            </a:ln>
          </c:spPr>
          <c:xVal>
            <c:numRef>
              <c:f>TUDO!$G$157:$G$172</c:f>
              <c:numCache>
                <c:formatCode>0.0</c:formatCode>
                <c:ptCount val="16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4</c:v>
                </c:pt>
                <c:pt idx="5">
                  <c:v>4.5</c:v>
                </c:pt>
                <c:pt idx="6">
                  <c:v>5</c:v>
                </c:pt>
                <c:pt idx="7">
                  <c:v>5.5</c:v>
                </c:pt>
                <c:pt idx="8">
                  <c:v>6</c:v>
                </c:pt>
                <c:pt idx="9">
                  <c:v>6.5</c:v>
                </c:pt>
                <c:pt idx="10">
                  <c:v>6.5</c:v>
                </c:pt>
                <c:pt idx="11">
                  <c:v>7</c:v>
                </c:pt>
                <c:pt idx="12">
                  <c:v>7.5</c:v>
                </c:pt>
                <c:pt idx="13">
                  <c:v>8</c:v>
                </c:pt>
                <c:pt idx="14">
                  <c:v>8.5</c:v>
                </c:pt>
                <c:pt idx="15">
                  <c:v>9</c:v>
                </c:pt>
              </c:numCache>
            </c:numRef>
          </c:xVal>
          <c:yVal>
            <c:numRef>
              <c:f>TUDO!$L$157:$L$172</c:f>
              <c:numCache>
                <c:formatCode>0.00%</c:formatCode>
                <c:ptCount val="16"/>
                <c:pt idx="0">
                  <c:v>0.22033640368442131</c:v>
                </c:pt>
                <c:pt idx="1">
                  <c:v>0.1583181049069374</c:v>
                </c:pt>
                <c:pt idx="2">
                  <c:v>0.14297350932250324</c:v>
                </c:pt>
                <c:pt idx="3">
                  <c:v>0.13999999999999999</c:v>
                </c:pt>
                <c:pt idx="4">
                  <c:v>0.14061063503773907</c:v>
                </c:pt>
                <c:pt idx="5">
                  <c:v>0.14039620590850707</c:v>
                </c:pt>
                <c:pt idx="6">
                  <c:v>0.13356726172200536</c:v>
                </c:pt>
                <c:pt idx="7">
                  <c:v>0.13232780487804877</c:v>
                </c:pt>
                <c:pt idx="8">
                  <c:v>0.13350731793334508</c:v>
                </c:pt>
                <c:pt idx="9">
                  <c:v>0.1306968955300786</c:v>
                </c:pt>
                <c:pt idx="10">
                  <c:v>0.13097993827160492</c:v>
                </c:pt>
                <c:pt idx="11">
                  <c:v>0.13007937950675633</c:v>
                </c:pt>
                <c:pt idx="12">
                  <c:v>0.13066264387082355</c:v>
                </c:pt>
                <c:pt idx="13">
                  <c:v>0.12925927827113598</c:v>
                </c:pt>
                <c:pt idx="14">
                  <c:v>0.13304808283296299</c:v>
                </c:pt>
                <c:pt idx="15">
                  <c:v>0.1313126512270999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555392"/>
        <c:axId val="36565760"/>
      </c:scatterChart>
      <c:valAx>
        <c:axId val="365553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E/P</a:t>
                </a:r>
              </a:p>
            </c:rich>
          </c:tx>
          <c:layout/>
          <c:overlay val="0"/>
        </c:title>
        <c:numFmt formatCode="0.0" sourceLinked="1"/>
        <c:majorTickMark val="none"/>
        <c:minorTickMark val="none"/>
        <c:tickLblPos val="nextTo"/>
        <c:crossAx val="36565760"/>
        <c:crosses val="autoZero"/>
        <c:crossBetween val="midCat"/>
      </c:valAx>
      <c:valAx>
        <c:axId val="36565760"/>
        <c:scaling>
          <c:orientation val="minMax"/>
          <c:max val="0.5"/>
          <c:min val="0.1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R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1.6933363437090555E-2"/>
              <c:y val="0.4537171916010499"/>
            </c:manualLayout>
          </c:layout>
          <c:overlay val="0"/>
        </c:title>
        <c:numFmt formatCode="0%" sourceLinked="0"/>
        <c:majorTickMark val="none"/>
        <c:minorTickMark val="none"/>
        <c:tickLblPos val="nextTo"/>
        <c:crossAx val="3655539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Xe</a:t>
            </a:r>
            <a:r>
              <a:rPr lang="en-US" baseline="0"/>
              <a:t> - CH</a:t>
            </a:r>
            <a:r>
              <a:rPr lang="en-US" baseline="-25000"/>
              <a:t>4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98,5%Xe - 1,5%CH4</c:v>
          </c:tx>
          <c:spPr>
            <a:ln w="28575">
              <a:noFill/>
            </a:ln>
          </c:spPr>
          <c:xVal>
            <c:numRef>
              <c:f>TUDO!$E$57:$E$65</c:f>
              <c:numCache>
                <c:formatCode>0.00</c:formatCode>
                <c:ptCount val="9"/>
                <c:pt idx="0">
                  <c:v>1.5</c:v>
                </c:pt>
                <c:pt idx="1">
                  <c:v>1.6</c:v>
                </c:pt>
                <c:pt idx="2">
                  <c:v>1.65</c:v>
                </c:pt>
                <c:pt idx="3">
                  <c:v>1.7</c:v>
                </c:pt>
                <c:pt idx="4">
                  <c:v>1.75</c:v>
                </c:pt>
                <c:pt idx="5">
                  <c:v>1.8</c:v>
                </c:pt>
                <c:pt idx="6">
                  <c:v>1.85</c:v>
                </c:pt>
                <c:pt idx="7">
                  <c:v>1.85</c:v>
                </c:pt>
                <c:pt idx="8">
                  <c:v>1.9</c:v>
                </c:pt>
              </c:numCache>
            </c:numRef>
          </c:xVal>
          <c:yVal>
            <c:numRef>
              <c:f>TUDO!$H$57:$H$65</c:f>
              <c:numCache>
                <c:formatCode>0.00</c:formatCode>
                <c:ptCount val="9"/>
                <c:pt idx="0">
                  <c:v>20.69</c:v>
                </c:pt>
                <c:pt idx="1">
                  <c:v>44.9</c:v>
                </c:pt>
                <c:pt idx="2">
                  <c:v>64.989999999999995</c:v>
                </c:pt>
                <c:pt idx="3">
                  <c:v>97.51</c:v>
                </c:pt>
                <c:pt idx="4">
                  <c:v>150.03</c:v>
                </c:pt>
                <c:pt idx="5">
                  <c:v>222.91</c:v>
                </c:pt>
                <c:pt idx="6">
                  <c:v>333.02</c:v>
                </c:pt>
                <c:pt idx="7">
                  <c:v>332.3</c:v>
                </c:pt>
                <c:pt idx="8">
                  <c:v>522.72</c:v>
                </c:pt>
              </c:numCache>
            </c:numRef>
          </c:yVal>
          <c:smooth val="0"/>
        </c:ser>
        <c:ser>
          <c:idx val="1"/>
          <c:order val="1"/>
          <c:tx>
            <c:v>99,0%Xe - 1,0%CH4</c:v>
          </c:tx>
          <c:spPr>
            <a:ln w="28575">
              <a:noFill/>
            </a:ln>
          </c:spPr>
          <c:xVal>
            <c:numRef>
              <c:f>TUDO!$E$98:$E$107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TUDO!$H$98:$H$107</c:f>
              <c:numCache>
                <c:formatCode>0.00</c:formatCode>
                <c:ptCount val="10"/>
                <c:pt idx="0">
                  <c:v>11.15</c:v>
                </c:pt>
                <c:pt idx="1">
                  <c:v>23.25</c:v>
                </c:pt>
                <c:pt idx="2">
                  <c:v>49.74</c:v>
                </c:pt>
                <c:pt idx="3">
                  <c:v>73.53</c:v>
                </c:pt>
                <c:pt idx="4">
                  <c:v>109.87</c:v>
                </c:pt>
                <c:pt idx="5">
                  <c:v>165.45</c:v>
                </c:pt>
                <c:pt idx="6">
                  <c:v>252.56</c:v>
                </c:pt>
                <c:pt idx="7">
                  <c:v>387.9</c:v>
                </c:pt>
                <c:pt idx="8">
                  <c:v>385.44</c:v>
                </c:pt>
                <c:pt idx="9">
                  <c:v>597.14</c:v>
                </c:pt>
              </c:numCache>
            </c:numRef>
          </c:yVal>
          <c:smooth val="0"/>
        </c:ser>
        <c:ser>
          <c:idx val="2"/>
          <c:order val="2"/>
          <c:tx>
            <c:v>99,2%Xe - 0,8%CH4</c:v>
          </c:tx>
          <c:spPr>
            <a:ln w="28575">
              <a:noFill/>
            </a:ln>
          </c:spPr>
          <c:xVal>
            <c:numRef>
              <c:f>TUDO!$E$138:$E$147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TUDO!$H$138:$H$147</c:f>
              <c:numCache>
                <c:formatCode>0.00</c:formatCode>
                <c:ptCount val="10"/>
                <c:pt idx="0">
                  <c:v>10.98</c:v>
                </c:pt>
                <c:pt idx="1">
                  <c:v>22.65</c:v>
                </c:pt>
                <c:pt idx="2">
                  <c:v>48.4</c:v>
                </c:pt>
                <c:pt idx="3">
                  <c:v>71.319999999999993</c:v>
                </c:pt>
                <c:pt idx="4">
                  <c:v>105.94</c:v>
                </c:pt>
                <c:pt idx="5">
                  <c:v>159.04</c:v>
                </c:pt>
                <c:pt idx="6">
                  <c:v>240.51</c:v>
                </c:pt>
                <c:pt idx="7">
                  <c:v>367.26</c:v>
                </c:pt>
                <c:pt idx="8">
                  <c:v>362.6</c:v>
                </c:pt>
                <c:pt idx="9">
                  <c:v>560.24</c:v>
                </c:pt>
              </c:numCache>
            </c:numRef>
          </c:yVal>
          <c:smooth val="0"/>
        </c:ser>
        <c:ser>
          <c:idx val="3"/>
          <c:order val="3"/>
          <c:tx>
            <c:v>99,5%Xe - 0,5%CF4</c:v>
          </c:tx>
          <c:spPr>
            <a:ln w="28575">
              <a:noFill/>
            </a:ln>
          </c:spPr>
          <c:xVal>
            <c:numRef>
              <c:f>TUDO!$E$178:$E$187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TUDO!$H$178:$H$187</c:f>
              <c:numCache>
                <c:formatCode>0.00</c:formatCode>
                <c:ptCount val="10"/>
                <c:pt idx="0">
                  <c:v>11.15</c:v>
                </c:pt>
                <c:pt idx="1">
                  <c:v>23.17</c:v>
                </c:pt>
                <c:pt idx="2">
                  <c:v>49.95</c:v>
                </c:pt>
                <c:pt idx="3">
                  <c:v>74.19</c:v>
                </c:pt>
                <c:pt idx="4">
                  <c:v>111.15</c:v>
                </c:pt>
                <c:pt idx="5">
                  <c:v>167.57</c:v>
                </c:pt>
                <c:pt idx="6">
                  <c:v>255.56</c:v>
                </c:pt>
                <c:pt idx="7">
                  <c:v>394.43</c:v>
                </c:pt>
                <c:pt idx="8">
                  <c:v>390.98</c:v>
                </c:pt>
                <c:pt idx="9">
                  <c:v>605.04</c:v>
                </c:pt>
              </c:numCache>
            </c:numRef>
          </c:yVal>
          <c:smooth val="0"/>
        </c:ser>
        <c:ser>
          <c:idx val="4"/>
          <c:order val="4"/>
          <c:tx>
            <c:v>99,9%Xe - 0,1%CH4</c:v>
          </c:tx>
          <c:spPr>
            <a:ln w="28575">
              <a:noFill/>
            </a:ln>
          </c:spPr>
          <c:xVal>
            <c:numRef>
              <c:f>TUDO!$E$222:$E$232</c:f>
              <c:numCache>
                <c:formatCode>0.00</c:formatCode>
                <c:ptCount val="11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</c:v>
                </c:pt>
                <c:pt idx="8">
                  <c:v>1.85</c:v>
                </c:pt>
                <c:pt idx="9">
                  <c:v>1.85</c:v>
                </c:pt>
                <c:pt idx="10">
                  <c:v>1.9</c:v>
                </c:pt>
              </c:numCache>
            </c:numRef>
          </c:xVal>
          <c:yVal>
            <c:numRef>
              <c:f>TUDO!$H$222:$H$232</c:f>
              <c:numCache>
                <c:formatCode>0.00</c:formatCode>
                <c:ptCount val="11"/>
                <c:pt idx="0">
                  <c:v>12.06</c:v>
                </c:pt>
                <c:pt idx="1">
                  <c:v>25.32</c:v>
                </c:pt>
                <c:pt idx="2">
                  <c:v>55.14</c:v>
                </c:pt>
                <c:pt idx="3">
                  <c:v>82.18</c:v>
                </c:pt>
                <c:pt idx="4">
                  <c:v>124.14</c:v>
                </c:pt>
                <c:pt idx="5">
                  <c:v>188.49</c:v>
                </c:pt>
                <c:pt idx="6">
                  <c:v>293.94</c:v>
                </c:pt>
                <c:pt idx="7">
                  <c:v>290.98</c:v>
                </c:pt>
                <c:pt idx="8">
                  <c:v>456.64</c:v>
                </c:pt>
                <c:pt idx="9">
                  <c:v>454.55</c:v>
                </c:pt>
                <c:pt idx="10">
                  <c:v>726.05</c:v>
                </c:pt>
              </c:numCache>
            </c:numRef>
          </c:yVal>
          <c:smooth val="0"/>
        </c:ser>
        <c:ser>
          <c:idx val="5"/>
          <c:order val="5"/>
          <c:tx>
            <c:v>100%Xe</c:v>
          </c:tx>
          <c:spPr>
            <a:ln w="28575">
              <a:noFill/>
            </a:ln>
          </c:spPr>
          <c:xVal>
            <c:numRef>
              <c:f>TUDO!$E$264:$E$273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TUDO!$H$264:$H$273</c:f>
              <c:numCache>
                <c:formatCode>0.00</c:formatCode>
                <c:ptCount val="10"/>
                <c:pt idx="0">
                  <c:v>10.71</c:v>
                </c:pt>
                <c:pt idx="1">
                  <c:v>22.45</c:v>
                </c:pt>
                <c:pt idx="2">
                  <c:v>48.16</c:v>
                </c:pt>
                <c:pt idx="3">
                  <c:v>70.44</c:v>
                </c:pt>
                <c:pt idx="4">
                  <c:v>106.94</c:v>
                </c:pt>
                <c:pt idx="5">
                  <c:v>166.72</c:v>
                </c:pt>
                <c:pt idx="6">
                  <c:v>242.29</c:v>
                </c:pt>
                <c:pt idx="7">
                  <c:v>366.06</c:v>
                </c:pt>
                <c:pt idx="8">
                  <c:v>362.76</c:v>
                </c:pt>
                <c:pt idx="9">
                  <c:v>569.6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603008"/>
        <c:axId val="36604928"/>
      </c:scatterChart>
      <c:valAx>
        <c:axId val="36603008"/>
        <c:scaling>
          <c:orientation val="minMax"/>
          <c:max val="2"/>
          <c:min val="1.3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V</a:t>
                </a:r>
                <a:r>
                  <a:rPr lang="en-US" baseline="0" dirty="0" smtClean="0"/>
                  <a:t> (kV)</a:t>
                </a:r>
                <a:endParaRPr lang="en-US" dirty="0"/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36604928"/>
        <c:crosses val="autoZero"/>
        <c:crossBetween val="midCat"/>
      </c:valAx>
      <c:valAx>
        <c:axId val="3660492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baseline="0" dirty="0" smtClean="0"/>
                  <a:t>Charge (arbitrary units)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1.6870141532074522E-2"/>
              <c:y val="0.24349737532808394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crossAx val="36603008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Energy </a:t>
            </a:r>
            <a:r>
              <a:rPr lang="en-US" dirty="0" smtClean="0"/>
              <a:t>Resolution</a:t>
            </a:r>
            <a:endParaRPr lang="en-US" baseline="-25000" dirty="0"/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98,5%Xe - 1,5%CH4</c:v>
          </c:tx>
          <c:spPr>
            <a:ln w="28575">
              <a:noFill/>
            </a:ln>
          </c:spPr>
          <c:xVal>
            <c:numRef>
              <c:f>TUDO!$E$57:$E$65</c:f>
              <c:numCache>
                <c:formatCode>0.00</c:formatCode>
                <c:ptCount val="9"/>
                <c:pt idx="0">
                  <c:v>1.5</c:v>
                </c:pt>
                <c:pt idx="1">
                  <c:v>1.6</c:v>
                </c:pt>
                <c:pt idx="2">
                  <c:v>1.65</c:v>
                </c:pt>
                <c:pt idx="3">
                  <c:v>1.7</c:v>
                </c:pt>
                <c:pt idx="4">
                  <c:v>1.75</c:v>
                </c:pt>
                <c:pt idx="5">
                  <c:v>1.8</c:v>
                </c:pt>
                <c:pt idx="6">
                  <c:v>1.85</c:v>
                </c:pt>
                <c:pt idx="7">
                  <c:v>1.85</c:v>
                </c:pt>
                <c:pt idx="8">
                  <c:v>1.9</c:v>
                </c:pt>
              </c:numCache>
            </c:numRef>
          </c:xVal>
          <c:yVal>
            <c:numRef>
              <c:f>TUDO!$J$57:$J$65</c:f>
              <c:numCache>
                <c:formatCode>0.00%</c:formatCode>
                <c:ptCount val="9"/>
                <c:pt idx="0">
                  <c:v>0.22015466408893183</c:v>
                </c:pt>
                <c:pt idx="1">
                  <c:v>0.1976837416481069</c:v>
                </c:pt>
                <c:pt idx="2">
                  <c:v>0.19684566856439453</c:v>
                </c:pt>
                <c:pt idx="3">
                  <c:v>0.19431853143267355</c:v>
                </c:pt>
                <c:pt idx="4">
                  <c:v>0.18690261947610479</c:v>
                </c:pt>
                <c:pt idx="5">
                  <c:v>0.19079897716567223</c:v>
                </c:pt>
                <c:pt idx="6">
                  <c:v>0.19368206113746922</c:v>
                </c:pt>
                <c:pt idx="7">
                  <c:v>0.19369846524225098</c:v>
                </c:pt>
                <c:pt idx="8">
                  <c:v>0.19222145699418425</c:v>
                </c:pt>
              </c:numCache>
            </c:numRef>
          </c:yVal>
          <c:smooth val="0"/>
        </c:ser>
        <c:ser>
          <c:idx val="1"/>
          <c:order val="1"/>
          <c:tx>
            <c:v>99,0%Xe - 1,0%CH4</c:v>
          </c:tx>
          <c:spPr>
            <a:ln w="28575">
              <a:noFill/>
            </a:ln>
          </c:spPr>
          <c:xVal>
            <c:numRef>
              <c:f>TUDO!$E$98:$E$107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TUDO!$J$98:$J$107</c:f>
              <c:numCache>
                <c:formatCode>0.00%</c:formatCode>
                <c:ptCount val="10"/>
                <c:pt idx="0">
                  <c:v>0.23291479820627803</c:v>
                </c:pt>
                <c:pt idx="1">
                  <c:v>0.2078709677419355</c:v>
                </c:pt>
                <c:pt idx="2">
                  <c:v>0.19821069561720947</c:v>
                </c:pt>
                <c:pt idx="3">
                  <c:v>0.19102407180742553</c:v>
                </c:pt>
                <c:pt idx="4">
                  <c:v>0.19006098115955219</c:v>
                </c:pt>
                <c:pt idx="5">
                  <c:v>0.19633121789060137</c:v>
                </c:pt>
                <c:pt idx="6">
                  <c:v>0.18894520114032309</c:v>
                </c:pt>
                <c:pt idx="7">
                  <c:v>0.18738850219128644</c:v>
                </c:pt>
                <c:pt idx="8">
                  <c:v>0.19434412619344127</c:v>
                </c:pt>
                <c:pt idx="9">
                  <c:v>0.19096359312723984</c:v>
                </c:pt>
              </c:numCache>
            </c:numRef>
          </c:yVal>
          <c:smooth val="0"/>
        </c:ser>
        <c:ser>
          <c:idx val="2"/>
          <c:order val="2"/>
          <c:tx>
            <c:v>99,2%Xe - 0,8%CH4</c:v>
          </c:tx>
          <c:spPr>
            <a:ln w="28575">
              <a:noFill/>
            </a:ln>
          </c:spPr>
          <c:xVal>
            <c:numRef>
              <c:f>TUDO!$E$138:$E$147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TUDO!$J$138:$J$147</c:f>
              <c:numCache>
                <c:formatCode>0.00%</c:formatCode>
                <c:ptCount val="10"/>
                <c:pt idx="0">
                  <c:v>0.24052823315118396</c:v>
                </c:pt>
                <c:pt idx="1">
                  <c:v>0.21823399558498896</c:v>
                </c:pt>
                <c:pt idx="2">
                  <c:v>0.2040495867768595</c:v>
                </c:pt>
                <c:pt idx="3">
                  <c:v>0.20078519349411106</c:v>
                </c:pt>
                <c:pt idx="4">
                  <c:v>0.20240702284311876</c:v>
                </c:pt>
                <c:pt idx="5">
                  <c:v>0.20651408450704228</c:v>
                </c:pt>
                <c:pt idx="6">
                  <c:v>0.20491039873601929</c:v>
                </c:pt>
                <c:pt idx="7">
                  <c:v>0.20495561727386594</c:v>
                </c:pt>
                <c:pt idx="8">
                  <c:v>0.20516822945394375</c:v>
                </c:pt>
                <c:pt idx="9">
                  <c:v>0.20299871483649862</c:v>
                </c:pt>
              </c:numCache>
            </c:numRef>
          </c:yVal>
          <c:smooth val="0"/>
        </c:ser>
        <c:ser>
          <c:idx val="3"/>
          <c:order val="3"/>
          <c:tx>
            <c:v>99,5%Xe - 0,5%CF4</c:v>
          </c:tx>
          <c:spPr>
            <a:ln w="28575">
              <a:noFill/>
            </a:ln>
          </c:spPr>
          <c:xVal>
            <c:numRef>
              <c:f>TUDO!$E$178:$E$187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TUDO!$J$178:$J$187</c:f>
              <c:numCache>
                <c:formatCode>0.00%</c:formatCode>
                <c:ptCount val="10"/>
                <c:pt idx="0">
                  <c:v>0.2556053811659193</c:v>
                </c:pt>
                <c:pt idx="1">
                  <c:v>0.21087613293051358</c:v>
                </c:pt>
                <c:pt idx="2">
                  <c:v>0.19253253253253255</c:v>
                </c:pt>
                <c:pt idx="3">
                  <c:v>0.1926809543065103</c:v>
                </c:pt>
                <c:pt idx="4">
                  <c:v>0.19434997750787225</c:v>
                </c:pt>
                <c:pt idx="5">
                  <c:v>0.20011338545085638</c:v>
                </c:pt>
                <c:pt idx="6">
                  <c:v>0.19647832211613711</c:v>
                </c:pt>
                <c:pt idx="7">
                  <c:v>0.19900616078898664</c:v>
                </c:pt>
                <c:pt idx="8">
                  <c:v>0.19937592715739935</c:v>
                </c:pt>
                <c:pt idx="9">
                  <c:v>0.20409559698532331</c:v>
                </c:pt>
              </c:numCache>
            </c:numRef>
          </c:yVal>
          <c:smooth val="0"/>
        </c:ser>
        <c:ser>
          <c:idx val="4"/>
          <c:order val="4"/>
          <c:tx>
            <c:v>99,9%Xe - 0,1%CH4</c:v>
          </c:tx>
          <c:spPr>
            <a:ln w="28575">
              <a:noFill/>
            </a:ln>
          </c:spPr>
          <c:xVal>
            <c:numRef>
              <c:f>TUDO!$E$222:$E$232</c:f>
              <c:numCache>
                <c:formatCode>0.00</c:formatCode>
                <c:ptCount val="11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</c:v>
                </c:pt>
                <c:pt idx="8">
                  <c:v>1.85</c:v>
                </c:pt>
                <c:pt idx="9">
                  <c:v>1.85</c:v>
                </c:pt>
                <c:pt idx="10">
                  <c:v>1.9</c:v>
                </c:pt>
              </c:numCache>
            </c:numRef>
          </c:xVal>
          <c:yVal>
            <c:numRef>
              <c:f>TUDO!$J$222:$J$232</c:f>
              <c:numCache>
                <c:formatCode>0.00%</c:formatCode>
                <c:ptCount val="11"/>
                <c:pt idx="0">
                  <c:v>0.25597014925373135</c:v>
                </c:pt>
                <c:pt idx="1">
                  <c:v>0.21524486571879936</c:v>
                </c:pt>
                <c:pt idx="2">
                  <c:v>0.20357272397533549</c:v>
                </c:pt>
                <c:pt idx="3">
                  <c:v>0.19550985641275248</c:v>
                </c:pt>
                <c:pt idx="4">
                  <c:v>0.18794908973739327</c:v>
                </c:pt>
                <c:pt idx="5">
                  <c:v>0.19967637540453073</c:v>
                </c:pt>
                <c:pt idx="6">
                  <c:v>0.19518949445465061</c:v>
                </c:pt>
                <c:pt idx="7">
                  <c:v>0.19608907828716748</c:v>
                </c:pt>
                <c:pt idx="8">
                  <c:v>0.19952259985984583</c:v>
                </c:pt>
                <c:pt idx="9">
                  <c:v>0.2007479925200748</c:v>
                </c:pt>
                <c:pt idx="10">
                  <c:v>0.20000688657805935</c:v>
                </c:pt>
              </c:numCache>
            </c:numRef>
          </c:yVal>
          <c:smooth val="0"/>
        </c:ser>
        <c:ser>
          <c:idx val="5"/>
          <c:order val="5"/>
          <c:tx>
            <c:v>100%Xe</c:v>
          </c:tx>
          <c:spPr>
            <a:ln w="28575">
              <a:noFill/>
            </a:ln>
          </c:spPr>
          <c:xVal>
            <c:numRef>
              <c:f>TUDO!$E$264:$E$273</c:f>
              <c:numCache>
                <c:formatCode>0.00</c:formatCode>
                <c:ptCount val="10"/>
                <c:pt idx="0">
                  <c:v>1.4</c:v>
                </c:pt>
                <c:pt idx="1">
                  <c:v>1.5</c:v>
                </c:pt>
                <c:pt idx="2">
                  <c:v>1.6</c:v>
                </c:pt>
                <c:pt idx="3">
                  <c:v>1.65</c:v>
                </c:pt>
                <c:pt idx="4">
                  <c:v>1.7</c:v>
                </c:pt>
                <c:pt idx="5">
                  <c:v>1.75</c:v>
                </c:pt>
                <c:pt idx="6">
                  <c:v>1.8</c:v>
                </c:pt>
                <c:pt idx="7">
                  <c:v>1.85</c:v>
                </c:pt>
                <c:pt idx="8">
                  <c:v>1.85</c:v>
                </c:pt>
                <c:pt idx="9">
                  <c:v>1.9</c:v>
                </c:pt>
              </c:numCache>
            </c:numRef>
          </c:xVal>
          <c:yVal>
            <c:numRef>
              <c:f>TUDO!$J$264:$J$273</c:f>
              <c:numCache>
                <c:formatCode>0.00%</c:formatCode>
                <c:ptCount val="10"/>
                <c:pt idx="0">
                  <c:v>0.21820728291316527</c:v>
                </c:pt>
                <c:pt idx="1">
                  <c:v>0.17318485523385302</c:v>
                </c:pt>
                <c:pt idx="2">
                  <c:v>0.18322259136212626</c:v>
                </c:pt>
                <c:pt idx="3">
                  <c:v>0.16767461669505962</c:v>
                </c:pt>
                <c:pt idx="4">
                  <c:v>0.16902936225921078</c:v>
                </c:pt>
                <c:pt idx="5">
                  <c:v>0.16605086372360844</c:v>
                </c:pt>
                <c:pt idx="6">
                  <c:v>0.1621445375376615</c:v>
                </c:pt>
                <c:pt idx="7">
                  <c:v>0.16792055947112494</c:v>
                </c:pt>
                <c:pt idx="8">
                  <c:v>0.16787958981144557</c:v>
                </c:pt>
                <c:pt idx="9">
                  <c:v>0.16836025280898875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642176"/>
        <c:axId val="36652544"/>
      </c:scatterChart>
      <c:valAx>
        <c:axId val="36642176"/>
        <c:scaling>
          <c:orientation val="minMax"/>
          <c:max val="2"/>
          <c:min val="1.3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V</a:t>
                </a:r>
                <a:r>
                  <a:rPr lang="en-US" baseline="0" dirty="0" smtClean="0"/>
                  <a:t> (kV)</a:t>
                </a:r>
                <a:endParaRPr lang="en-US" dirty="0"/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crossAx val="36652544"/>
        <c:crosses val="autoZero"/>
        <c:crossBetween val="midCat"/>
      </c:valAx>
      <c:valAx>
        <c:axId val="36652544"/>
        <c:scaling>
          <c:orientation val="minMax"/>
          <c:max val="0.35000000000000003"/>
          <c:min val="0.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R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1.4082451757068615E-2"/>
              <c:y val="0.4537171916010499"/>
            </c:manualLayout>
          </c:layout>
          <c:overlay val="0"/>
        </c:title>
        <c:numFmt formatCode="0%" sourceLinked="0"/>
        <c:majorTickMark val="out"/>
        <c:minorTickMark val="none"/>
        <c:tickLblPos val="nextTo"/>
        <c:crossAx val="36642176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283399373386573"/>
          <c:y val="0.27267470249147019"/>
          <c:w val="0.52003560456110121"/>
          <c:h val="0.50741388750300909"/>
        </c:manualLayout>
      </c:layout>
      <c:scatterChart>
        <c:scatterStyle val="lineMarker"/>
        <c:varyColors val="0"/>
        <c:ser>
          <c:idx val="0"/>
          <c:order val="0"/>
          <c:tx>
            <c:v>Exp. Values</c:v>
          </c:tx>
          <c:spPr>
            <a:ln w="28575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'Time of Arrival Spectra'!$AP$2:$AP$2483</c:f>
              <c:numCache>
                <c:formatCode>0.000</c:formatCode>
                <c:ptCount val="2482"/>
                <c:pt idx="0">
                  <c:v>0</c:v>
                </c:pt>
                <c:pt idx="1">
                  <c:v>3.9999999999999996E-4</c:v>
                </c:pt>
                <c:pt idx="2">
                  <c:v>7.9999999999999993E-4</c:v>
                </c:pt>
                <c:pt idx="3">
                  <c:v>1.1999999999999999E-3</c:v>
                </c:pt>
                <c:pt idx="4">
                  <c:v>1.5999999999999999E-3</c:v>
                </c:pt>
                <c:pt idx="5">
                  <c:v>2E-3</c:v>
                </c:pt>
                <c:pt idx="6">
                  <c:v>2.3999999999999998E-3</c:v>
                </c:pt>
                <c:pt idx="7">
                  <c:v>2.8E-3</c:v>
                </c:pt>
                <c:pt idx="8">
                  <c:v>3.1999999999999997E-3</c:v>
                </c:pt>
                <c:pt idx="9">
                  <c:v>3.5999999999999999E-3</c:v>
                </c:pt>
                <c:pt idx="10">
                  <c:v>4.0000000000000001E-3</c:v>
                </c:pt>
                <c:pt idx="11">
                  <c:v>4.4000000000000003E-3</c:v>
                </c:pt>
                <c:pt idx="12">
                  <c:v>4.7999999999999996E-3</c:v>
                </c:pt>
                <c:pt idx="13">
                  <c:v>5.1999999999999998E-3</c:v>
                </c:pt>
                <c:pt idx="14">
                  <c:v>5.5999999999999999E-3</c:v>
                </c:pt>
                <c:pt idx="15">
                  <c:v>6.0000000000000001E-3</c:v>
                </c:pt>
                <c:pt idx="16">
                  <c:v>6.3999999999999994E-3</c:v>
                </c:pt>
                <c:pt idx="17">
                  <c:v>6.8000000000000005E-3</c:v>
                </c:pt>
                <c:pt idx="18">
                  <c:v>7.1999999999999998E-3</c:v>
                </c:pt>
                <c:pt idx="19">
                  <c:v>7.6E-3</c:v>
                </c:pt>
                <c:pt idx="20">
                  <c:v>8.0000000000000002E-3</c:v>
                </c:pt>
                <c:pt idx="21">
                  <c:v>8.3999999999999995E-3</c:v>
                </c:pt>
                <c:pt idx="22">
                  <c:v>8.8000000000000005E-3</c:v>
                </c:pt>
                <c:pt idx="23">
                  <c:v>9.1999999999999998E-3</c:v>
                </c:pt>
                <c:pt idx="24">
                  <c:v>9.5999999999999992E-3</c:v>
                </c:pt>
                <c:pt idx="25">
                  <c:v>0.01</c:v>
                </c:pt>
                <c:pt idx="26">
                  <c:v>1.04E-2</c:v>
                </c:pt>
                <c:pt idx="27">
                  <c:v>1.0800000000000001E-2</c:v>
                </c:pt>
                <c:pt idx="28">
                  <c:v>1.12E-2</c:v>
                </c:pt>
                <c:pt idx="29">
                  <c:v>1.1600000000000001E-2</c:v>
                </c:pt>
                <c:pt idx="30">
                  <c:v>1.2E-2</c:v>
                </c:pt>
                <c:pt idx="31">
                  <c:v>1.24E-2</c:v>
                </c:pt>
                <c:pt idx="32">
                  <c:v>1.2799999999999999E-2</c:v>
                </c:pt>
                <c:pt idx="33">
                  <c:v>1.32E-2</c:v>
                </c:pt>
                <c:pt idx="34">
                  <c:v>1.3600000000000001E-2</c:v>
                </c:pt>
                <c:pt idx="35">
                  <c:v>1.4E-2</c:v>
                </c:pt>
                <c:pt idx="36">
                  <c:v>1.44E-2</c:v>
                </c:pt>
                <c:pt idx="37">
                  <c:v>1.4800000000000001E-2</c:v>
                </c:pt>
                <c:pt idx="38">
                  <c:v>1.52E-2</c:v>
                </c:pt>
                <c:pt idx="39">
                  <c:v>1.5599999999999999E-2</c:v>
                </c:pt>
                <c:pt idx="40">
                  <c:v>1.6E-2</c:v>
                </c:pt>
                <c:pt idx="41">
                  <c:v>1.6399999999999998E-2</c:v>
                </c:pt>
                <c:pt idx="42">
                  <c:v>1.6799999999999999E-2</c:v>
                </c:pt>
                <c:pt idx="43">
                  <c:v>1.72E-2</c:v>
                </c:pt>
                <c:pt idx="44">
                  <c:v>1.7600000000000001E-2</c:v>
                </c:pt>
                <c:pt idx="45">
                  <c:v>1.8000000000000002E-2</c:v>
                </c:pt>
                <c:pt idx="46">
                  <c:v>1.84E-2</c:v>
                </c:pt>
                <c:pt idx="47">
                  <c:v>1.8800000000000001E-2</c:v>
                </c:pt>
                <c:pt idx="48">
                  <c:v>1.9199999999999998E-2</c:v>
                </c:pt>
                <c:pt idx="49">
                  <c:v>1.9599999999999999E-2</c:v>
                </c:pt>
                <c:pt idx="50">
                  <c:v>0.02</c:v>
                </c:pt>
                <c:pt idx="51">
                  <c:v>2.0400000000000001E-2</c:v>
                </c:pt>
                <c:pt idx="52">
                  <c:v>2.0799999999999999E-2</c:v>
                </c:pt>
                <c:pt idx="53">
                  <c:v>2.12E-2</c:v>
                </c:pt>
                <c:pt idx="54">
                  <c:v>2.1600000000000001E-2</c:v>
                </c:pt>
                <c:pt idx="55">
                  <c:v>2.1999999999999999E-2</c:v>
                </c:pt>
                <c:pt idx="56">
                  <c:v>2.24E-2</c:v>
                </c:pt>
                <c:pt idx="57">
                  <c:v>2.2799999999999997E-2</c:v>
                </c:pt>
                <c:pt idx="58">
                  <c:v>2.3200000000000002E-2</c:v>
                </c:pt>
                <c:pt idx="59">
                  <c:v>2.3599999999999999E-2</c:v>
                </c:pt>
                <c:pt idx="60">
                  <c:v>2.4E-2</c:v>
                </c:pt>
                <c:pt idx="61">
                  <c:v>2.4400000000000002E-2</c:v>
                </c:pt>
                <c:pt idx="62">
                  <c:v>2.4799999999999999E-2</c:v>
                </c:pt>
                <c:pt idx="63">
                  <c:v>2.52E-2</c:v>
                </c:pt>
                <c:pt idx="64">
                  <c:v>2.5599999999999998E-2</c:v>
                </c:pt>
                <c:pt idx="65">
                  <c:v>2.5999999999999999E-2</c:v>
                </c:pt>
                <c:pt idx="66">
                  <c:v>2.64E-2</c:v>
                </c:pt>
                <c:pt idx="67">
                  <c:v>2.6800000000000001E-2</c:v>
                </c:pt>
                <c:pt idx="68">
                  <c:v>2.7200000000000002E-2</c:v>
                </c:pt>
                <c:pt idx="69">
                  <c:v>2.76E-2</c:v>
                </c:pt>
                <c:pt idx="70">
                  <c:v>2.8000000000000001E-2</c:v>
                </c:pt>
                <c:pt idx="71">
                  <c:v>2.8399999999999998E-2</c:v>
                </c:pt>
                <c:pt idx="72">
                  <c:v>2.8799999999999999E-2</c:v>
                </c:pt>
                <c:pt idx="73">
                  <c:v>2.92E-2</c:v>
                </c:pt>
                <c:pt idx="74">
                  <c:v>2.9600000000000001E-2</c:v>
                </c:pt>
                <c:pt idx="75">
                  <c:v>3.0000000000000002E-2</c:v>
                </c:pt>
                <c:pt idx="76">
                  <c:v>3.04E-2</c:v>
                </c:pt>
                <c:pt idx="77">
                  <c:v>3.0800000000000004E-2</c:v>
                </c:pt>
                <c:pt idx="78">
                  <c:v>3.1199999999999999E-2</c:v>
                </c:pt>
                <c:pt idx="79">
                  <c:v>3.1600000000000003E-2</c:v>
                </c:pt>
                <c:pt idx="80">
                  <c:v>3.2000000000000001E-2</c:v>
                </c:pt>
                <c:pt idx="81">
                  <c:v>3.2399999999999998E-2</c:v>
                </c:pt>
                <c:pt idx="82">
                  <c:v>3.2799999999999996E-2</c:v>
                </c:pt>
                <c:pt idx="83">
                  <c:v>3.32E-2</c:v>
                </c:pt>
                <c:pt idx="84">
                  <c:v>3.3599999999999998E-2</c:v>
                </c:pt>
                <c:pt idx="85">
                  <c:v>3.4000000000000002E-2</c:v>
                </c:pt>
                <c:pt idx="86">
                  <c:v>3.44E-2</c:v>
                </c:pt>
                <c:pt idx="87">
                  <c:v>3.4799999999999998E-2</c:v>
                </c:pt>
                <c:pt idx="88">
                  <c:v>3.5200000000000002E-2</c:v>
                </c:pt>
                <c:pt idx="89">
                  <c:v>3.56E-2</c:v>
                </c:pt>
                <c:pt idx="90">
                  <c:v>3.6000000000000004E-2</c:v>
                </c:pt>
                <c:pt idx="91">
                  <c:v>3.6399999999999995E-2</c:v>
                </c:pt>
                <c:pt idx="92">
                  <c:v>3.6799999999999999E-2</c:v>
                </c:pt>
                <c:pt idx="93">
                  <c:v>3.7200000000000004E-2</c:v>
                </c:pt>
                <c:pt idx="94">
                  <c:v>3.7600000000000001E-2</c:v>
                </c:pt>
                <c:pt idx="95">
                  <c:v>3.7999999999999999E-2</c:v>
                </c:pt>
                <c:pt idx="96">
                  <c:v>3.8399999999999997E-2</c:v>
                </c:pt>
                <c:pt idx="97">
                  <c:v>3.8800000000000001E-2</c:v>
                </c:pt>
                <c:pt idx="98">
                  <c:v>3.9199999999999999E-2</c:v>
                </c:pt>
                <c:pt idx="99">
                  <c:v>3.9600000000000003E-2</c:v>
                </c:pt>
                <c:pt idx="100">
                  <c:v>0.04</c:v>
                </c:pt>
                <c:pt idx="101">
                  <c:v>4.0399999999999998E-2</c:v>
                </c:pt>
                <c:pt idx="102">
                  <c:v>4.0800000000000003E-2</c:v>
                </c:pt>
                <c:pt idx="103">
                  <c:v>4.1200000000000001E-2</c:v>
                </c:pt>
                <c:pt idx="104">
                  <c:v>4.1599999999999998E-2</c:v>
                </c:pt>
                <c:pt idx="105">
                  <c:v>4.1999999999999996E-2</c:v>
                </c:pt>
                <c:pt idx="106">
                  <c:v>4.24E-2</c:v>
                </c:pt>
                <c:pt idx="107">
                  <c:v>4.2799999999999998E-2</c:v>
                </c:pt>
                <c:pt idx="108">
                  <c:v>4.3200000000000002E-2</c:v>
                </c:pt>
                <c:pt idx="109">
                  <c:v>4.36E-2</c:v>
                </c:pt>
                <c:pt idx="110">
                  <c:v>4.3999999999999997E-2</c:v>
                </c:pt>
                <c:pt idx="111">
                  <c:v>4.4400000000000002E-2</c:v>
                </c:pt>
                <c:pt idx="112">
                  <c:v>4.48E-2</c:v>
                </c:pt>
                <c:pt idx="113">
                  <c:v>4.5200000000000004E-2</c:v>
                </c:pt>
                <c:pt idx="114">
                  <c:v>4.5599999999999995E-2</c:v>
                </c:pt>
                <c:pt idx="115">
                  <c:v>4.5999999999999999E-2</c:v>
                </c:pt>
                <c:pt idx="116">
                  <c:v>4.6400000000000004E-2</c:v>
                </c:pt>
                <c:pt idx="117">
                  <c:v>4.6800000000000001E-2</c:v>
                </c:pt>
                <c:pt idx="118">
                  <c:v>4.7199999999999999E-2</c:v>
                </c:pt>
                <c:pt idx="119">
                  <c:v>4.7599999999999996E-2</c:v>
                </c:pt>
                <c:pt idx="120">
                  <c:v>4.8000000000000001E-2</c:v>
                </c:pt>
                <c:pt idx="121">
                  <c:v>4.8399999999999999E-2</c:v>
                </c:pt>
                <c:pt idx="122">
                  <c:v>4.8800000000000003E-2</c:v>
                </c:pt>
                <c:pt idx="123">
                  <c:v>4.9200000000000001E-2</c:v>
                </c:pt>
                <c:pt idx="124">
                  <c:v>4.9599999999999998E-2</c:v>
                </c:pt>
                <c:pt idx="125">
                  <c:v>0.05</c:v>
                </c:pt>
                <c:pt idx="126">
                  <c:v>5.04E-2</c:v>
                </c:pt>
                <c:pt idx="127">
                  <c:v>5.0800000000000005E-2</c:v>
                </c:pt>
                <c:pt idx="128">
                  <c:v>5.1199999999999996E-2</c:v>
                </c:pt>
                <c:pt idx="129">
                  <c:v>5.16E-2</c:v>
                </c:pt>
                <c:pt idx="130">
                  <c:v>5.1999999999999998E-2</c:v>
                </c:pt>
                <c:pt idx="131">
                  <c:v>5.2400000000000002E-2</c:v>
                </c:pt>
                <c:pt idx="132">
                  <c:v>5.28E-2</c:v>
                </c:pt>
                <c:pt idx="133">
                  <c:v>5.3199999999999997E-2</c:v>
                </c:pt>
                <c:pt idx="134">
                  <c:v>5.3600000000000002E-2</c:v>
                </c:pt>
                <c:pt idx="135">
                  <c:v>5.3999999999999999E-2</c:v>
                </c:pt>
                <c:pt idx="136">
                  <c:v>5.4400000000000004E-2</c:v>
                </c:pt>
                <c:pt idx="137">
                  <c:v>5.4799999999999995E-2</c:v>
                </c:pt>
                <c:pt idx="138">
                  <c:v>5.5199999999999999E-2</c:v>
                </c:pt>
                <c:pt idx="139">
                  <c:v>5.5600000000000004E-2</c:v>
                </c:pt>
                <c:pt idx="140">
                  <c:v>5.6000000000000001E-2</c:v>
                </c:pt>
                <c:pt idx="141">
                  <c:v>5.6399999999999999E-2</c:v>
                </c:pt>
                <c:pt idx="142">
                  <c:v>5.6799999999999996E-2</c:v>
                </c:pt>
                <c:pt idx="143">
                  <c:v>5.7200000000000001E-2</c:v>
                </c:pt>
                <c:pt idx="144">
                  <c:v>5.7599999999999998E-2</c:v>
                </c:pt>
                <c:pt idx="145">
                  <c:v>5.8000000000000003E-2</c:v>
                </c:pt>
                <c:pt idx="146">
                  <c:v>5.8400000000000001E-2</c:v>
                </c:pt>
                <c:pt idx="147">
                  <c:v>5.8799999999999998E-2</c:v>
                </c:pt>
                <c:pt idx="148">
                  <c:v>5.9200000000000003E-2</c:v>
                </c:pt>
                <c:pt idx="149">
                  <c:v>5.96E-2</c:v>
                </c:pt>
                <c:pt idx="150">
                  <c:v>6.0000000000000005E-2</c:v>
                </c:pt>
                <c:pt idx="151">
                  <c:v>6.0399999999999995E-2</c:v>
                </c:pt>
                <c:pt idx="152">
                  <c:v>6.08E-2</c:v>
                </c:pt>
                <c:pt idx="153">
                  <c:v>6.1199999999999997E-2</c:v>
                </c:pt>
                <c:pt idx="154">
                  <c:v>6.1600000000000009E-2</c:v>
                </c:pt>
                <c:pt idx="155">
                  <c:v>6.2E-2</c:v>
                </c:pt>
                <c:pt idx="156">
                  <c:v>6.2399999999999997E-2</c:v>
                </c:pt>
                <c:pt idx="157">
                  <c:v>6.2799999999999995E-2</c:v>
                </c:pt>
                <c:pt idx="158">
                  <c:v>6.3200000000000006E-2</c:v>
                </c:pt>
                <c:pt idx="159">
                  <c:v>6.3600000000000004E-2</c:v>
                </c:pt>
                <c:pt idx="160">
                  <c:v>6.4000000000000001E-2</c:v>
                </c:pt>
                <c:pt idx="161">
                  <c:v>6.4399999999999999E-2</c:v>
                </c:pt>
                <c:pt idx="162">
                  <c:v>6.4799999999999996E-2</c:v>
                </c:pt>
                <c:pt idx="163">
                  <c:v>6.5199999999999994E-2</c:v>
                </c:pt>
                <c:pt idx="164">
                  <c:v>6.5599999999999992E-2</c:v>
                </c:pt>
                <c:pt idx="165">
                  <c:v>6.6000000000000003E-2</c:v>
                </c:pt>
                <c:pt idx="166">
                  <c:v>6.6400000000000001E-2</c:v>
                </c:pt>
                <c:pt idx="167">
                  <c:v>6.6799999999999998E-2</c:v>
                </c:pt>
                <c:pt idx="168">
                  <c:v>6.7199999999999996E-2</c:v>
                </c:pt>
                <c:pt idx="169">
                  <c:v>6.7600000000000007E-2</c:v>
                </c:pt>
                <c:pt idx="170">
                  <c:v>6.8000000000000005E-2</c:v>
                </c:pt>
                <c:pt idx="171">
                  <c:v>6.8400000000000002E-2</c:v>
                </c:pt>
                <c:pt idx="172">
                  <c:v>6.88E-2</c:v>
                </c:pt>
                <c:pt idx="173">
                  <c:v>6.9199999999999998E-2</c:v>
                </c:pt>
                <c:pt idx="174">
                  <c:v>6.9599999999999995E-2</c:v>
                </c:pt>
                <c:pt idx="175">
                  <c:v>6.9999999999999993E-2</c:v>
                </c:pt>
                <c:pt idx="176">
                  <c:v>7.0400000000000004E-2</c:v>
                </c:pt>
                <c:pt idx="177">
                  <c:v>7.0800000000000002E-2</c:v>
                </c:pt>
                <c:pt idx="178">
                  <c:v>7.1199999999999999E-2</c:v>
                </c:pt>
                <c:pt idx="179">
                  <c:v>7.1600000000000011E-2</c:v>
                </c:pt>
                <c:pt idx="180">
                  <c:v>7.2000000000000008E-2</c:v>
                </c:pt>
                <c:pt idx="181">
                  <c:v>7.2399999999999992E-2</c:v>
                </c:pt>
                <c:pt idx="182">
                  <c:v>7.279999999999999E-2</c:v>
                </c:pt>
                <c:pt idx="183">
                  <c:v>7.3200000000000001E-2</c:v>
                </c:pt>
                <c:pt idx="184">
                  <c:v>7.3599999999999999E-2</c:v>
                </c:pt>
                <c:pt idx="185">
                  <c:v>7.3999999999999996E-2</c:v>
                </c:pt>
                <c:pt idx="186">
                  <c:v>7.4400000000000008E-2</c:v>
                </c:pt>
                <c:pt idx="187">
                  <c:v>7.4800000000000005E-2</c:v>
                </c:pt>
                <c:pt idx="188">
                  <c:v>7.5200000000000003E-2</c:v>
                </c:pt>
                <c:pt idx="189">
                  <c:v>7.5600000000000001E-2</c:v>
                </c:pt>
                <c:pt idx="190">
                  <c:v>7.5999999999999998E-2</c:v>
                </c:pt>
                <c:pt idx="191">
                  <c:v>7.6399999999999996E-2</c:v>
                </c:pt>
                <c:pt idx="192">
                  <c:v>7.6799999999999993E-2</c:v>
                </c:pt>
                <c:pt idx="193">
                  <c:v>7.7200000000000005E-2</c:v>
                </c:pt>
                <c:pt idx="194">
                  <c:v>7.7600000000000002E-2</c:v>
                </c:pt>
                <c:pt idx="195">
                  <c:v>7.8E-2</c:v>
                </c:pt>
                <c:pt idx="196">
                  <c:v>7.8399999999999997E-2</c:v>
                </c:pt>
                <c:pt idx="197">
                  <c:v>7.8800000000000009E-2</c:v>
                </c:pt>
                <c:pt idx="198">
                  <c:v>7.9200000000000007E-2</c:v>
                </c:pt>
                <c:pt idx="199">
                  <c:v>7.959999999999999E-2</c:v>
                </c:pt>
                <c:pt idx="200">
                  <c:v>0.08</c:v>
                </c:pt>
                <c:pt idx="201">
                  <c:v>8.0399999999999999E-2</c:v>
                </c:pt>
                <c:pt idx="202">
                  <c:v>8.0799999999999997E-2</c:v>
                </c:pt>
                <c:pt idx="203">
                  <c:v>8.1199999999999994E-2</c:v>
                </c:pt>
                <c:pt idx="204">
                  <c:v>8.1600000000000006E-2</c:v>
                </c:pt>
                <c:pt idx="205">
                  <c:v>8.2000000000000003E-2</c:v>
                </c:pt>
                <c:pt idx="206">
                  <c:v>8.2400000000000001E-2</c:v>
                </c:pt>
                <c:pt idx="207">
                  <c:v>8.2799999999999999E-2</c:v>
                </c:pt>
                <c:pt idx="208">
                  <c:v>8.3199999999999996E-2</c:v>
                </c:pt>
                <c:pt idx="209">
                  <c:v>8.3599999999999994E-2</c:v>
                </c:pt>
                <c:pt idx="210">
                  <c:v>8.3999999999999991E-2</c:v>
                </c:pt>
                <c:pt idx="211">
                  <c:v>8.4400000000000003E-2</c:v>
                </c:pt>
                <c:pt idx="212">
                  <c:v>8.48E-2</c:v>
                </c:pt>
                <c:pt idx="213">
                  <c:v>8.5199999999999998E-2</c:v>
                </c:pt>
                <c:pt idx="214">
                  <c:v>8.5599999999999996E-2</c:v>
                </c:pt>
                <c:pt idx="215">
                  <c:v>8.6000000000000007E-2</c:v>
                </c:pt>
                <c:pt idx="216">
                  <c:v>8.6400000000000005E-2</c:v>
                </c:pt>
                <c:pt idx="217">
                  <c:v>8.6800000000000002E-2</c:v>
                </c:pt>
                <c:pt idx="218">
                  <c:v>8.72E-2</c:v>
                </c:pt>
                <c:pt idx="219">
                  <c:v>8.7599999999999997E-2</c:v>
                </c:pt>
                <c:pt idx="220">
                  <c:v>8.7999999999999995E-2</c:v>
                </c:pt>
                <c:pt idx="221">
                  <c:v>8.8399999999999992E-2</c:v>
                </c:pt>
                <c:pt idx="222">
                  <c:v>8.8800000000000004E-2</c:v>
                </c:pt>
                <c:pt idx="223">
                  <c:v>8.9200000000000002E-2</c:v>
                </c:pt>
                <c:pt idx="224">
                  <c:v>8.9599999999999999E-2</c:v>
                </c:pt>
                <c:pt idx="225">
                  <c:v>9.0000000000000011E-2</c:v>
                </c:pt>
                <c:pt idx="226">
                  <c:v>9.0400000000000008E-2</c:v>
                </c:pt>
                <c:pt idx="227">
                  <c:v>9.0799999999999992E-2</c:v>
                </c:pt>
                <c:pt idx="228">
                  <c:v>9.1199999999999989E-2</c:v>
                </c:pt>
                <c:pt idx="229">
                  <c:v>9.1600000000000001E-2</c:v>
                </c:pt>
                <c:pt idx="230">
                  <c:v>9.1999999999999998E-2</c:v>
                </c:pt>
                <c:pt idx="231">
                  <c:v>9.2399999999999996E-2</c:v>
                </c:pt>
                <c:pt idx="232">
                  <c:v>9.2800000000000007E-2</c:v>
                </c:pt>
                <c:pt idx="233">
                  <c:v>9.3200000000000005E-2</c:v>
                </c:pt>
                <c:pt idx="234">
                  <c:v>9.3600000000000003E-2</c:v>
                </c:pt>
                <c:pt idx="235">
                  <c:v>9.4E-2</c:v>
                </c:pt>
                <c:pt idx="236">
                  <c:v>9.4399999999999998E-2</c:v>
                </c:pt>
                <c:pt idx="237">
                  <c:v>9.4799999999999995E-2</c:v>
                </c:pt>
                <c:pt idx="238">
                  <c:v>9.5199999999999993E-2</c:v>
                </c:pt>
                <c:pt idx="239">
                  <c:v>9.5600000000000004E-2</c:v>
                </c:pt>
                <c:pt idx="240">
                  <c:v>9.6000000000000002E-2</c:v>
                </c:pt>
                <c:pt idx="241">
                  <c:v>9.64E-2</c:v>
                </c:pt>
                <c:pt idx="242">
                  <c:v>9.6799999999999997E-2</c:v>
                </c:pt>
                <c:pt idx="243">
                  <c:v>9.7200000000000009E-2</c:v>
                </c:pt>
                <c:pt idx="244">
                  <c:v>9.7600000000000006E-2</c:v>
                </c:pt>
                <c:pt idx="245">
                  <c:v>9.8000000000000004E-2</c:v>
                </c:pt>
                <c:pt idx="246">
                  <c:v>9.8400000000000001E-2</c:v>
                </c:pt>
                <c:pt idx="247">
                  <c:v>9.8799999999999999E-2</c:v>
                </c:pt>
                <c:pt idx="248">
                  <c:v>9.9199999999999997E-2</c:v>
                </c:pt>
                <c:pt idx="249">
                  <c:v>9.9599999999999994E-2</c:v>
                </c:pt>
                <c:pt idx="250">
                  <c:v>0.1</c:v>
                </c:pt>
                <c:pt idx="251">
                  <c:v>0.1004</c:v>
                </c:pt>
                <c:pt idx="252">
                  <c:v>0.1008</c:v>
                </c:pt>
                <c:pt idx="253">
                  <c:v>0.1012</c:v>
                </c:pt>
                <c:pt idx="254">
                  <c:v>0.10160000000000001</c:v>
                </c:pt>
                <c:pt idx="255">
                  <c:v>0.10199999999999999</c:v>
                </c:pt>
                <c:pt idx="256">
                  <c:v>0.10239999999999999</c:v>
                </c:pt>
                <c:pt idx="257">
                  <c:v>0.1028</c:v>
                </c:pt>
                <c:pt idx="258">
                  <c:v>0.1032</c:v>
                </c:pt>
                <c:pt idx="259">
                  <c:v>0.1036</c:v>
                </c:pt>
                <c:pt idx="260">
                  <c:v>0.104</c:v>
                </c:pt>
                <c:pt idx="261">
                  <c:v>0.10440000000000001</c:v>
                </c:pt>
                <c:pt idx="262">
                  <c:v>0.1048</c:v>
                </c:pt>
                <c:pt idx="263">
                  <c:v>0.1052</c:v>
                </c:pt>
                <c:pt idx="264">
                  <c:v>0.1056</c:v>
                </c:pt>
                <c:pt idx="265">
                  <c:v>0.106</c:v>
                </c:pt>
                <c:pt idx="266">
                  <c:v>0.10639999999999999</c:v>
                </c:pt>
                <c:pt idx="267">
                  <c:v>0.10679999999999999</c:v>
                </c:pt>
                <c:pt idx="268">
                  <c:v>0.1072</c:v>
                </c:pt>
                <c:pt idx="269">
                  <c:v>0.1076</c:v>
                </c:pt>
                <c:pt idx="270">
                  <c:v>0.108</c:v>
                </c:pt>
                <c:pt idx="271">
                  <c:v>0.10840000000000001</c:v>
                </c:pt>
                <c:pt idx="272">
                  <c:v>0.10880000000000001</c:v>
                </c:pt>
                <c:pt idx="273">
                  <c:v>0.10919999999999999</c:v>
                </c:pt>
                <c:pt idx="274">
                  <c:v>0.10959999999999999</c:v>
                </c:pt>
                <c:pt idx="275">
                  <c:v>0.11</c:v>
                </c:pt>
                <c:pt idx="276">
                  <c:v>0.1104</c:v>
                </c:pt>
                <c:pt idx="277">
                  <c:v>0.1108</c:v>
                </c:pt>
                <c:pt idx="278">
                  <c:v>0.11120000000000001</c:v>
                </c:pt>
                <c:pt idx="279">
                  <c:v>0.1116</c:v>
                </c:pt>
                <c:pt idx="280">
                  <c:v>0.112</c:v>
                </c:pt>
                <c:pt idx="281">
                  <c:v>0.1124</c:v>
                </c:pt>
                <c:pt idx="282">
                  <c:v>0.1128</c:v>
                </c:pt>
                <c:pt idx="283">
                  <c:v>0.1132</c:v>
                </c:pt>
                <c:pt idx="284">
                  <c:v>0.11359999999999999</c:v>
                </c:pt>
                <c:pt idx="285">
                  <c:v>0.114</c:v>
                </c:pt>
                <c:pt idx="286">
                  <c:v>0.1144</c:v>
                </c:pt>
                <c:pt idx="287">
                  <c:v>0.1148</c:v>
                </c:pt>
                <c:pt idx="288">
                  <c:v>0.1152</c:v>
                </c:pt>
                <c:pt idx="289">
                  <c:v>0.11560000000000001</c:v>
                </c:pt>
                <c:pt idx="290">
                  <c:v>0.11600000000000001</c:v>
                </c:pt>
                <c:pt idx="291">
                  <c:v>0.1164</c:v>
                </c:pt>
                <c:pt idx="292">
                  <c:v>0.1168</c:v>
                </c:pt>
                <c:pt idx="293">
                  <c:v>0.1172</c:v>
                </c:pt>
                <c:pt idx="294">
                  <c:v>0.1176</c:v>
                </c:pt>
                <c:pt idx="295">
                  <c:v>0.11799999999999999</c:v>
                </c:pt>
                <c:pt idx="296">
                  <c:v>0.11840000000000001</c:v>
                </c:pt>
                <c:pt idx="297">
                  <c:v>0.1188</c:v>
                </c:pt>
                <c:pt idx="298">
                  <c:v>0.1192</c:v>
                </c:pt>
                <c:pt idx="299">
                  <c:v>0.1196</c:v>
                </c:pt>
                <c:pt idx="300">
                  <c:v>0.12000000000000001</c:v>
                </c:pt>
                <c:pt idx="301">
                  <c:v>0.12039999999999999</c:v>
                </c:pt>
                <c:pt idx="302">
                  <c:v>0.12079999999999999</c:v>
                </c:pt>
                <c:pt idx="303">
                  <c:v>0.1212</c:v>
                </c:pt>
                <c:pt idx="304">
                  <c:v>0.1216</c:v>
                </c:pt>
                <c:pt idx="305">
                  <c:v>0.122</c:v>
                </c:pt>
                <c:pt idx="306">
                  <c:v>0.12239999999999999</c:v>
                </c:pt>
                <c:pt idx="307">
                  <c:v>0.12280000000000001</c:v>
                </c:pt>
                <c:pt idx="308">
                  <c:v>0.12320000000000002</c:v>
                </c:pt>
                <c:pt idx="309">
                  <c:v>0.1236</c:v>
                </c:pt>
                <c:pt idx="310">
                  <c:v>0.124</c:v>
                </c:pt>
                <c:pt idx="311">
                  <c:v>0.12439999999999998</c:v>
                </c:pt>
                <c:pt idx="312">
                  <c:v>0.12479999999999999</c:v>
                </c:pt>
                <c:pt idx="313">
                  <c:v>0.12520000000000001</c:v>
                </c:pt>
                <c:pt idx="314">
                  <c:v>0.12559999999999999</c:v>
                </c:pt>
                <c:pt idx="315">
                  <c:v>0.126</c:v>
                </c:pt>
                <c:pt idx="316">
                  <c:v>0.12640000000000001</c:v>
                </c:pt>
                <c:pt idx="317">
                  <c:v>0.1268</c:v>
                </c:pt>
                <c:pt idx="318">
                  <c:v>0.12720000000000001</c:v>
                </c:pt>
                <c:pt idx="319">
                  <c:v>0.12760000000000002</c:v>
                </c:pt>
                <c:pt idx="320">
                  <c:v>0.128</c:v>
                </c:pt>
                <c:pt idx="321">
                  <c:v>0.12840000000000001</c:v>
                </c:pt>
                <c:pt idx="322">
                  <c:v>0.1288</c:v>
                </c:pt>
                <c:pt idx="323">
                  <c:v>0.12920000000000001</c:v>
                </c:pt>
                <c:pt idx="324">
                  <c:v>0.12959999999999999</c:v>
                </c:pt>
                <c:pt idx="325">
                  <c:v>0.12999999999999998</c:v>
                </c:pt>
                <c:pt idx="326">
                  <c:v>0.13039999999999999</c:v>
                </c:pt>
                <c:pt idx="327">
                  <c:v>0.1308</c:v>
                </c:pt>
                <c:pt idx="328">
                  <c:v>0.13119999999999998</c:v>
                </c:pt>
                <c:pt idx="329">
                  <c:v>0.13159999999999999</c:v>
                </c:pt>
                <c:pt idx="330">
                  <c:v>0.13200000000000001</c:v>
                </c:pt>
                <c:pt idx="331">
                  <c:v>0.13239999999999999</c:v>
                </c:pt>
                <c:pt idx="332">
                  <c:v>0.1328</c:v>
                </c:pt>
                <c:pt idx="333">
                  <c:v>0.13320000000000001</c:v>
                </c:pt>
                <c:pt idx="334">
                  <c:v>0.1336</c:v>
                </c:pt>
                <c:pt idx="335">
                  <c:v>0.13400000000000001</c:v>
                </c:pt>
                <c:pt idx="336">
                  <c:v>0.13439999999999999</c:v>
                </c:pt>
                <c:pt idx="337">
                  <c:v>0.1348</c:v>
                </c:pt>
                <c:pt idx="338">
                  <c:v>0.13520000000000001</c:v>
                </c:pt>
                <c:pt idx="339">
                  <c:v>0.1356</c:v>
                </c:pt>
                <c:pt idx="340">
                  <c:v>0.13600000000000001</c:v>
                </c:pt>
                <c:pt idx="341">
                  <c:v>0.13640000000000002</c:v>
                </c:pt>
                <c:pt idx="342">
                  <c:v>0.1368</c:v>
                </c:pt>
                <c:pt idx="343">
                  <c:v>0.13719999999999999</c:v>
                </c:pt>
                <c:pt idx="344">
                  <c:v>0.1376</c:v>
                </c:pt>
                <c:pt idx="345">
                  <c:v>0.13799999999999998</c:v>
                </c:pt>
                <c:pt idx="346">
                  <c:v>0.1384</c:v>
                </c:pt>
                <c:pt idx="347">
                  <c:v>0.13880000000000001</c:v>
                </c:pt>
                <c:pt idx="348">
                  <c:v>0.13919999999999999</c:v>
                </c:pt>
                <c:pt idx="349">
                  <c:v>0.1396</c:v>
                </c:pt>
                <c:pt idx="350">
                  <c:v>0.13999999999999999</c:v>
                </c:pt>
                <c:pt idx="351">
                  <c:v>0.1404</c:v>
                </c:pt>
                <c:pt idx="352">
                  <c:v>0.14080000000000001</c:v>
                </c:pt>
                <c:pt idx="353">
                  <c:v>0.14119999999999999</c:v>
                </c:pt>
                <c:pt idx="354">
                  <c:v>0.1416</c:v>
                </c:pt>
                <c:pt idx="355">
                  <c:v>0.14200000000000002</c:v>
                </c:pt>
                <c:pt idx="356">
                  <c:v>0.1424</c:v>
                </c:pt>
                <c:pt idx="357">
                  <c:v>0.14280000000000001</c:v>
                </c:pt>
                <c:pt idx="358">
                  <c:v>0.14320000000000002</c:v>
                </c:pt>
                <c:pt idx="359">
                  <c:v>0.14360000000000001</c:v>
                </c:pt>
                <c:pt idx="360">
                  <c:v>0.14400000000000002</c:v>
                </c:pt>
                <c:pt idx="361">
                  <c:v>0.1444</c:v>
                </c:pt>
                <c:pt idx="362">
                  <c:v>0.14479999999999998</c:v>
                </c:pt>
                <c:pt idx="363">
                  <c:v>0.1452</c:v>
                </c:pt>
                <c:pt idx="364">
                  <c:v>0.14559999999999998</c:v>
                </c:pt>
                <c:pt idx="365">
                  <c:v>0.14599999999999999</c:v>
                </c:pt>
                <c:pt idx="366">
                  <c:v>0.1464</c:v>
                </c:pt>
                <c:pt idx="367">
                  <c:v>0.14679999999999999</c:v>
                </c:pt>
                <c:pt idx="368">
                  <c:v>0.1472</c:v>
                </c:pt>
                <c:pt idx="369">
                  <c:v>0.14760000000000001</c:v>
                </c:pt>
                <c:pt idx="370">
                  <c:v>0.14799999999999999</c:v>
                </c:pt>
                <c:pt idx="371">
                  <c:v>0.1484</c:v>
                </c:pt>
                <c:pt idx="372">
                  <c:v>0.14880000000000002</c:v>
                </c:pt>
                <c:pt idx="373">
                  <c:v>0.1492</c:v>
                </c:pt>
                <c:pt idx="374">
                  <c:v>0.14960000000000001</c:v>
                </c:pt>
                <c:pt idx="375">
                  <c:v>0.15</c:v>
                </c:pt>
                <c:pt idx="376">
                  <c:v>0.15040000000000001</c:v>
                </c:pt>
                <c:pt idx="377">
                  <c:v>0.15080000000000002</c:v>
                </c:pt>
                <c:pt idx="378">
                  <c:v>0.1512</c:v>
                </c:pt>
                <c:pt idx="379">
                  <c:v>0.15160000000000001</c:v>
                </c:pt>
                <c:pt idx="380">
                  <c:v>0.152</c:v>
                </c:pt>
                <c:pt idx="381">
                  <c:v>0.15239999999999998</c:v>
                </c:pt>
                <c:pt idx="382">
                  <c:v>0.15279999999999999</c:v>
                </c:pt>
                <c:pt idx="383">
                  <c:v>0.1532</c:v>
                </c:pt>
                <c:pt idx="384">
                  <c:v>0.15359999999999999</c:v>
                </c:pt>
                <c:pt idx="385">
                  <c:v>0.154</c:v>
                </c:pt>
                <c:pt idx="386">
                  <c:v>0.15440000000000001</c:v>
                </c:pt>
                <c:pt idx="387">
                  <c:v>0.15479999999999999</c:v>
                </c:pt>
                <c:pt idx="388">
                  <c:v>0.1552</c:v>
                </c:pt>
                <c:pt idx="389">
                  <c:v>0.15559999999999999</c:v>
                </c:pt>
                <c:pt idx="390">
                  <c:v>0.156</c:v>
                </c:pt>
                <c:pt idx="391">
                  <c:v>0.15640000000000001</c:v>
                </c:pt>
                <c:pt idx="392">
                  <c:v>0.15679999999999999</c:v>
                </c:pt>
                <c:pt idx="393">
                  <c:v>0.15720000000000001</c:v>
                </c:pt>
                <c:pt idx="394">
                  <c:v>0.15760000000000002</c:v>
                </c:pt>
                <c:pt idx="395">
                  <c:v>0.158</c:v>
                </c:pt>
                <c:pt idx="396">
                  <c:v>0.15840000000000001</c:v>
                </c:pt>
                <c:pt idx="397">
                  <c:v>0.15880000000000002</c:v>
                </c:pt>
                <c:pt idx="398">
                  <c:v>0.15919999999999998</c:v>
                </c:pt>
                <c:pt idx="399">
                  <c:v>0.15959999999999999</c:v>
                </c:pt>
                <c:pt idx="400">
                  <c:v>0.16</c:v>
                </c:pt>
                <c:pt idx="401">
                  <c:v>0.16039999999999999</c:v>
                </c:pt>
                <c:pt idx="402">
                  <c:v>0.1608</c:v>
                </c:pt>
                <c:pt idx="403">
                  <c:v>0.16119999999999998</c:v>
                </c:pt>
                <c:pt idx="404">
                  <c:v>0.16159999999999999</c:v>
                </c:pt>
                <c:pt idx="405">
                  <c:v>0.16200000000000001</c:v>
                </c:pt>
                <c:pt idx="406">
                  <c:v>0.16239999999999999</c:v>
                </c:pt>
                <c:pt idx="407">
                  <c:v>0.1628</c:v>
                </c:pt>
                <c:pt idx="408">
                  <c:v>0.16320000000000001</c:v>
                </c:pt>
                <c:pt idx="409">
                  <c:v>0.1636</c:v>
                </c:pt>
                <c:pt idx="410">
                  <c:v>0.16400000000000001</c:v>
                </c:pt>
                <c:pt idx="411">
                  <c:v>0.16440000000000002</c:v>
                </c:pt>
                <c:pt idx="412">
                  <c:v>0.1648</c:v>
                </c:pt>
                <c:pt idx="413">
                  <c:v>0.16520000000000001</c:v>
                </c:pt>
                <c:pt idx="414">
                  <c:v>0.1656</c:v>
                </c:pt>
                <c:pt idx="415">
                  <c:v>0.16600000000000001</c:v>
                </c:pt>
                <c:pt idx="416">
                  <c:v>0.16639999999999999</c:v>
                </c:pt>
                <c:pt idx="417">
                  <c:v>0.16679999999999998</c:v>
                </c:pt>
                <c:pt idx="418">
                  <c:v>0.16719999999999999</c:v>
                </c:pt>
                <c:pt idx="419">
                  <c:v>0.1676</c:v>
                </c:pt>
                <c:pt idx="420">
                  <c:v>0.16799999999999998</c:v>
                </c:pt>
                <c:pt idx="421">
                  <c:v>0.16839999999999999</c:v>
                </c:pt>
                <c:pt idx="422">
                  <c:v>0.16880000000000001</c:v>
                </c:pt>
                <c:pt idx="423">
                  <c:v>0.16919999999999999</c:v>
                </c:pt>
                <c:pt idx="424">
                  <c:v>0.1696</c:v>
                </c:pt>
                <c:pt idx="425">
                  <c:v>0.17</c:v>
                </c:pt>
                <c:pt idx="426">
                  <c:v>0.1704</c:v>
                </c:pt>
                <c:pt idx="427">
                  <c:v>0.17080000000000001</c:v>
                </c:pt>
                <c:pt idx="428">
                  <c:v>0.17119999999999999</c:v>
                </c:pt>
                <c:pt idx="429">
                  <c:v>0.1716</c:v>
                </c:pt>
                <c:pt idx="430">
                  <c:v>0.17200000000000001</c:v>
                </c:pt>
                <c:pt idx="431">
                  <c:v>0.1724</c:v>
                </c:pt>
                <c:pt idx="432">
                  <c:v>0.17280000000000001</c:v>
                </c:pt>
                <c:pt idx="433">
                  <c:v>0.17320000000000002</c:v>
                </c:pt>
                <c:pt idx="434">
                  <c:v>0.1736</c:v>
                </c:pt>
                <c:pt idx="435">
                  <c:v>0.17399999999999999</c:v>
                </c:pt>
                <c:pt idx="436">
                  <c:v>0.1744</c:v>
                </c:pt>
                <c:pt idx="437">
                  <c:v>0.17479999999999998</c:v>
                </c:pt>
                <c:pt idx="438">
                  <c:v>0.17519999999999999</c:v>
                </c:pt>
                <c:pt idx="439">
                  <c:v>0.17560000000000001</c:v>
                </c:pt>
                <c:pt idx="440">
                  <c:v>0.17599999999999999</c:v>
                </c:pt>
                <c:pt idx="441">
                  <c:v>0.1764</c:v>
                </c:pt>
                <c:pt idx="442">
                  <c:v>0.17679999999999998</c:v>
                </c:pt>
                <c:pt idx="443">
                  <c:v>0.1772</c:v>
                </c:pt>
                <c:pt idx="444">
                  <c:v>0.17760000000000001</c:v>
                </c:pt>
                <c:pt idx="445">
                  <c:v>0.17799999999999999</c:v>
                </c:pt>
                <c:pt idx="446">
                  <c:v>0.1784</c:v>
                </c:pt>
                <c:pt idx="447">
                  <c:v>0.17880000000000001</c:v>
                </c:pt>
                <c:pt idx="448">
                  <c:v>0.1792</c:v>
                </c:pt>
                <c:pt idx="449">
                  <c:v>0.17960000000000001</c:v>
                </c:pt>
                <c:pt idx="450">
                  <c:v>0.18000000000000002</c:v>
                </c:pt>
                <c:pt idx="451">
                  <c:v>0.1804</c:v>
                </c:pt>
                <c:pt idx="452">
                  <c:v>0.18080000000000002</c:v>
                </c:pt>
                <c:pt idx="453">
                  <c:v>0.1812</c:v>
                </c:pt>
                <c:pt idx="454">
                  <c:v>0.18159999999999998</c:v>
                </c:pt>
                <c:pt idx="455">
                  <c:v>0.182</c:v>
                </c:pt>
                <c:pt idx="456">
                  <c:v>0.18239999999999998</c:v>
                </c:pt>
                <c:pt idx="457">
                  <c:v>0.18279999999999999</c:v>
                </c:pt>
                <c:pt idx="458">
                  <c:v>0.1832</c:v>
                </c:pt>
                <c:pt idx="459">
                  <c:v>0.18359999999999999</c:v>
                </c:pt>
                <c:pt idx="460">
                  <c:v>0.184</c:v>
                </c:pt>
                <c:pt idx="461">
                  <c:v>0.18440000000000001</c:v>
                </c:pt>
                <c:pt idx="462">
                  <c:v>0.18479999999999999</c:v>
                </c:pt>
                <c:pt idx="463">
                  <c:v>0.1852</c:v>
                </c:pt>
                <c:pt idx="464">
                  <c:v>0.18560000000000001</c:v>
                </c:pt>
                <c:pt idx="465">
                  <c:v>0.186</c:v>
                </c:pt>
                <c:pt idx="466">
                  <c:v>0.18640000000000001</c:v>
                </c:pt>
                <c:pt idx="467">
                  <c:v>0.18679999999999999</c:v>
                </c:pt>
                <c:pt idx="468">
                  <c:v>0.18720000000000001</c:v>
                </c:pt>
                <c:pt idx="469">
                  <c:v>0.18760000000000002</c:v>
                </c:pt>
                <c:pt idx="470">
                  <c:v>0.188</c:v>
                </c:pt>
                <c:pt idx="471">
                  <c:v>0.18840000000000001</c:v>
                </c:pt>
                <c:pt idx="472">
                  <c:v>0.1888</c:v>
                </c:pt>
                <c:pt idx="473">
                  <c:v>0.18919999999999998</c:v>
                </c:pt>
                <c:pt idx="474">
                  <c:v>0.18959999999999999</c:v>
                </c:pt>
                <c:pt idx="475">
                  <c:v>0.19</c:v>
                </c:pt>
                <c:pt idx="476">
                  <c:v>0.19039999999999999</c:v>
                </c:pt>
                <c:pt idx="477">
                  <c:v>0.1908</c:v>
                </c:pt>
                <c:pt idx="478">
                  <c:v>0.19120000000000001</c:v>
                </c:pt>
                <c:pt idx="479">
                  <c:v>0.19159999999999999</c:v>
                </c:pt>
                <c:pt idx="480">
                  <c:v>0.192</c:v>
                </c:pt>
                <c:pt idx="481">
                  <c:v>0.19239999999999999</c:v>
                </c:pt>
                <c:pt idx="482">
                  <c:v>0.1928</c:v>
                </c:pt>
                <c:pt idx="483">
                  <c:v>0.19320000000000001</c:v>
                </c:pt>
                <c:pt idx="484">
                  <c:v>0.19359999999999999</c:v>
                </c:pt>
                <c:pt idx="485">
                  <c:v>0.19400000000000001</c:v>
                </c:pt>
                <c:pt idx="486">
                  <c:v>0.19440000000000002</c:v>
                </c:pt>
                <c:pt idx="487">
                  <c:v>0.1948</c:v>
                </c:pt>
                <c:pt idx="488">
                  <c:v>0.19520000000000001</c:v>
                </c:pt>
                <c:pt idx="489">
                  <c:v>0.19560000000000002</c:v>
                </c:pt>
                <c:pt idx="490">
                  <c:v>0.19600000000000001</c:v>
                </c:pt>
                <c:pt idx="491">
                  <c:v>0.19639999999999999</c:v>
                </c:pt>
                <c:pt idx="492">
                  <c:v>0.1968</c:v>
                </c:pt>
                <c:pt idx="493">
                  <c:v>0.19719999999999999</c:v>
                </c:pt>
                <c:pt idx="494">
                  <c:v>0.1976</c:v>
                </c:pt>
                <c:pt idx="495">
                  <c:v>0.19799999999999998</c:v>
                </c:pt>
                <c:pt idx="496">
                  <c:v>0.19839999999999999</c:v>
                </c:pt>
                <c:pt idx="497">
                  <c:v>0.1988</c:v>
                </c:pt>
                <c:pt idx="498">
                  <c:v>0.19919999999999999</c:v>
                </c:pt>
                <c:pt idx="499">
                  <c:v>0.1996</c:v>
                </c:pt>
                <c:pt idx="500">
                  <c:v>0.2</c:v>
                </c:pt>
                <c:pt idx="501">
                  <c:v>0.20039999999999999</c:v>
                </c:pt>
                <c:pt idx="502">
                  <c:v>0.20080000000000001</c:v>
                </c:pt>
                <c:pt idx="503">
                  <c:v>0.20120000000000002</c:v>
                </c:pt>
                <c:pt idx="504">
                  <c:v>0.2016</c:v>
                </c:pt>
                <c:pt idx="505">
                  <c:v>0.20200000000000001</c:v>
                </c:pt>
                <c:pt idx="506">
                  <c:v>0.2024</c:v>
                </c:pt>
                <c:pt idx="507">
                  <c:v>0.20280000000000001</c:v>
                </c:pt>
                <c:pt idx="508">
                  <c:v>0.20320000000000002</c:v>
                </c:pt>
                <c:pt idx="509">
                  <c:v>0.20359999999999998</c:v>
                </c:pt>
                <c:pt idx="510">
                  <c:v>0.20399999999999999</c:v>
                </c:pt>
                <c:pt idx="511">
                  <c:v>0.2044</c:v>
                </c:pt>
                <c:pt idx="512">
                  <c:v>0.20479999999999998</c:v>
                </c:pt>
                <c:pt idx="513">
                  <c:v>0.20519999999999999</c:v>
                </c:pt>
                <c:pt idx="514">
                  <c:v>0.2056</c:v>
                </c:pt>
                <c:pt idx="515">
                  <c:v>0.20599999999999999</c:v>
                </c:pt>
                <c:pt idx="516">
                  <c:v>0.2064</c:v>
                </c:pt>
                <c:pt idx="517">
                  <c:v>0.20680000000000001</c:v>
                </c:pt>
                <c:pt idx="518">
                  <c:v>0.2072</c:v>
                </c:pt>
                <c:pt idx="519">
                  <c:v>0.20760000000000001</c:v>
                </c:pt>
                <c:pt idx="520">
                  <c:v>0.20799999999999999</c:v>
                </c:pt>
                <c:pt idx="521">
                  <c:v>0.2084</c:v>
                </c:pt>
                <c:pt idx="522">
                  <c:v>0.20880000000000001</c:v>
                </c:pt>
                <c:pt idx="523">
                  <c:v>0.2092</c:v>
                </c:pt>
                <c:pt idx="524">
                  <c:v>0.20960000000000001</c:v>
                </c:pt>
                <c:pt idx="525">
                  <c:v>0.21000000000000002</c:v>
                </c:pt>
                <c:pt idx="526">
                  <c:v>0.2104</c:v>
                </c:pt>
                <c:pt idx="527">
                  <c:v>0.21079999999999999</c:v>
                </c:pt>
                <c:pt idx="528">
                  <c:v>0.2112</c:v>
                </c:pt>
                <c:pt idx="529">
                  <c:v>0.21159999999999998</c:v>
                </c:pt>
                <c:pt idx="530">
                  <c:v>0.21199999999999999</c:v>
                </c:pt>
                <c:pt idx="531">
                  <c:v>0.21240000000000001</c:v>
                </c:pt>
                <c:pt idx="532">
                  <c:v>0.21279999999999999</c:v>
                </c:pt>
                <c:pt idx="533">
                  <c:v>0.2132</c:v>
                </c:pt>
                <c:pt idx="534">
                  <c:v>0.21359999999999998</c:v>
                </c:pt>
                <c:pt idx="535">
                  <c:v>0.214</c:v>
                </c:pt>
                <c:pt idx="536">
                  <c:v>0.21440000000000001</c:v>
                </c:pt>
                <c:pt idx="537">
                  <c:v>0.21479999999999999</c:v>
                </c:pt>
                <c:pt idx="538">
                  <c:v>0.2152</c:v>
                </c:pt>
                <c:pt idx="539">
                  <c:v>0.21560000000000001</c:v>
                </c:pt>
                <c:pt idx="540">
                  <c:v>0.216</c:v>
                </c:pt>
                <c:pt idx="541">
                  <c:v>0.21640000000000001</c:v>
                </c:pt>
                <c:pt idx="542">
                  <c:v>0.21680000000000002</c:v>
                </c:pt>
                <c:pt idx="543">
                  <c:v>0.2172</c:v>
                </c:pt>
                <c:pt idx="544">
                  <c:v>0.21760000000000002</c:v>
                </c:pt>
                <c:pt idx="545">
                  <c:v>0.21800000000000003</c:v>
                </c:pt>
                <c:pt idx="546">
                  <c:v>0.21839999999999998</c:v>
                </c:pt>
                <c:pt idx="547">
                  <c:v>0.21879999999999999</c:v>
                </c:pt>
                <c:pt idx="548">
                  <c:v>0.21919999999999998</c:v>
                </c:pt>
                <c:pt idx="549">
                  <c:v>0.21959999999999999</c:v>
                </c:pt>
                <c:pt idx="550">
                  <c:v>0.22</c:v>
                </c:pt>
                <c:pt idx="551">
                  <c:v>0.22039999999999998</c:v>
                </c:pt>
                <c:pt idx="552">
                  <c:v>0.2208</c:v>
                </c:pt>
                <c:pt idx="553">
                  <c:v>0.22120000000000001</c:v>
                </c:pt>
                <c:pt idx="554">
                  <c:v>0.22159999999999999</c:v>
                </c:pt>
                <c:pt idx="555">
                  <c:v>0.222</c:v>
                </c:pt>
                <c:pt idx="556">
                  <c:v>0.22240000000000001</c:v>
                </c:pt>
                <c:pt idx="557">
                  <c:v>0.2228</c:v>
                </c:pt>
                <c:pt idx="558">
                  <c:v>0.22320000000000001</c:v>
                </c:pt>
                <c:pt idx="559">
                  <c:v>0.22359999999999999</c:v>
                </c:pt>
                <c:pt idx="560">
                  <c:v>0.224</c:v>
                </c:pt>
                <c:pt idx="561">
                  <c:v>0.22440000000000002</c:v>
                </c:pt>
                <c:pt idx="562">
                  <c:v>0.2248</c:v>
                </c:pt>
                <c:pt idx="563">
                  <c:v>0.22520000000000001</c:v>
                </c:pt>
                <c:pt idx="564">
                  <c:v>0.22559999999999999</c:v>
                </c:pt>
                <c:pt idx="565">
                  <c:v>0.22599999999999998</c:v>
                </c:pt>
                <c:pt idx="566">
                  <c:v>0.22639999999999999</c:v>
                </c:pt>
                <c:pt idx="567">
                  <c:v>0.2268</c:v>
                </c:pt>
                <c:pt idx="568">
                  <c:v>0.22719999999999999</c:v>
                </c:pt>
                <c:pt idx="569">
                  <c:v>0.2276</c:v>
                </c:pt>
                <c:pt idx="570">
                  <c:v>0.22800000000000001</c:v>
                </c:pt>
                <c:pt idx="571">
                  <c:v>0.22839999999999999</c:v>
                </c:pt>
                <c:pt idx="572">
                  <c:v>0.2288</c:v>
                </c:pt>
                <c:pt idx="573">
                  <c:v>0.22919999999999999</c:v>
                </c:pt>
                <c:pt idx="574">
                  <c:v>0.2296</c:v>
                </c:pt>
                <c:pt idx="575">
                  <c:v>0.23</c:v>
                </c:pt>
                <c:pt idx="576">
                  <c:v>0.23039999999999999</c:v>
                </c:pt>
                <c:pt idx="577">
                  <c:v>0.23080000000000001</c:v>
                </c:pt>
                <c:pt idx="578">
                  <c:v>0.23120000000000002</c:v>
                </c:pt>
                <c:pt idx="579">
                  <c:v>0.2316</c:v>
                </c:pt>
                <c:pt idx="580">
                  <c:v>0.23200000000000001</c:v>
                </c:pt>
                <c:pt idx="581">
                  <c:v>0.23240000000000002</c:v>
                </c:pt>
                <c:pt idx="582">
                  <c:v>0.23280000000000001</c:v>
                </c:pt>
                <c:pt idx="583">
                  <c:v>0.23319999999999999</c:v>
                </c:pt>
                <c:pt idx="584">
                  <c:v>0.2336</c:v>
                </c:pt>
                <c:pt idx="585">
                  <c:v>0.23399999999999999</c:v>
                </c:pt>
                <c:pt idx="586">
                  <c:v>0.2344</c:v>
                </c:pt>
                <c:pt idx="587">
                  <c:v>0.23479999999999998</c:v>
                </c:pt>
                <c:pt idx="588">
                  <c:v>0.23519999999999999</c:v>
                </c:pt>
                <c:pt idx="589">
                  <c:v>0.2356</c:v>
                </c:pt>
                <c:pt idx="590">
                  <c:v>0.23599999999999999</c:v>
                </c:pt>
                <c:pt idx="591">
                  <c:v>0.2364</c:v>
                </c:pt>
                <c:pt idx="592">
                  <c:v>0.23680000000000001</c:v>
                </c:pt>
                <c:pt idx="593">
                  <c:v>0.23719999999999999</c:v>
                </c:pt>
                <c:pt idx="594">
                  <c:v>0.23760000000000001</c:v>
                </c:pt>
                <c:pt idx="595">
                  <c:v>0.23800000000000002</c:v>
                </c:pt>
                <c:pt idx="596">
                  <c:v>0.2384</c:v>
                </c:pt>
                <c:pt idx="597">
                  <c:v>0.23880000000000001</c:v>
                </c:pt>
                <c:pt idx="598">
                  <c:v>0.2392</c:v>
                </c:pt>
                <c:pt idx="599">
                  <c:v>0.23960000000000001</c:v>
                </c:pt>
                <c:pt idx="600">
                  <c:v>0.24000000000000002</c:v>
                </c:pt>
                <c:pt idx="601">
                  <c:v>0.2404</c:v>
                </c:pt>
                <c:pt idx="602">
                  <c:v>0.24079999999999999</c:v>
                </c:pt>
                <c:pt idx="603">
                  <c:v>0.2412</c:v>
                </c:pt>
                <c:pt idx="604">
                  <c:v>0.24159999999999998</c:v>
                </c:pt>
                <c:pt idx="605">
                  <c:v>0.24199999999999999</c:v>
                </c:pt>
                <c:pt idx="606">
                  <c:v>0.2424</c:v>
                </c:pt>
                <c:pt idx="607">
                  <c:v>0.24279999999999999</c:v>
                </c:pt>
                <c:pt idx="608">
                  <c:v>0.2432</c:v>
                </c:pt>
                <c:pt idx="609">
                  <c:v>0.24360000000000001</c:v>
                </c:pt>
                <c:pt idx="610">
                  <c:v>0.24399999999999999</c:v>
                </c:pt>
                <c:pt idx="611">
                  <c:v>0.24439999999999998</c:v>
                </c:pt>
                <c:pt idx="612">
                  <c:v>0.24479999999999999</c:v>
                </c:pt>
                <c:pt idx="613">
                  <c:v>0.2452</c:v>
                </c:pt>
                <c:pt idx="614">
                  <c:v>0.24560000000000001</c:v>
                </c:pt>
                <c:pt idx="615">
                  <c:v>0.24600000000000002</c:v>
                </c:pt>
                <c:pt idx="616">
                  <c:v>0.24640000000000004</c:v>
                </c:pt>
                <c:pt idx="617">
                  <c:v>0.24679999999999999</c:v>
                </c:pt>
                <c:pt idx="618">
                  <c:v>0.2472</c:v>
                </c:pt>
                <c:pt idx="619">
                  <c:v>0.24760000000000001</c:v>
                </c:pt>
                <c:pt idx="620">
                  <c:v>0.248</c:v>
                </c:pt>
                <c:pt idx="621">
                  <c:v>0.24840000000000001</c:v>
                </c:pt>
                <c:pt idx="622">
                  <c:v>0.24879999999999997</c:v>
                </c:pt>
                <c:pt idx="623">
                  <c:v>0.24919999999999998</c:v>
                </c:pt>
                <c:pt idx="624">
                  <c:v>0.24959999999999999</c:v>
                </c:pt>
                <c:pt idx="625">
                  <c:v>0.25</c:v>
                </c:pt>
                <c:pt idx="626">
                  <c:v>0.25040000000000001</c:v>
                </c:pt>
                <c:pt idx="627">
                  <c:v>0.25080000000000002</c:v>
                </c:pt>
                <c:pt idx="628">
                  <c:v>0.25119999999999998</c:v>
                </c:pt>
                <c:pt idx="629">
                  <c:v>0.25159999999999999</c:v>
                </c:pt>
                <c:pt idx="630">
                  <c:v>0.252</c:v>
                </c:pt>
                <c:pt idx="631">
                  <c:v>0.25240000000000001</c:v>
                </c:pt>
                <c:pt idx="632">
                  <c:v>0.25280000000000002</c:v>
                </c:pt>
                <c:pt idx="633">
                  <c:v>0.25319999999999998</c:v>
                </c:pt>
                <c:pt idx="634">
                  <c:v>0.25359999999999999</c:v>
                </c:pt>
                <c:pt idx="635">
                  <c:v>0.254</c:v>
                </c:pt>
                <c:pt idx="636">
                  <c:v>0.25440000000000002</c:v>
                </c:pt>
                <c:pt idx="637">
                  <c:v>0.25480000000000003</c:v>
                </c:pt>
                <c:pt idx="638">
                  <c:v>0.25520000000000004</c:v>
                </c:pt>
                <c:pt idx="639">
                  <c:v>0.25559999999999999</c:v>
                </c:pt>
                <c:pt idx="640">
                  <c:v>0.25600000000000001</c:v>
                </c:pt>
                <c:pt idx="641">
                  <c:v>0.25640000000000002</c:v>
                </c:pt>
                <c:pt idx="642">
                  <c:v>0.25680000000000003</c:v>
                </c:pt>
                <c:pt idx="643">
                  <c:v>0.25720000000000004</c:v>
                </c:pt>
                <c:pt idx="644">
                  <c:v>0.2576</c:v>
                </c:pt>
                <c:pt idx="645">
                  <c:v>0.25800000000000001</c:v>
                </c:pt>
                <c:pt idx="646">
                  <c:v>0.25840000000000002</c:v>
                </c:pt>
                <c:pt idx="647">
                  <c:v>0.25880000000000003</c:v>
                </c:pt>
                <c:pt idx="648">
                  <c:v>0.25919999999999999</c:v>
                </c:pt>
                <c:pt idx="649">
                  <c:v>0.2596</c:v>
                </c:pt>
                <c:pt idx="650">
                  <c:v>0.25999999999999995</c:v>
                </c:pt>
                <c:pt idx="651">
                  <c:v>0.26039999999999996</c:v>
                </c:pt>
                <c:pt idx="652">
                  <c:v>0.26079999999999998</c:v>
                </c:pt>
                <c:pt idx="653">
                  <c:v>0.26119999999999999</c:v>
                </c:pt>
                <c:pt idx="654">
                  <c:v>0.2616</c:v>
                </c:pt>
                <c:pt idx="655">
                  <c:v>0.26200000000000001</c:v>
                </c:pt>
                <c:pt idx="656">
                  <c:v>0.26239999999999997</c:v>
                </c:pt>
                <c:pt idx="657">
                  <c:v>0.26279999999999998</c:v>
                </c:pt>
                <c:pt idx="658">
                  <c:v>0.26319999999999999</c:v>
                </c:pt>
                <c:pt idx="659">
                  <c:v>0.2636</c:v>
                </c:pt>
                <c:pt idx="660">
                  <c:v>0.26400000000000001</c:v>
                </c:pt>
                <c:pt idx="661">
                  <c:v>0.26439999999999997</c:v>
                </c:pt>
                <c:pt idx="662">
                  <c:v>0.26479999999999998</c:v>
                </c:pt>
                <c:pt idx="663">
                  <c:v>0.26519999999999999</c:v>
                </c:pt>
                <c:pt idx="664">
                  <c:v>0.2656</c:v>
                </c:pt>
                <c:pt idx="665">
                  <c:v>0.26600000000000001</c:v>
                </c:pt>
                <c:pt idx="666">
                  <c:v>0.26640000000000003</c:v>
                </c:pt>
                <c:pt idx="667">
                  <c:v>0.26679999999999998</c:v>
                </c:pt>
                <c:pt idx="668">
                  <c:v>0.26719999999999999</c:v>
                </c:pt>
                <c:pt idx="669">
                  <c:v>0.2676</c:v>
                </c:pt>
                <c:pt idx="670">
                  <c:v>0.26800000000000002</c:v>
                </c:pt>
                <c:pt idx="671">
                  <c:v>0.26840000000000003</c:v>
                </c:pt>
                <c:pt idx="672">
                  <c:v>0.26879999999999998</c:v>
                </c:pt>
                <c:pt idx="673">
                  <c:v>0.26919999999999999</c:v>
                </c:pt>
                <c:pt idx="674">
                  <c:v>0.26960000000000001</c:v>
                </c:pt>
                <c:pt idx="675">
                  <c:v>0.27</c:v>
                </c:pt>
                <c:pt idx="676">
                  <c:v>0.27040000000000003</c:v>
                </c:pt>
                <c:pt idx="677">
                  <c:v>0.27080000000000004</c:v>
                </c:pt>
                <c:pt idx="678">
                  <c:v>0.2712</c:v>
                </c:pt>
                <c:pt idx="679">
                  <c:v>0.27160000000000001</c:v>
                </c:pt>
                <c:pt idx="680">
                  <c:v>0.27200000000000002</c:v>
                </c:pt>
                <c:pt idx="681">
                  <c:v>0.27240000000000003</c:v>
                </c:pt>
                <c:pt idx="682">
                  <c:v>0.27280000000000004</c:v>
                </c:pt>
                <c:pt idx="683">
                  <c:v>0.27320000000000005</c:v>
                </c:pt>
                <c:pt idx="684">
                  <c:v>0.27360000000000001</c:v>
                </c:pt>
                <c:pt idx="685">
                  <c:v>0.27399999999999997</c:v>
                </c:pt>
                <c:pt idx="686">
                  <c:v>0.27439999999999998</c:v>
                </c:pt>
                <c:pt idx="687">
                  <c:v>0.27479999999999999</c:v>
                </c:pt>
                <c:pt idx="688">
                  <c:v>0.2752</c:v>
                </c:pt>
                <c:pt idx="689">
                  <c:v>0.27559999999999996</c:v>
                </c:pt>
                <c:pt idx="690">
                  <c:v>0.27599999999999997</c:v>
                </c:pt>
                <c:pt idx="691">
                  <c:v>0.27639999999999998</c:v>
                </c:pt>
                <c:pt idx="692">
                  <c:v>0.27679999999999999</c:v>
                </c:pt>
                <c:pt idx="693">
                  <c:v>0.2772</c:v>
                </c:pt>
                <c:pt idx="694">
                  <c:v>0.27760000000000001</c:v>
                </c:pt>
                <c:pt idx="695">
                  <c:v>0.27799999999999997</c:v>
                </c:pt>
                <c:pt idx="696">
                  <c:v>0.27839999999999998</c:v>
                </c:pt>
                <c:pt idx="697">
                  <c:v>0.27879999999999999</c:v>
                </c:pt>
                <c:pt idx="698">
                  <c:v>0.2792</c:v>
                </c:pt>
                <c:pt idx="699">
                  <c:v>0.27960000000000002</c:v>
                </c:pt>
                <c:pt idx="700">
                  <c:v>0.27999999999999997</c:v>
                </c:pt>
                <c:pt idx="701">
                  <c:v>0.28039999999999998</c:v>
                </c:pt>
                <c:pt idx="702">
                  <c:v>0.28079999999999999</c:v>
                </c:pt>
                <c:pt idx="703">
                  <c:v>0.28120000000000001</c:v>
                </c:pt>
                <c:pt idx="704">
                  <c:v>0.28160000000000002</c:v>
                </c:pt>
                <c:pt idx="705">
                  <c:v>0.28200000000000003</c:v>
                </c:pt>
                <c:pt idx="706">
                  <c:v>0.28239999999999998</c:v>
                </c:pt>
                <c:pt idx="707">
                  <c:v>0.2828</c:v>
                </c:pt>
                <c:pt idx="708">
                  <c:v>0.28320000000000001</c:v>
                </c:pt>
                <c:pt idx="709">
                  <c:v>0.28360000000000002</c:v>
                </c:pt>
                <c:pt idx="710">
                  <c:v>0.28400000000000003</c:v>
                </c:pt>
                <c:pt idx="711">
                  <c:v>0.28439999999999999</c:v>
                </c:pt>
                <c:pt idx="712">
                  <c:v>0.2848</c:v>
                </c:pt>
                <c:pt idx="713">
                  <c:v>0.28520000000000001</c:v>
                </c:pt>
                <c:pt idx="714">
                  <c:v>0.28560000000000002</c:v>
                </c:pt>
                <c:pt idx="715">
                  <c:v>0.28600000000000003</c:v>
                </c:pt>
                <c:pt idx="716">
                  <c:v>0.28640000000000004</c:v>
                </c:pt>
                <c:pt idx="717">
                  <c:v>0.2868</c:v>
                </c:pt>
                <c:pt idx="718">
                  <c:v>0.28720000000000001</c:v>
                </c:pt>
                <c:pt idx="719">
                  <c:v>0.28760000000000002</c:v>
                </c:pt>
                <c:pt idx="720">
                  <c:v>0.28800000000000003</c:v>
                </c:pt>
                <c:pt idx="721">
                  <c:v>0.28839999999999999</c:v>
                </c:pt>
                <c:pt idx="722">
                  <c:v>0.2888</c:v>
                </c:pt>
                <c:pt idx="723">
                  <c:v>0.28919999999999996</c:v>
                </c:pt>
                <c:pt idx="724">
                  <c:v>0.28959999999999997</c:v>
                </c:pt>
                <c:pt idx="725">
                  <c:v>0.28999999999999998</c:v>
                </c:pt>
                <c:pt idx="726">
                  <c:v>0.29039999999999999</c:v>
                </c:pt>
                <c:pt idx="727">
                  <c:v>0.2908</c:v>
                </c:pt>
                <c:pt idx="728">
                  <c:v>0.29119999999999996</c:v>
                </c:pt>
                <c:pt idx="729">
                  <c:v>0.29159999999999997</c:v>
                </c:pt>
                <c:pt idx="730">
                  <c:v>0.29199999999999998</c:v>
                </c:pt>
                <c:pt idx="731">
                  <c:v>0.29239999999999999</c:v>
                </c:pt>
                <c:pt idx="732">
                  <c:v>0.2928</c:v>
                </c:pt>
                <c:pt idx="733">
                  <c:v>0.29320000000000002</c:v>
                </c:pt>
                <c:pt idx="734">
                  <c:v>0.29359999999999997</c:v>
                </c:pt>
                <c:pt idx="735">
                  <c:v>0.29399999999999998</c:v>
                </c:pt>
                <c:pt idx="736">
                  <c:v>0.2944</c:v>
                </c:pt>
                <c:pt idx="737">
                  <c:v>0.29480000000000001</c:v>
                </c:pt>
                <c:pt idx="738">
                  <c:v>0.29520000000000002</c:v>
                </c:pt>
                <c:pt idx="739">
                  <c:v>0.29559999999999997</c:v>
                </c:pt>
                <c:pt idx="740">
                  <c:v>0.29599999999999999</c:v>
                </c:pt>
                <c:pt idx="741">
                  <c:v>0.2964</c:v>
                </c:pt>
                <c:pt idx="742">
                  <c:v>0.29680000000000001</c:v>
                </c:pt>
                <c:pt idx="743">
                  <c:v>0.29720000000000002</c:v>
                </c:pt>
                <c:pt idx="744">
                  <c:v>0.29760000000000003</c:v>
                </c:pt>
                <c:pt idx="745">
                  <c:v>0.29799999999999999</c:v>
                </c:pt>
                <c:pt idx="746">
                  <c:v>0.2984</c:v>
                </c:pt>
                <c:pt idx="747">
                  <c:v>0.29880000000000001</c:v>
                </c:pt>
                <c:pt idx="748">
                  <c:v>0.29920000000000002</c:v>
                </c:pt>
                <c:pt idx="749">
                  <c:v>0.29960000000000003</c:v>
                </c:pt>
                <c:pt idx="750">
                  <c:v>0.3</c:v>
                </c:pt>
                <c:pt idx="751">
                  <c:v>0.3004</c:v>
                </c:pt>
                <c:pt idx="752">
                  <c:v>0.30080000000000001</c:v>
                </c:pt>
                <c:pt idx="753">
                  <c:v>0.30120000000000002</c:v>
                </c:pt>
                <c:pt idx="754">
                  <c:v>0.30160000000000003</c:v>
                </c:pt>
                <c:pt idx="755">
                  <c:v>0.30200000000000005</c:v>
                </c:pt>
                <c:pt idx="756">
                  <c:v>0.3024</c:v>
                </c:pt>
                <c:pt idx="757">
                  <c:v>0.30280000000000001</c:v>
                </c:pt>
                <c:pt idx="758">
                  <c:v>0.30320000000000003</c:v>
                </c:pt>
                <c:pt idx="759">
                  <c:v>0.30359999999999998</c:v>
                </c:pt>
                <c:pt idx="760">
                  <c:v>0.30399999999999999</c:v>
                </c:pt>
                <c:pt idx="761">
                  <c:v>0.3044</c:v>
                </c:pt>
                <c:pt idx="762">
                  <c:v>0.30479999999999996</c:v>
                </c:pt>
                <c:pt idx="763">
                  <c:v>0.30519999999999997</c:v>
                </c:pt>
                <c:pt idx="764">
                  <c:v>0.30559999999999998</c:v>
                </c:pt>
                <c:pt idx="765">
                  <c:v>0.30599999999999999</c:v>
                </c:pt>
                <c:pt idx="766">
                  <c:v>0.30640000000000001</c:v>
                </c:pt>
                <c:pt idx="767">
                  <c:v>0.30679999999999996</c:v>
                </c:pt>
                <c:pt idx="768">
                  <c:v>0.30719999999999997</c:v>
                </c:pt>
                <c:pt idx="769">
                  <c:v>0.30759999999999998</c:v>
                </c:pt>
                <c:pt idx="770">
                  <c:v>0.308</c:v>
                </c:pt>
                <c:pt idx="771">
                  <c:v>0.30840000000000001</c:v>
                </c:pt>
                <c:pt idx="772">
                  <c:v>0.30880000000000002</c:v>
                </c:pt>
                <c:pt idx="773">
                  <c:v>0.30919999999999997</c:v>
                </c:pt>
                <c:pt idx="774">
                  <c:v>0.30959999999999999</c:v>
                </c:pt>
                <c:pt idx="775">
                  <c:v>0.31</c:v>
                </c:pt>
                <c:pt idx="776">
                  <c:v>0.31040000000000001</c:v>
                </c:pt>
                <c:pt idx="777">
                  <c:v>0.31080000000000002</c:v>
                </c:pt>
                <c:pt idx="778">
                  <c:v>0.31119999999999998</c:v>
                </c:pt>
                <c:pt idx="779">
                  <c:v>0.31159999999999999</c:v>
                </c:pt>
                <c:pt idx="780">
                  <c:v>0.312</c:v>
                </c:pt>
                <c:pt idx="781">
                  <c:v>0.31240000000000001</c:v>
                </c:pt>
                <c:pt idx="782">
                  <c:v>0.31280000000000002</c:v>
                </c:pt>
                <c:pt idx="783">
                  <c:v>0.31320000000000003</c:v>
                </c:pt>
                <c:pt idx="784">
                  <c:v>0.31359999999999999</c:v>
                </c:pt>
                <c:pt idx="785">
                  <c:v>0.314</c:v>
                </c:pt>
                <c:pt idx="786">
                  <c:v>0.31440000000000001</c:v>
                </c:pt>
                <c:pt idx="787">
                  <c:v>0.31480000000000002</c:v>
                </c:pt>
                <c:pt idx="788">
                  <c:v>0.31520000000000004</c:v>
                </c:pt>
                <c:pt idx="789">
                  <c:v>0.31559999999999999</c:v>
                </c:pt>
                <c:pt idx="790">
                  <c:v>0.316</c:v>
                </c:pt>
                <c:pt idx="791">
                  <c:v>0.31640000000000001</c:v>
                </c:pt>
                <c:pt idx="792">
                  <c:v>0.31680000000000003</c:v>
                </c:pt>
                <c:pt idx="793">
                  <c:v>0.31720000000000004</c:v>
                </c:pt>
                <c:pt idx="794">
                  <c:v>0.31760000000000005</c:v>
                </c:pt>
                <c:pt idx="795">
                  <c:v>0.318</c:v>
                </c:pt>
                <c:pt idx="796">
                  <c:v>0.31839999999999996</c:v>
                </c:pt>
                <c:pt idx="797">
                  <c:v>0.31879999999999997</c:v>
                </c:pt>
                <c:pt idx="798">
                  <c:v>0.31919999999999998</c:v>
                </c:pt>
                <c:pt idx="799">
                  <c:v>0.3196</c:v>
                </c:pt>
                <c:pt idx="800">
                  <c:v>0.32</c:v>
                </c:pt>
                <c:pt idx="801">
                  <c:v>0.32039999999999996</c:v>
                </c:pt>
                <c:pt idx="802">
                  <c:v>0.32079999999999997</c:v>
                </c:pt>
                <c:pt idx="803">
                  <c:v>0.32119999999999999</c:v>
                </c:pt>
                <c:pt idx="804">
                  <c:v>0.3216</c:v>
                </c:pt>
                <c:pt idx="805">
                  <c:v>0.32200000000000001</c:v>
                </c:pt>
                <c:pt idx="806">
                  <c:v>0.32239999999999996</c:v>
                </c:pt>
                <c:pt idx="807">
                  <c:v>0.32279999999999998</c:v>
                </c:pt>
                <c:pt idx="808">
                  <c:v>0.32319999999999999</c:v>
                </c:pt>
                <c:pt idx="809">
                  <c:v>0.3236</c:v>
                </c:pt>
                <c:pt idx="810">
                  <c:v>0.32400000000000001</c:v>
                </c:pt>
                <c:pt idx="811">
                  <c:v>0.32440000000000002</c:v>
                </c:pt>
                <c:pt idx="812">
                  <c:v>0.32479999999999998</c:v>
                </c:pt>
                <c:pt idx="813">
                  <c:v>0.32519999999999999</c:v>
                </c:pt>
                <c:pt idx="814">
                  <c:v>0.3256</c:v>
                </c:pt>
                <c:pt idx="815">
                  <c:v>0.32600000000000001</c:v>
                </c:pt>
                <c:pt idx="816">
                  <c:v>0.32640000000000002</c:v>
                </c:pt>
                <c:pt idx="817">
                  <c:v>0.32679999999999998</c:v>
                </c:pt>
                <c:pt idx="818">
                  <c:v>0.32719999999999999</c:v>
                </c:pt>
                <c:pt idx="819">
                  <c:v>0.3276</c:v>
                </c:pt>
                <c:pt idx="820">
                  <c:v>0.32800000000000001</c:v>
                </c:pt>
                <c:pt idx="821">
                  <c:v>0.32840000000000003</c:v>
                </c:pt>
                <c:pt idx="822">
                  <c:v>0.32880000000000004</c:v>
                </c:pt>
                <c:pt idx="823">
                  <c:v>0.32919999999999999</c:v>
                </c:pt>
                <c:pt idx="824">
                  <c:v>0.3296</c:v>
                </c:pt>
                <c:pt idx="825">
                  <c:v>0.33</c:v>
                </c:pt>
                <c:pt idx="826">
                  <c:v>0.33040000000000003</c:v>
                </c:pt>
                <c:pt idx="827">
                  <c:v>0.33080000000000004</c:v>
                </c:pt>
                <c:pt idx="828">
                  <c:v>0.33119999999999999</c:v>
                </c:pt>
                <c:pt idx="829">
                  <c:v>0.33160000000000001</c:v>
                </c:pt>
                <c:pt idx="830">
                  <c:v>0.33200000000000002</c:v>
                </c:pt>
                <c:pt idx="831">
                  <c:v>0.33240000000000003</c:v>
                </c:pt>
                <c:pt idx="832">
                  <c:v>0.33279999999999998</c:v>
                </c:pt>
                <c:pt idx="833">
                  <c:v>0.3332</c:v>
                </c:pt>
                <c:pt idx="834">
                  <c:v>0.33359999999999995</c:v>
                </c:pt>
                <c:pt idx="835">
                  <c:v>0.33399999999999996</c:v>
                </c:pt>
                <c:pt idx="836">
                  <c:v>0.33439999999999998</c:v>
                </c:pt>
                <c:pt idx="837">
                  <c:v>0.33479999999999999</c:v>
                </c:pt>
                <c:pt idx="838">
                  <c:v>0.3352</c:v>
                </c:pt>
                <c:pt idx="839">
                  <c:v>0.33560000000000001</c:v>
                </c:pt>
                <c:pt idx="840">
                  <c:v>0.33599999999999997</c:v>
                </c:pt>
                <c:pt idx="841">
                  <c:v>0.33639999999999998</c:v>
                </c:pt>
                <c:pt idx="842">
                  <c:v>0.33679999999999999</c:v>
                </c:pt>
                <c:pt idx="843">
                  <c:v>0.3372</c:v>
                </c:pt>
                <c:pt idx="844">
                  <c:v>0.33760000000000001</c:v>
                </c:pt>
                <c:pt idx="845">
                  <c:v>0.33799999999999997</c:v>
                </c:pt>
                <c:pt idx="846">
                  <c:v>0.33839999999999998</c:v>
                </c:pt>
                <c:pt idx="847">
                  <c:v>0.33879999999999999</c:v>
                </c:pt>
                <c:pt idx="848">
                  <c:v>0.3392</c:v>
                </c:pt>
                <c:pt idx="849">
                  <c:v>0.33960000000000001</c:v>
                </c:pt>
                <c:pt idx="850">
                  <c:v>0.34</c:v>
                </c:pt>
                <c:pt idx="851">
                  <c:v>0.34039999999999998</c:v>
                </c:pt>
                <c:pt idx="852">
                  <c:v>0.34079999999999999</c:v>
                </c:pt>
                <c:pt idx="853">
                  <c:v>0.3412</c:v>
                </c:pt>
                <c:pt idx="854">
                  <c:v>0.34160000000000001</c:v>
                </c:pt>
                <c:pt idx="855">
                  <c:v>0.34200000000000003</c:v>
                </c:pt>
                <c:pt idx="856">
                  <c:v>0.34239999999999998</c:v>
                </c:pt>
                <c:pt idx="857">
                  <c:v>0.34279999999999999</c:v>
                </c:pt>
                <c:pt idx="858">
                  <c:v>0.34320000000000001</c:v>
                </c:pt>
                <c:pt idx="859">
                  <c:v>0.34360000000000002</c:v>
                </c:pt>
                <c:pt idx="860">
                  <c:v>0.34400000000000003</c:v>
                </c:pt>
                <c:pt idx="861">
                  <c:v>0.34440000000000004</c:v>
                </c:pt>
                <c:pt idx="862">
                  <c:v>0.3448</c:v>
                </c:pt>
                <c:pt idx="863">
                  <c:v>0.34520000000000001</c:v>
                </c:pt>
                <c:pt idx="864">
                  <c:v>0.34560000000000002</c:v>
                </c:pt>
                <c:pt idx="865">
                  <c:v>0.34600000000000003</c:v>
                </c:pt>
                <c:pt idx="866">
                  <c:v>0.34640000000000004</c:v>
                </c:pt>
                <c:pt idx="867">
                  <c:v>0.34680000000000005</c:v>
                </c:pt>
                <c:pt idx="868">
                  <c:v>0.34720000000000001</c:v>
                </c:pt>
                <c:pt idx="869">
                  <c:v>0.34760000000000002</c:v>
                </c:pt>
                <c:pt idx="870">
                  <c:v>0.34799999999999998</c:v>
                </c:pt>
                <c:pt idx="871">
                  <c:v>0.34839999999999999</c:v>
                </c:pt>
                <c:pt idx="872">
                  <c:v>0.3488</c:v>
                </c:pt>
                <c:pt idx="873">
                  <c:v>0.34919999999999995</c:v>
                </c:pt>
                <c:pt idx="874">
                  <c:v>0.34959999999999997</c:v>
                </c:pt>
                <c:pt idx="875">
                  <c:v>0.35</c:v>
                </c:pt>
                <c:pt idx="876">
                  <c:v>0.35039999999999999</c:v>
                </c:pt>
                <c:pt idx="877">
                  <c:v>0.3508</c:v>
                </c:pt>
                <c:pt idx="878">
                  <c:v>0.35120000000000001</c:v>
                </c:pt>
                <c:pt idx="879">
                  <c:v>0.35159999999999997</c:v>
                </c:pt>
                <c:pt idx="880">
                  <c:v>0.35199999999999998</c:v>
                </c:pt>
                <c:pt idx="881">
                  <c:v>0.35239999999999999</c:v>
                </c:pt>
                <c:pt idx="882">
                  <c:v>0.3528</c:v>
                </c:pt>
                <c:pt idx="883">
                  <c:v>0.35320000000000001</c:v>
                </c:pt>
                <c:pt idx="884">
                  <c:v>0.35359999999999997</c:v>
                </c:pt>
                <c:pt idx="885">
                  <c:v>0.35399999999999998</c:v>
                </c:pt>
                <c:pt idx="886">
                  <c:v>0.35439999999999999</c:v>
                </c:pt>
                <c:pt idx="887">
                  <c:v>0.3548</c:v>
                </c:pt>
                <c:pt idx="888">
                  <c:v>0.35520000000000002</c:v>
                </c:pt>
                <c:pt idx="889">
                  <c:v>0.35560000000000003</c:v>
                </c:pt>
                <c:pt idx="890">
                  <c:v>0.35599999999999998</c:v>
                </c:pt>
                <c:pt idx="891">
                  <c:v>0.35639999999999999</c:v>
                </c:pt>
                <c:pt idx="892">
                  <c:v>0.35680000000000001</c:v>
                </c:pt>
                <c:pt idx="893">
                  <c:v>0.35720000000000002</c:v>
                </c:pt>
                <c:pt idx="894">
                  <c:v>0.35760000000000003</c:v>
                </c:pt>
                <c:pt idx="895">
                  <c:v>0.35799999999999998</c:v>
                </c:pt>
                <c:pt idx="896">
                  <c:v>0.3584</c:v>
                </c:pt>
                <c:pt idx="897">
                  <c:v>0.35880000000000001</c:v>
                </c:pt>
                <c:pt idx="898">
                  <c:v>0.35920000000000002</c:v>
                </c:pt>
                <c:pt idx="899">
                  <c:v>0.35960000000000003</c:v>
                </c:pt>
                <c:pt idx="900">
                  <c:v>0.36000000000000004</c:v>
                </c:pt>
                <c:pt idx="901">
                  <c:v>0.3604</c:v>
                </c:pt>
                <c:pt idx="902">
                  <c:v>0.36080000000000001</c:v>
                </c:pt>
                <c:pt idx="903">
                  <c:v>0.36120000000000002</c:v>
                </c:pt>
                <c:pt idx="904">
                  <c:v>0.36160000000000003</c:v>
                </c:pt>
                <c:pt idx="905">
                  <c:v>0.36200000000000004</c:v>
                </c:pt>
                <c:pt idx="906">
                  <c:v>0.3624</c:v>
                </c:pt>
                <c:pt idx="907">
                  <c:v>0.36279999999999996</c:v>
                </c:pt>
                <c:pt idx="908">
                  <c:v>0.36319999999999997</c:v>
                </c:pt>
                <c:pt idx="909">
                  <c:v>0.36359999999999998</c:v>
                </c:pt>
                <c:pt idx="910">
                  <c:v>0.36399999999999999</c:v>
                </c:pt>
                <c:pt idx="911">
                  <c:v>0.3644</c:v>
                </c:pt>
                <c:pt idx="912">
                  <c:v>0.36479999999999996</c:v>
                </c:pt>
                <c:pt idx="913">
                  <c:v>0.36519999999999997</c:v>
                </c:pt>
                <c:pt idx="914">
                  <c:v>0.36559999999999998</c:v>
                </c:pt>
                <c:pt idx="915">
                  <c:v>0.36599999999999999</c:v>
                </c:pt>
                <c:pt idx="916">
                  <c:v>0.3664</c:v>
                </c:pt>
                <c:pt idx="917">
                  <c:v>0.36680000000000001</c:v>
                </c:pt>
                <c:pt idx="918">
                  <c:v>0.36719999999999997</c:v>
                </c:pt>
                <c:pt idx="919">
                  <c:v>0.36759999999999998</c:v>
                </c:pt>
                <c:pt idx="920">
                  <c:v>0.36799999999999999</c:v>
                </c:pt>
                <c:pt idx="921">
                  <c:v>0.36840000000000001</c:v>
                </c:pt>
                <c:pt idx="922">
                  <c:v>0.36880000000000002</c:v>
                </c:pt>
                <c:pt idx="923">
                  <c:v>0.36919999999999997</c:v>
                </c:pt>
                <c:pt idx="924">
                  <c:v>0.36959999999999998</c:v>
                </c:pt>
                <c:pt idx="925">
                  <c:v>0.37</c:v>
                </c:pt>
                <c:pt idx="926">
                  <c:v>0.37040000000000001</c:v>
                </c:pt>
                <c:pt idx="927">
                  <c:v>0.37080000000000002</c:v>
                </c:pt>
                <c:pt idx="928">
                  <c:v>0.37120000000000003</c:v>
                </c:pt>
                <c:pt idx="929">
                  <c:v>0.37159999999999999</c:v>
                </c:pt>
                <c:pt idx="930">
                  <c:v>0.372</c:v>
                </c:pt>
                <c:pt idx="931">
                  <c:v>0.37240000000000001</c:v>
                </c:pt>
                <c:pt idx="932">
                  <c:v>0.37280000000000002</c:v>
                </c:pt>
                <c:pt idx="933">
                  <c:v>0.37320000000000003</c:v>
                </c:pt>
                <c:pt idx="934">
                  <c:v>0.37359999999999999</c:v>
                </c:pt>
                <c:pt idx="935">
                  <c:v>0.374</c:v>
                </c:pt>
                <c:pt idx="936">
                  <c:v>0.37440000000000001</c:v>
                </c:pt>
                <c:pt idx="937">
                  <c:v>0.37480000000000002</c:v>
                </c:pt>
                <c:pt idx="938">
                  <c:v>0.37520000000000003</c:v>
                </c:pt>
                <c:pt idx="939">
                  <c:v>0.37560000000000004</c:v>
                </c:pt>
                <c:pt idx="940">
                  <c:v>0.376</c:v>
                </c:pt>
                <c:pt idx="941">
                  <c:v>0.37640000000000001</c:v>
                </c:pt>
                <c:pt idx="942">
                  <c:v>0.37680000000000002</c:v>
                </c:pt>
                <c:pt idx="943">
                  <c:v>0.37719999999999998</c:v>
                </c:pt>
                <c:pt idx="944">
                  <c:v>0.37759999999999999</c:v>
                </c:pt>
                <c:pt idx="945">
                  <c:v>0.378</c:v>
                </c:pt>
                <c:pt idx="946">
                  <c:v>0.37839999999999996</c:v>
                </c:pt>
                <c:pt idx="947">
                  <c:v>0.37879999999999997</c:v>
                </c:pt>
                <c:pt idx="948">
                  <c:v>0.37919999999999998</c:v>
                </c:pt>
                <c:pt idx="949">
                  <c:v>0.37959999999999999</c:v>
                </c:pt>
                <c:pt idx="950">
                  <c:v>0.38</c:v>
                </c:pt>
                <c:pt idx="951">
                  <c:v>0.38039999999999996</c:v>
                </c:pt>
                <c:pt idx="952">
                  <c:v>0.38079999999999997</c:v>
                </c:pt>
                <c:pt idx="953">
                  <c:v>0.38119999999999998</c:v>
                </c:pt>
                <c:pt idx="954">
                  <c:v>0.38159999999999999</c:v>
                </c:pt>
                <c:pt idx="955">
                  <c:v>0.38200000000000001</c:v>
                </c:pt>
                <c:pt idx="956">
                  <c:v>0.38240000000000002</c:v>
                </c:pt>
                <c:pt idx="957">
                  <c:v>0.38279999999999997</c:v>
                </c:pt>
                <c:pt idx="958">
                  <c:v>0.38319999999999999</c:v>
                </c:pt>
                <c:pt idx="959">
                  <c:v>0.3836</c:v>
                </c:pt>
                <c:pt idx="960">
                  <c:v>0.38400000000000001</c:v>
                </c:pt>
                <c:pt idx="961">
                  <c:v>0.38440000000000002</c:v>
                </c:pt>
                <c:pt idx="962">
                  <c:v>0.38479999999999998</c:v>
                </c:pt>
                <c:pt idx="963">
                  <c:v>0.38519999999999999</c:v>
                </c:pt>
                <c:pt idx="964">
                  <c:v>0.3856</c:v>
                </c:pt>
                <c:pt idx="965">
                  <c:v>0.38600000000000001</c:v>
                </c:pt>
                <c:pt idx="966">
                  <c:v>0.38640000000000002</c:v>
                </c:pt>
                <c:pt idx="967">
                  <c:v>0.38680000000000003</c:v>
                </c:pt>
                <c:pt idx="968">
                  <c:v>0.38719999999999999</c:v>
                </c:pt>
                <c:pt idx="969">
                  <c:v>0.3876</c:v>
                </c:pt>
                <c:pt idx="970">
                  <c:v>0.38800000000000001</c:v>
                </c:pt>
                <c:pt idx="971">
                  <c:v>0.38840000000000002</c:v>
                </c:pt>
                <c:pt idx="972">
                  <c:v>0.38880000000000003</c:v>
                </c:pt>
                <c:pt idx="973">
                  <c:v>0.38919999999999999</c:v>
                </c:pt>
                <c:pt idx="974">
                  <c:v>0.3896</c:v>
                </c:pt>
                <c:pt idx="975">
                  <c:v>0.39</c:v>
                </c:pt>
                <c:pt idx="976">
                  <c:v>0.39040000000000002</c:v>
                </c:pt>
                <c:pt idx="977">
                  <c:v>0.39080000000000004</c:v>
                </c:pt>
                <c:pt idx="978">
                  <c:v>0.39120000000000005</c:v>
                </c:pt>
                <c:pt idx="979">
                  <c:v>0.3916</c:v>
                </c:pt>
                <c:pt idx="980">
                  <c:v>0.39200000000000002</c:v>
                </c:pt>
                <c:pt idx="981">
                  <c:v>0.39239999999999997</c:v>
                </c:pt>
                <c:pt idx="982">
                  <c:v>0.39279999999999998</c:v>
                </c:pt>
                <c:pt idx="983">
                  <c:v>0.39319999999999999</c:v>
                </c:pt>
                <c:pt idx="984">
                  <c:v>0.39360000000000001</c:v>
                </c:pt>
                <c:pt idx="985">
                  <c:v>0.39399999999999996</c:v>
                </c:pt>
                <c:pt idx="986">
                  <c:v>0.39439999999999997</c:v>
                </c:pt>
                <c:pt idx="987">
                  <c:v>0.39479999999999998</c:v>
                </c:pt>
                <c:pt idx="988">
                  <c:v>0.3952</c:v>
                </c:pt>
                <c:pt idx="989">
                  <c:v>0.39560000000000001</c:v>
                </c:pt>
                <c:pt idx="990">
                  <c:v>0.39599999999999996</c:v>
                </c:pt>
                <c:pt idx="991">
                  <c:v>0.39639999999999997</c:v>
                </c:pt>
                <c:pt idx="992">
                  <c:v>0.39679999999999999</c:v>
                </c:pt>
                <c:pt idx="993">
                  <c:v>0.3972</c:v>
                </c:pt>
                <c:pt idx="994">
                  <c:v>0.39760000000000001</c:v>
                </c:pt>
                <c:pt idx="995">
                  <c:v>0.39800000000000002</c:v>
                </c:pt>
                <c:pt idx="996">
                  <c:v>0.39839999999999998</c:v>
                </c:pt>
                <c:pt idx="997">
                  <c:v>0.39879999999999999</c:v>
                </c:pt>
                <c:pt idx="998">
                  <c:v>0.3992</c:v>
                </c:pt>
                <c:pt idx="999">
                  <c:v>0.39960000000000001</c:v>
                </c:pt>
                <c:pt idx="1000">
                  <c:v>0.4</c:v>
                </c:pt>
                <c:pt idx="1001">
                  <c:v>0.40039999999999998</c:v>
                </c:pt>
                <c:pt idx="1002">
                  <c:v>0.40079999999999999</c:v>
                </c:pt>
                <c:pt idx="1003">
                  <c:v>0.4012</c:v>
                </c:pt>
                <c:pt idx="1004">
                  <c:v>0.40160000000000001</c:v>
                </c:pt>
                <c:pt idx="1005">
                  <c:v>0.40200000000000002</c:v>
                </c:pt>
                <c:pt idx="1006">
                  <c:v>0.40240000000000004</c:v>
                </c:pt>
                <c:pt idx="1007">
                  <c:v>0.40279999999999999</c:v>
                </c:pt>
                <c:pt idx="1008">
                  <c:v>0.4032</c:v>
                </c:pt>
                <c:pt idx="1009">
                  <c:v>0.40360000000000001</c:v>
                </c:pt>
                <c:pt idx="1010">
                  <c:v>0.40400000000000003</c:v>
                </c:pt>
                <c:pt idx="1011">
                  <c:v>0.40440000000000004</c:v>
                </c:pt>
                <c:pt idx="1012">
                  <c:v>0.40479999999999999</c:v>
                </c:pt>
                <c:pt idx="1013">
                  <c:v>0.4052</c:v>
                </c:pt>
                <c:pt idx="1014">
                  <c:v>0.40560000000000002</c:v>
                </c:pt>
                <c:pt idx="1015">
                  <c:v>0.40600000000000003</c:v>
                </c:pt>
                <c:pt idx="1016">
                  <c:v>0.40640000000000004</c:v>
                </c:pt>
                <c:pt idx="1017">
                  <c:v>0.40679999999999999</c:v>
                </c:pt>
                <c:pt idx="1018">
                  <c:v>0.40719999999999995</c:v>
                </c:pt>
                <c:pt idx="1019">
                  <c:v>0.40759999999999996</c:v>
                </c:pt>
                <c:pt idx="1020">
                  <c:v>0.40799999999999997</c:v>
                </c:pt>
                <c:pt idx="1021">
                  <c:v>0.40839999999999999</c:v>
                </c:pt>
                <c:pt idx="1022">
                  <c:v>0.4088</c:v>
                </c:pt>
                <c:pt idx="1023">
                  <c:v>0.40920000000000001</c:v>
                </c:pt>
                <c:pt idx="1024">
                  <c:v>0.40959999999999996</c:v>
                </c:pt>
                <c:pt idx="1025">
                  <c:v>0.41</c:v>
                </c:pt>
                <c:pt idx="1026">
                  <c:v>0.41039999999999999</c:v>
                </c:pt>
                <c:pt idx="1027">
                  <c:v>0.4108</c:v>
                </c:pt>
                <c:pt idx="1028">
                  <c:v>0.41120000000000001</c:v>
                </c:pt>
                <c:pt idx="1029">
                  <c:v>0.41159999999999997</c:v>
                </c:pt>
                <c:pt idx="1030">
                  <c:v>0.41199999999999998</c:v>
                </c:pt>
                <c:pt idx="1031">
                  <c:v>0.41239999999999999</c:v>
                </c:pt>
                <c:pt idx="1032">
                  <c:v>0.4128</c:v>
                </c:pt>
                <c:pt idx="1033">
                  <c:v>0.41320000000000001</c:v>
                </c:pt>
                <c:pt idx="1034">
                  <c:v>0.41360000000000002</c:v>
                </c:pt>
                <c:pt idx="1035">
                  <c:v>0.41399999999999998</c:v>
                </c:pt>
                <c:pt idx="1036">
                  <c:v>0.41439999999999999</c:v>
                </c:pt>
                <c:pt idx="1037">
                  <c:v>0.4148</c:v>
                </c:pt>
                <c:pt idx="1038">
                  <c:v>0.41520000000000001</c:v>
                </c:pt>
                <c:pt idx="1039">
                  <c:v>0.41560000000000002</c:v>
                </c:pt>
                <c:pt idx="1040">
                  <c:v>0.41599999999999998</c:v>
                </c:pt>
                <c:pt idx="1041">
                  <c:v>0.41639999999999999</c:v>
                </c:pt>
                <c:pt idx="1042">
                  <c:v>0.4168</c:v>
                </c:pt>
                <c:pt idx="1043">
                  <c:v>0.41720000000000002</c:v>
                </c:pt>
                <c:pt idx="1044">
                  <c:v>0.41760000000000003</c:v>
                </c:pt>
                <c:pt idx="1045">
                  <c:v>0.41800000000000004</c:v>
                </c:pt>
                <c:pt idx="1046">
                  <c:v>0.41839999999999999</c:v>
                </c:pt>
                <c:pt idx="1047">
                  <c:v>0.41880000000000001</c:v>
                </c:pt>
                <c:pt idx="1048">
                  <c:v>0.41920000000000002</c:v>
                </c:pt>
                <c:pt idx="1049">
                  <c:v>0.41960000000000003</c:v>
                </c:pt>
                <c:pt idx="1050">
                  <c:v>0.42000000000000004</c:v>
                </c:pt>
                <c:pt idx="1051">
                  <c:v>0.4204</c:v>
                </c:pt>
                <c:pt idx="1052">
                  <c:v>0.42080000000000001</c:v>
                </c:pt>
                <c:pt idx="1053">
                  <c:v>0.42120000000000002</c:v>
                </c:pt>
                <c:pt idx="1054">
                  <c:v>0.42159999999999997</c:v>
                </c:pt>
                <c:pt idx="1055">
                  <c:v>0.42199999999999999</c:v>
                </c:pt>
                <c:pt idx="1056">
                  <c:v>0.4224</c:v>
                </c:pt>
                <c:pt idx="1057">
                  <c:v>0.42279999999999995</c:v>
                </c:pt>
                <c:pt idx="1058">
                  <c:v>0.42319999999999997</c:v>
                </c:pt>
                <c:pt idx="1059">
                  <c:v>0.42359999999999998</c:v>
                </c:pt>
                <c:pt idx="1060">
                  <c:v>0.42399999999999999</c:v>
                </c:pt>
                <c:pt idx="1061">
                  <c:v>0.4244</c:v>
                </c:pt>
                <c:pt idx="1062">
                  <c:v>0.42480000000000001</c:v>
                </c:pt>
                <c:pt idx="1063">
                  <c:v>0.42519999999999997</c:v>
                </c:pt>
                <c:pt idx="1064">
                  <c:v>0.42559999999999998</c:v>
                </c:pt>
                <c:pt idx="1065">
                  <c:v>0.42599999999999999</c:v>
                </c:pt>
                <c:pt idx="1066">
                  <c:v>0.4264</c:v>
                </c:pt>
                <c:pt idx="1067">
                  <c:v>0.42680000000000001</c:v>
                </c:pt>
                <c:pt idx="1068">
                  <c:v>0.42719999999999997</c:v>
                </c:pt>
                <c:pt idx="1069">
                  <c:v>0.42759999999999998</c:v>
                </c:pt>
                <c:pt idx="1070">
                  <c:v>0.42799999999999999</c:v>
                </c:pt>
                <c:pt idx="1071">
                  <c:v>0.4284</c:v>
                </c:pt>
                <c:pt idx="1072">
                  <c:v>0.42880000000000001</c:v>
                </c:pt>
                <c:pt idx="1073">
                  <c:v>0.42920000000000003</c:v>
                </c:pt>
                <c:pt idx="1074">
                  <c:v>0.42959999999999998</c:v>
                </c:pt>
                <c:pt idx="1075">
                  <c:v>0.43</c:v>
                </c:pt>
                <c:pt idx="1076">
                  <c:v>0.4304</c:v>
                </c:pt>
                <c:pt idx="1077">
                  <c:v>0.43080000000000002</c:v>
                </c:pt>
                <c:pt idx="1078">
                  <c:v>0.43120000000000003</c:v>
                </c:pt>
                <c:pt idx="1079">
                  <c:v>0.43159999999999998</c:v>
                </c:pt>
                <c:pt idx="1080">
                  <c:v>0.432</c:v>
                </c:pt>
                <c:pt idx="1081">
                  <c:v>0.43240000000000001</c:v>
                </c:pt>
                <c:pt idx="1082">
                  <c:v>0.43280000000000002</c:v>
                </c:pt>
                <c:pt idx="1083">
                  <c:v>0.43320000000000003</c:v>
                </c:pt>
                <c:pt idx="1084">
                  <c:v>0.43360000000000004</c:v>
                </c:pt>
                <c:pt idx="1085">
                  <c:v>0.434</c:v>
                </c:pt>
                <c:pt idx="1086">
                  <c:v>0.43440000000000001</c:v>
                </c:pt>
                <c:pt idx="1087">
                  <c:v>0.43480000000000002</c:v>
                </c:pt>
                <c:pt idx="1088">
                  <c:v>0.43520000000000003</c:v>
                </c:pt>
                <c:pt idx="1089">
                  <c:v>0.43560000000000004</c:v>
                </c:pt>
                <c:pt idx="1090">
                  <c:v>0.43600000000000005</c:v>
                </c:pt>
                <c:pt idx="1091">
                  <c:v>0.43640000000000001</c:v>
                </c:pt>
                <c:pt idx="1092">
                  <c:v>0.43679999999999997</c:v>
                </c:pt>
                <c:pt idx="1093">
                  <c:v>0.43719999999999998</c:v>
                </c:pt>
                <c:pt idx="1094">
                  <c:v>0.43759999999999999</c:v>
                </c:pt>
                <c:pt idx="1095">
                  <c:v>0.438</c:v>
                </c:pt>
                <c:pt idx="1096">
                  <c:v>0.43839999999999996</c:v>
                </c:pt>
                <c:pt idx="1097">
                  <c:v>0.43879999999999997</c:v>
                </c:pt>
                <c:pt idx="1098">
                  <c:v>0.43919999999999998</c:v>
                </c:pt>
                <c:pt idx="1099">
                  <c:v>0.43959999999999999</c:v>
                </c:pt>
                <c:pt idx="1100">
                  <c:v>0.44</c:v>
                </c:pt>
                <c:pt idx="1101">
                  <c:v>0.44040000000000001</c:v>
                </c:pt>
                <c:pt idx="1102">
                  <c:v>0.44079999999999997</c:v>
                </c:pt>
                <c:pt idx="1103">
                  <c:v>0.44119999999999998</c:v>
                </c:pt>
                <c:pt idx="1104">
                  <c:v>0.44159999999999999</c:v>
                </c:pt>
                <c:pt idx="1105">
                  <c:v>0.442</c:v>
                </c:pt>
                <c:pt idx="1106">
                  <c:v>0.44240000000000002</c:v>
                </c:pt>
                <c:pt idx="1107">
                  <c:v>0.44279999999999997</c:v>
                </c:pt>
                <c:pt idx="1108">
                  <c:v>0.44319999999999998</c:v>
                </c:pt>
                <c:pt idx="1109">
                  <c:v>0.44359999999999999</c:v>
                </c:pt>
                <c:pt idx="1110">
                  <c:v>0.44400000000000001</c:v>
                </c:pt>
                <c:pt idx="1111">
                  <c:v>0.44440000000000002</c:v>
                </c:pt>
                <c:pt idx="1112">
                  <c:v>0.44480000000000003</c:v>
                </c:pt>
                <c:pt idx="1113">
                  <c:v>0.44519999999999998</c:v>
                </c:pt>
                <c:pt idx="1114">
                  <c:v>0.4456</c:v>
                </c:pt>
                <c:pt idx="1115">
                  <c:v>0.44600000000000001</c:v>
                </c:pt>
                <c:pt idx="1116">
                  <c:v>0.44640000000000002</c:v>
                </c:pt>
                <c:pt idx="1117">
                  <c:v>0.44680000000000003</c:v>
                </c:pt>
                <c:pt idx="1118">
                  <c:v>0.44719999999999999</c:v>
                </c:pt>
                <c:pt idx="1119">
                  <c:v>0.4476</c:v>
                </c:pt>
                <c:pt idx="1120">
                  <c:v>0.44800000000000001</c:v>
                </c:pt>
                <c:pt idx="1121">
                  <c:v>0.44840000000000002</c:v>
                </c:pt>
                <c:pt idx="1122">
                  <c:v>0.44880000000000003</c:v>
                </c:pt>
                <c:pt idx="1123">
                  <c:v>0.44920000000000004</c:v>
                </c:pt>
                <c:pt idx="1124">
                  <c:v>0.4496</c:v>
                </c:pt>
                <c:pt idx="1125">
                  <c:v>0.45</c:v>
                </c:pt>
                <c:pt idx="1126">
                  <c:v>0.45040000000000002</c:v>
                </c:pt>
                <c:pt idx="1127">
                  <c:v>0.45080000000000003</c:v>
                </c:pt>
                <c:pt idx="1128">
                  <c:v>0.45119999999999999</c:v>
                </c:pt>
                <c:pt idx="1129">
                  <c:v>0.4516</c:v>
                </c:pt>
                <c:pt idx="1130">
                  <c:v>0.45199999999999996</c:v>
                </c:pt>
                <c:pt idx="1131">
                  <c:v>0.45239999999999997</c:v>
                </c:pt>
                <c:pt idx="1132">
                  <c:v>0.45279999999999998</c:v>
                </c:pt>
                <c:pt idx="1133">
                  <c:v>0.45319999999999999</c:v>
                </c:pt>
                <c:pt idx="1134">
                  <c:v>0.4536</c:v>
                </c:pt>
                <c:pt idx="1135">
                  <c:v>0.45399999999999996</c:v>
                </c:pt>
                <c:pt idx="1136">
                  <c:v>0.45439999999999997</c:v>
                </c:pt>
                <c:pt idx="1137">
                  <c:v>0.45479999999999998</c:v>
                </c:pt>
                <c:pt idx="1138">
                  <c:v>0.45519999999999999</c:v>
                </c:pt>
                <c:pt idx="1139">
                  <c:v>0.4556</c:v>
                </c:pt>
                <c:pt idx="1140">
                  <c:v>0.45600000000000002</c:v>
                </c:pt>
                <c:pt idx="1141">
                  <c:v>0.45639999999999997</c:v>
                </c:pt>
                <c:pt idx="1142">
                  <c:v>0.45679999999999998</c:v>
                </c:pt>
                <c:pt idx="1143">
                  <c:v>0.4572</c:v>
                </c:pt>
                <c:pt idx="1144">
                  <c:v>0.45760000000000001</c:v>
                </c:pt>
                <c:pt idx="1145">
                  <c:v>0.45800000000000002</c:v>
                </c:pt>
                <c:pt idx="1146">
                  <c:v>0.45839999999999997</c:v>
                </c:pt>
                <c:pt idx="1147">
                  <c:v>0.45879999999999999</c:v>
                </c:pt>
                <c:pt idx="1148">
                  <c:v>0.4592</c:v>
                </c:pt>
                <c:pt idx="1149">
                  <c:v>0.45960000000000001</c:v>
                </c:pt>
                <c:pt idx="1150">
                  <c:v>0.46</c:v>
                </c:pt>
                <c:pt idx="1151">
                  <c:v>0.46040000000000003</c:v>
                </c:pt>
                <c:pt idx="1152">
                  <c:v>0.46079999999999999</c:v>
                </c:pt>
                <c:pt idx="1153">
                  <c:v>0.4612</c:v>
                </c:pt>
                <c:pt idx="1154">
                  <c:v>0.46160000000000001</c:v>
                </c:pt>
                <c:pt idx="1155">
                  <c:v>0.46200000000000002</c:v>
                </c:pt>
                <c:pt idx="1156">
                  <c:v>0.46240000000000003</c:v>
                </c:pt>
                <c:pt idx="1157">
                  <c:v>0.46279999999999999</c:v>
                </c:pt>
                <c:pt idx="1158">
                  <c:v>0.4632</c:v>
                </c:pt>
                <c:pt idx="1159">
                  <c:v>0.46360000000000001</c:v>
                </c:pt>
                <c:pt idx="1160">
                  <c:v>0.46400000000000002</c:v>
                </c:pt>
                <c:pt idx="1161">
                  <c:v>0.46440000000000003</c:v>
                </c:pt>
                <c:pt idx="1162">
                  <c:v>0.46480000000000005</c:v>
                </c:pt>
                <c:pt idx="1163">
                  <c:v>0.4652</c:v>
                </c:pt>
                <c:pt idx="1164">
                  <c:v>0.46560000000000001</c:v>
                </c:pt>
                <c:pt idx="1165">
                  <c:v>0.46599999999999997</c:v>
                </c:pt>
                <c:pt idx="1166">
                  <c:v>0.46639999999999998</c:v>
                </c:pt>
                <c:pt idx="1167">
                  <c:v>0.46679999999999999</c:v>
                </c:pt>
                <c:pt idx="1168">
                  <c:v>0.4672</c:v>
                </c:pt>
                <c:pt idx="1169">
                  <c:v>0.46759999999999996</c:v>
                </c:pt>
                <c:pt idx="1170">
                  <c:v>0.46799999999999997</c:v>
                </c:pt>
                <c:pt idx="1171">
                  <c:v>0.46839999999999998</c:v>
                </c:pt>
                <c:pt idx="1172">
                  <c:v>0.46879999999999999</c:v>
                </c:pt>
                <c:pt idx="1173">
                  <c:v>0.46920000000000001</c:v>
                </c:pt>
                <c:pt idx="1174">
                  <c:v>0.46959999999999996</c:v>
                </c:pt>
                <c:pt idx="1175">
                  <c:v>0.47</c:v>
                </c:pt>
                <c:pt idx="1176">
                  <c:v>0.47039999999999998</c:v>
                </c:pt>
                <c:pt idx="1177">
                  <c:v>0.4708</c:v>
                </c:pt>
                <c:pt idx="1178">
                  <c:v>0.47120000000000001</c:v>
                </c:pt>
                <c:pt idx="1179">
                  <c:v>0.47160000000000002</c:v>
                </c:pt>
                <c:pt idx="1180">
                  <c:v>0.47199999999999998</c:v>
                </c:pt>
                <c:pt idx="1181">
                  <c:v>0.47239999999999999</c:v>
                </c:pt>
                <c:pt idx="1182">
                  <c:v>0.4728</c:v>
                </c:pt>
                <c:pt idx="1183">
                  <c:v>0.47320000000000001</c:v>
                </c:pt>
                <c:pt idx="1184">
                  <c:v>0.47360000000000002</c:v>
                </c:pt>
                <c:pt idx="1185">
                  <c:v>0.47399999999999998</c:v>
                </c:pt>
                <c:pt idx="1186">
                  <c:v>0.47439999999999999</c:v>
                </c:pt>
                <c:pt idx="1187">
                  <c:v>0.4748</c:v>
                </c:pt>
                <c:pt idx="1188">
                  <c:v>0.47520000000000001</c:v>
                </c:pt>
                <c:pt idx="1189">
                  <c:v>0.47560000000000002</c:v>
                </c:pt>
                <c:pt idx="1190">
                  <c:v>0.47600000000000003</c:v>
                </c:pt>
                <c:pt idx="1191">
                  <c:v>0.47639999999999999</c:v>
                </c:pt>
                <c:pt idx="1192">
                  <c:v>0.4768</c:v>
                </c:pt>
                <c:pt idx="1193">
                  <c:v>0.47720000000000001</c:v>
                </c:pt>
                <c:pt idx="1194">
                  <c:v>0.47760000000000002</c:v>
                </c:pt>
                <c:pt idx="1195">
                  <c:v>0.47800000000000004</c:v>
                </c:pt>
                <c:pt idx="1196">
                  <c:v>0.47839999999999999</c:v>
                </c:pt>
                <c:pt idx="1197">
                  <c:v>0.4788</c:v>
                </c:pt>
                <c:pt idx="1198">
                  <c:v>0.47920000000000001</c:v>
                </c:pt>
                <c:pt idx="1199">
                  <c:v>0.47960000000000003</c:v>
                </c:pt>
                <c:pt idx="1200">
                  <c:v>0.48000000000000004</c:v>
                </c:pt>
                <c:pt idx="1201">
                  <c:v>0.48040000000000005</c:v>
                </c:pt>
                <c:pt idx="1202">
                  <c:v>0.48080000000000001</c:v>
                </c:pt>
                <c:pt idx="1203">
                  <c:v>0.48119999999999996</c:v>
                </c:pt>
                <c:pt idx="1204">
                  <c:v>0.48159999999999997</c:v>
                </c:pt>
                <c:pt idx="1205">
                  <c:v>0.48199999999999998</c:v>
                </c:pt>
                <c:pt idx="1206">
                  <c:v>0.4824</c:v>
                </c:pt>
                <c:pt idx="1207">
                  <c:v>0.48280000000000001</c:v>
                </c:pt>
                <c:pt idx="1208">
                  <c:v>0.48319999999999996</c:v>
                </c:pt>
                <c:pt idx="1209">
                  <c:v>0.48359999999999997</c:v>
                </c:pt>
                <c:pt idx="1210">
                  <c:v>0.48399999999999999</c:v>
                </c:pt>
                <c:pt idx="1211">
                  <c:v>0.4844</c:v>
                </c:pt>
                <c:pt idx="1212">
                  <c:v>0.48480000000000001</c:v>
                </c:pt>
                <c:pt idx="1213">
                  <c:v>0.48519999999999996</c:v>
                </c:pt>
                <c:pt idx="1214">
                  <c:v>0.48559999999999998</c:v>
                </c:pt>
                <c:pt idx="1215">
                  <c:v>0.48599999999999999</c:v>
                </c:pt>
                <c:pt idx="1216">
                  <c:v>0.4864</c:v>
                </c:pt>
                <c:pt idx="1217">
                  <c:v>0.48680000000000001</c:v>
                </c:pt>
                <c:pt idx="1218">
                  <c:v>0.48720000000000002</c:v>
                </c:pt>
                <c:pt idx="1219">
                  <c:v>0.48759999999999998</c:v>
                </c:pt>
                <c:pt idx="1220">
                  <c:v>0.48799999999999999</c:v>
                </c:pt>
                <c:pt idx="1221">
                  <c:v>0.48840000000000006</c:v>
                </c:pt>
                <c:pt idx="1222">
                  <c:v>0.48879999999999996</c:v>
                </c:pt>
                <c:pt idx="1223">
                  <c:v>0.48919999999999997</c:v>
                </c:pt>
                <c:pt idx="1224">
                  <c:v>0.48959999999999998</c:v>
                </c:pt>
                <c:pt idx="1225">
                  <c:v>0.49</c:v>
                </c:pt>
                <c:pt idx="1226">
                  <c:v>0.4904</c:v>
                </c:pt>
                <c:pt idx="1227">
                  <c:v>0.49080000000000001</c:v>
                </c:pt>
                <c:pt idx="1228">
                  <c:v>0.49120000000000003</c:v>
                </c:pt>
                <c:pt idx="1229">
                  <c:v>0.49160000000000004</c:v>
                </c:pt>
                <c:pt idx="1230">
                  <c:v>0.49200000000000005</c:v>
                </c:pt>
                <c:pt idx="1231">
                  <c:v>0.49240000000000006</c:v>
                </c:pt>
                <c:pt idx="1232">
                  <c:v>0.49280000000000007</c:v>
                </c:pt>
                <c:pt idx="1233">
                  <c:v>0.49319999999999997</c:v>
                </c:pt>
                <c:pt idx="1234">
                  <c:v>0.49359999999999998</c:v>
                </c:pt>
                <c:pt idx="1235">
                  <c:v>0.49399999999999999</c:v>
                </c:pt>
                <c:pt idx="1236">
                  <c:v>0.49440000000000001</c:v>
                </c:pt>
                <c:pt idx="1237">
                  <c:v>0.49480000000000002</c:v>
                </c:pt>
                <c:pt idx="1238">
                  <c:v>0.49520000000000003</c:v>
                </c:pt>
                <c:pt idx="1239">
                  <c:v>0.49559999999999998</c:v>
                </c:pt>
                <c:pt idx="1240">
                  <c:v>0.496</c:v>
                </c:pt>
                <c:pt idx="1241">
                  <c:v>0.49640000000000001</c:v>
                </c:pt>
                <c:pt idx="1242">
                  <c:v>0.49680000000000002</c:v>
                </c:pt>
                <c:pt idx="1243">
                  <c:v>0.49720000000000003</c:v>
                </c:pt>
                <c:pt idx="1244">
                  <c:v>0.49759999999999993</c:v>
                </c:pt>
                <c:pt idx="1245">
                  <c:v>0.49799999999999994</c:v>
                </c:pt>
                <c:pt idx="1246">
                  <c:v>0.49839999999999995</c:v>
                </c:pt>
                <c:pt idx="1247">
                  <c:v>0.49879999999999997</c:v>
                </c:pt>
                <c:pt idx="1248">
                  <c:v>0.49919999999999998</c:v>
                </c:pt>
                <c:pt idx="1249">
                  <c:v>0.49959999999999999</c:v>
                </c:pt>
                <c:pt idx="1250">
                  <c:v>0.5</c:v>
                </c:pt>
                <c:pt idx="1251">
                  <c:v>0.50040000000000007</c:v>
                </c:pt>
                <c:pt idx="1252">
                  <c:v>0.50080000000000002</c:v>
                </c:pt>
                <c:pt idx="1253">
                  <c:v>0.50120000000000009</c:v>
                </c:pt>
                <c:pt idx="1254">
                  <c:v>0.50160000000000005</c:v>
                </c:pt>
                <c:pt idx="1255">
                  <c:v>0.502</c:v>
                </c:pt>
                <c:pt idx="1256">
                  <c:v>0.50239999999999996</c:v>
                </c:pt>
                <c:pt idx="1257">
                  <c:v>0.50280000000000002</c:v>
                </c:pt>
                <c:pt idx="1258">
                  <c:v>0.50319999999999998</c:v>
                </c:pt>
                <c:pt idx="1259">
                  <c:v>0.50359999999999994</c:v>
                </c:pt>
                <c:pt idx="1260">
                  <c:v>0.504</c:v>
                </c:pt>
                <c:pt idx="1261">
                  <c:v>0.50439999999999996</c:v>
                </c:pt>
                <c:pt idx="1262">
                  <c:v>0.50480000000000003</c:v>
                </c:pt>
                <c:pt idx="1263">
                  <c:v>0.50519999999999998</c:v>
                </c:pt>
                <c:pt idx="1264">
                  <c:v>0.50560000000000005</c:v>
                </c:pt>
                <c:pt idx="1265">
                  <c:v>0.50600000000000001</c:v>
                </c:pt>
                <c:pt idx="1266">
                  <c:v>0.50639999999999996</c:v>
                </c:pt>
                <c:pt idx="1267">
                  <c:v>0.50679999999999992</c:v>
                </c:pt>
                <c:pt idx="1268">
                  <c:v>0.50719999999999998</c:v>
                </c:pt>
                <c:pt idx="1269">
                  <c:v>0.50759999999999994</c:v>
                </c:pt>
                <c:pt idx="1270">
                  <c:v>0.50800000000000001</c:v>
                </c:pt>
                <c:pt idx="1271">
                  <c:v>0.50839999999999996</c:v>
                </c:pt>
                <c:pt idx="1272">
                  <c:v>0.50880000000000003</c:v>
                </c:pt>
                <c:pt idx="1273">
                  <c:v>0.50919999999999999</c:v>
                </c:pt>
                <c:pt idx="1274">
                  <c:v>0.50960000000000005</c:v>
                </c:pt>
                <c:pt idx="1275">
                  <c:v>0.51</c:v>
                </c:pt>
                <c:pt idx="1276">
                  <c:v>0.51040000000000008</c:v>
                </c:pt>
                <c:pt idx="1277">
                  <c:v>0.51079999999999992</c:v>
                </c:pt>
                <c:pt idx="1278">
                  <c:v>0.51119999999999999</c:v>
                </c:pt>
                <c:pt idx="1279">
                  <c:v>0.51159999999999994</c:v>
                </c:pt>
                <c:pt idx="1280">
                  <c:v>0.51200000000000001</c:v>
                </c:pt>
                <c:pt idx="1281">
                  <c:v>0.51239999999999997</c:v>
                </c:pt>
                <c:pt idx="1282">
                  <c:v>0.51280000000000003</c:v>
                </c:pt>
                <c:pt idx="1283">
                  <c:v>0.51319999999999999</c:v>
                </c:pt>
                <c:pt idx="1284">
                  <c:v>0.51360000000000006</c:v>
                </c:pt>
                <c:pt idx="1285">
                  <c:v>0.51400000000000001</c:v>
                </c:pt>
                <c:pt idx="1286">
                  <c:v>0.51440000000000008</c:v>
                </c:pt>
                <c:pt idx="1287">
                  <c:v>0.51480000000000004</c:v>
                </c:pt>
                <c:pt idx="1288">
                  <c:v>0.51519999999999999</c:v>
                </c:pt>
                <c:pt idx="1289">
                  <c:v>0.51559999999999995</c:v>
                </c:pt>
                <c:pt idx="1290">
                  <c:v>0.51600000000000001</c:v>
                </c:pt>
                <c:pt idx="1291">
                  <c:v>0.51639999999999997</c:v>
                </c:pt>
                <c:pt idx="1292">
                  <c:v>0.51680000000000004</c:v>
                </c:pt>
                <c:pt idx="1293">
                  <c:v>0.51719999999999999</c:v>
                </c:pt>
                <c:pt idx="1294">
                  <c:v>0.51760000000000006</c:v>
                </c:pt>
                <c:pt idx="1295">
                  <c:v>0.51800000000000002</c:v>
                </c:pt>
                <c:pt idx="1296">
                  <c:v>0.51839999999999997</c:v>
                </c:pt>
                <c:pt idx="1297">
                  <c:v>0.51880000000000004</c:v>
                </c:pt>
                <c:pt idx="1298">
                  <c:v>0.51919999999999999</c:v>
                </c:pt>
                <c:pt idx="1299">
                  <c:v>0.51960000000000006</c:v>
                </c:pt>
                <c:pt idx="1300">
                  <c:v>0.51999999999999991</c:v>
                </c:pt>
                <c:pt idx="1301">
                  <c:v>0.52039999999999997</c:v>
                </c:pt>
                <c:pt idx="1302">
                  <c:v>0.52079999999999993</c:v>
                </c:pt>
                <c:pt idx="1303">
                  <c:v>0.5212</c:v>
                </c:pt>
                <c:pt idx="1304">
                  <c:v>0.52159999999999995</c:v>
                </c:pt>
                <c:pt idx="1305">
                  <c:v>0.52200000000000002</c:v>
                </c:pt>
                <c:pt idx="1306">
                  <c:v>0.52239999999999998</c:v>
                </c:pt>
                <c:pt idx="1307">
                  <c:v>0.52280000000000004</c:v>
                </c:pt>
                <c:pt idx="1308">
                  <c:v>0.5232</c:v>
                </c:pt>
                <c:pt idx="1309">
                  <c:v>0.52360000000000007</c:v>
                </c:pt>
                <c:pt idx="1310">
                  <c:v>0.52400000000000002</c:v>
                </c:pt>
                <c:pt idx="1311">
                  <c:v>0.52439999999999998</c:v>
                </c:pt>
                <c:pt idx="1312">
                  <c:v>0.52479999999999993</c:v>
                </c:pt>
                <c:pt idx="1313">
                  <c:v>0.5252</c:v>
                </c:pt>
                <c:pt idx="1314">
                  <c:v>0.52559999999999996</c:v>
                </c:pt>
                <c:pt idx="1315">
                  <c:v>0.52600000000000002</c:v>
                </c:pt>
                <c:pt idx="1316">
                  <c:v>0.52639999999999998</c:v>
                </c:pt>
                <c:pt idx="1317">
                  <c:v>0.52680000000000005</c:v>
                </c:pt>
                <c:pt idx="1318">
                  <c:v>0.5272</c:v>
                </c:pt>
                <c:pt idx="1319">
                  <c:v>0.52760000000000007</c:v>
                </c:pt>
                <c:pt idx="1320">
                  <c:v>0.52800000000000002</c:v>
                </c:pt>
                <c:pt idx="1321">
                  <c:v>0.52840000000000009</c:v>
                </c:pt>
                <c:pt idx="1322">
                  <c:v>0.52879999999999994</c:v>
                </c:pt>
                <c:pt idx="1323">
                  <c:v>0.5292</c:v>
                </c:pt>
                <c:pt idx="1324">
                  <c:v>0.52959999999999996</c:v>
                </c:pt>
                <c:pt idx="1325">
                  <c:v>0.53</c:v>
                </c:pt>
                <c:pt idx="1326">
                  <c:v>0.53039999999999998</c:v>
                </c:pt>
                <c:pt idx="1327">
                  <c:v>0.53080000000000005</c:v>
                </c:pt>
                <c:pt idx="1328">
                  <c:v>0.53120000000000001</c:v>
                </c:pt>
                <c:pt idx="1329">
                  <c:v>0.53160000000000007</c:v>
                </c:pt>
                <c:pt idx="1330">
                  <c:v>0.53200000000000003</c:v>
                </c:pt>
                <c:pt idx="1331">
                  <c:v>0.53239999999999998</c:v>
                </c:pt>
                <c:pt idx="1332">
                  <c:v>0.53280000000000005</c:v>
                </c:pt>
                <c:pt idx="1333">
                  <c:v>0.5331999999999999</c:v>
                </c:pt>
                <c:pt idx="1334">
                  <c:v>0.53359999999999996</c:v>
                </c:pt>
                <c:pt idx="1335">
                  <c:v>0.53399999999999992</c:v>
                </c:pt>
                <c:pt idx="1336">
                  <c:v>0.53439999999999999</c:v>
                </c:pt>
                <c:pt idx="1337">
                  <c:v>0.53479999999999994</c:v>
                </c:pt>
                <c:pt idx="1338">
                  <c:v>0.53520000000000001</c:v>
                </c:pt>
                <c:pt idx="1339">
                  <c:v>0.53559999999999997</c:v>
                </c:pt>
                <c:pt idx="1340">
                  <c:v>0.53600000000000003</c:v>
                </c:pt>
                <c:pt idx="1341">
                  <c:v>0.53639999999999999</c:v>
                </c:pt>
                <c:pt idx="1342">
                  <c:v>0.53680000000000005</c:v>
                </c:pt>
                <c:pt idx="1343">
                  <c:v>0.53720000000000001</c:v>
                </c:pt>
                <c:pt idx="1344">
                  <c:v>0.53759999999999997</c:v>
                </c:pt>
                <c:pt idx="1345">
                  <c:v>0.53799999999999992</c:v>
                </c:pt>
                <c:pt idx="1346">
                  <c:v>0.53839999999999999</c:v>
                </c:pt>
                <c:pt idx="1347">
                  <c:v>0.53879999999999995</c:v>
                </c:pt>
                <c:pt idx="1348">
                  <c:v>0.53920000000000001</c:v>
                </c:pt>
                <c:pt idx="1349">
                  <c:v>0.53959999999999997</c:v>
                </c:pt>
                <c:pt idx="1350">
                  <c:v>0.54</c:v>
                </c:pt>
                <c:pt idx="1351">
                  <c:v>0.54039999999999999</c:v>
                </c:pt>
                <c:pt idx="1352">
                  <c:v>0.54080000000000006</c:v>
                </c:pt>
                <c:pt idx="1353">
                  <c:v>0.54120000000000001</c:v>
                </c:pt>
                <c:pt idx="1354">
                  <c:v>0.54160000000000008</c:v>
                </c:pt>
                <c:pt idx="1355">
                  <c:v>0.54199999999999993</c:v>
                </c:pt>
                <c:pt idx="1356">
                  <c:v>0.54239999999999999</c:v>
                </c:pt>
                <c:pt idx="1357">
                  <c:v>0.54279999999999995</c:v>
                </c:pt>
                <c:pt idx="1358">
                  <c:v>0.54320000000000002</c:v>
                </c:pt>
                <c:pt idx="1359">
                  <c:v>0.54359999999999997</c:v>
                </c:pt>
                <c:pt idx="1360">
                  <c:v>0.54400000000000004</c:v>
                </c:pt>
                <c:pt idx="1361">
                  <c:v>0.5444</c:v>
                </c:pt>
                <c:pt idx="1362">
                  <c:v>0.54480000000000006</c:v>
                </c:pt>
                <c:pt idx="1363">
                  <c:v>0.54520000000000002</c:v>
                </c:pt>
                <c:pt idx="1364">
                  <c:v>0.54560000000000008</c:v>
                </c:pt>
                <c:pt idx="1365">
                  <c:v>0.54600000000000004</c:v>
                </c:pt>
                <c:pt idx="1366">
                  <c:v>0.54640000000000011</c:v>
                </c:pt>
                <c:pt idx="1367">
                  <c:v>0.54679999999999995</c:v>
                </c:pt>
                <c:pt idx="1368">
                  <c:v>0.54720000000000002</c:v>
                </c:pt>
                <c:pt idx="1369">
                  <c:v>0.54759999999999998</c:v>
                </c:pt>
                <c:pt idx="1370">
                  <c:v>0.54799999999999993</c:v>
                </c:pt>
                <c:pt idx="1371">
                  <c:v>0.5484</c:v>
                </c:pt>
                <c:pt idx="1372">
                  <c:v>0.54879999999999995</c:v>
                </c:pt>
                <c:pt idx="1373">
                  <c:v>0.54920000000000002</c:v>
                </c:pt>
                <c:pt idx="1374">
                  <c:v>0.54959999999999998</c:v>
                </c:pt>
                <c:pt idx="1375">
                  <c:v>0.55000000000000004</c:v>
                </c:pt>
                <c:pt idx="1376">
                  <c:v>0.5504</c:v>
                </c:pt>
                <c:pt idx="1377">
                  <c:v>0.55080000000000007</c:v>
                </c:pt>
                <c:pt idx="1378">
                  <c:v>0.55119999999999991</c:v>
                </c:pt>
                <c:pt idx="1379">
                  <c:v>0.55159999999999998</c:v>
                </c:pt>
                <c:pt idx="1380">
                  <c:v>0.55199999999999994</c:v>
                </c:pt>
                <c:pt idx="1381">
                  <c:v>0.5524</c:v>
                </c:pt>
                <c:pt idx="1382">
                  <c:v>0.55279999999999996</c:v>
                </c:pt>
                <c:pt idx="1383">
                  <c:v>0.55320000000000003</c:v>
                </c:pt>
                <c:pt idx="1384">
                  <c:v>0.55359999999999998</c:v>
                </c:pt>
                <c:pt idx="1385">
                  <c:v>0.55400000000000005</c:v>
                </c:pt>
                <c:pt idx="1386">
                  <c:v>0.5544</c:v>
                </c:pt>
                <c:pt idx="1387">
                  <c:v>0.55480000000000007</c:v>
                </c:pt>
                <c:pt idx="1388">
                  <c:v>0.55520000000000003</c:v>
                </c:pt>
                <c:pt idx="1389">
                  <c:v>0.55559999999999998</c:v>
                </c:pt>
                <c:pt idx="1390">
                  <c:v>0.55599999999999994</c:v>
                </c:pt>
                <c:pt idx="1391">
                  <c:v>0.55640000000000001</c:v>
                </c:pt>
                <c:pt idx="1392">
                  <c:v>0.55679999999999996</c:v>
                </c:pt>
                <c:pt idx="1393">
                  <c:v>0.55720000000000003</c:v>
                </c:pt>
                <c:pt idx="1394">
                  <c:v>0.55759999999999998</c:v>
                </c:pt>
                <c:pt idx="1395">
                  <c:v>0.55800000000000005</c:v>
                </c:pt>
                <c:pt idx="1396">
                  <c:v>0.55840000000000001</c:v>
                </c:pt>
                <c:pt idx="1397">
                  <c:v>0.55880000000000007</c:v>
                </c:pt>
                <c:pt idx="1398">
                  <c:v>0.55920000000000003</c:v>
                </c:pt>
                <c:pt idx="1399">
                  <c:v>0.5596000000000001</c:v>
                </c:pt>
                <c:pt idx="1400">
                  <c:v>0.55999999999999994</c:v>
                </c:pt>
                <c:pt idx="1401">
                  <c:v>0.56040000000000001</c:v>
                </c:pt>
                <c:pt idx="1402">
                  <c:v>0.56079999999999997</c:v>
                </c:pt>
                <c:pt idx="1403">
                  <c:v>0.56120000000000003</c:v>
                </c:pt>
                <c:pt idx="1404">
                  <c:v>0.56159999999999999</c:v>
                </c:pt>
                <c:pt idx="1405">
                  <c:v>0.56200000000000006</c:v>
                </c:pt>
                <c:pt idx="1406">
                  <c:v>0.56240000000000001</c:v>
                </c:pt>
                <c:pt idx="1407">
                  <c:v>0.56279999999999997</c:v>
                </c:pt>
                <c:pt idx="1408">
                  <c:v>0.56320000000000003</c:v>
                </c:pt>
                <c:pt idx="1409">
                  <c:v>0.56359999999999999</c:v>
                </c:pt>
                <c:pt idx="1410">
                  <c:v>0.56400000000000006</c:v>
                </c:pt>
                <c:pt idx="1411">
                  <c:v>0.5643999999999999</c:v>
                </c:pt>
                <c:pt idx="1412">
                  <c:v>0.56479999999999997</c:v>
                </c:pt>
                <c:pt idx="1413">
                  <c:v>0.56519999999999992</c:v>
                </c:pt>
                <c:pt idx="1414">
                  <c:v>0.56559999999999999</c:v>
                </c:pt>
                <c:pt idx="1415">
                  <c:v>0.56599999999999995</c:v>
                </c:pt>
                <c:pt idx="1416">
                  <c:v>0.56640000000000001</c:v>
                </c:pt>
                <c:pt idx="1417">
                  <c:v>0.56679999999999997</c:v>
                </c:pt>
                <c:pt idx="1418">
                  <c:v>0.56720000000000004</c:v>
                </c:pt>
                <c:pt idx="1419">
                  <c:v>0.56759999999999999</c:v>
                </c:pt>
                <c:pt idx="1420">
                  <c:v>0.56800000000000006</c:v>
                </c:pt>
                <c:pt idx="1421">
                  <c:v>0.56840000000000002</c:v>
                </c:pt>
                <c:pt idx="1422">
                  <c:v>0.56879999999999997</c:v>
                </c:pt>
                <c:pt idx="1423">
                  <c:v>0.56919999999999993</c:v>
                </c:pt>
                <c:pt idx="1424">
                  <c:v>0.5696</c:v>
                </c:pt>
                <c:pt idx="1425">
                  <c:v>0.56999999999999995</c:v>
                </c:pt>
                <c:pt idx="1426">
                  <c:v>0.57040000000000002</c:v>
                </c:pt>
                <c:pt idx="1427">
                  <c:v>0.57079999999999997</c:v>
                </c:pt>
                <c:pt idx="1428">
                  <c:v>0.57120000000000004</c:v>
                </c:pt>
                <c:pt idx="1429">
                  <c:v>0.5716</c:v>
                </c:pt>
                <c:pt idx="1430">
                  <c:v>0.57200000000000006</c:v>
                </c:pt>
                <c:pt idx="1431">
                  <c:v>0.57240000000000002</c:v>
                </c:pt>
                <c:pt idx="1432">
                  <c:v>0.57280000000000009</c:v>
                </c:pt>
                <c:pt idx="1433">
                  <c:v>0.57319999999999993</c:v>
                </c:pt>
                <c:pt idx="1434">
                  <c:v>0.5736</c:v>
                </c:pt>
                <c:pt idx="1435">
                  <c:v>0.57399999999999995</c:v>
                </c:pt>
                <c:pt idx="1436">
                  <c:v>0.57440000000000002</c:v>
                </c:pt>
                <c:pt idx="1437">
                  <c:v>0.57479999999999998</c:v>
                </c:pt>
                <c:pt idx="1438">
                  <c:v>0.57520000000000004</c:v>
                </c:pt>
                <c:pt idx="1439">
                  <c:v>0.5756</c:v>
                </c:pt>
                <c:pt idx="1440">
                  <c:v>0.57600000000000007</c:v>
                </c:pt>
                <c:pt idx="1441">
                  <c:v>0.57640000000000002</c:v>
                </c:pt>
                <c:pt idx="1442">
                  <c:v>0.57679999999999998</c:v>
                </c:pt>
                <c:pt idx="1443">
                  <c:v>0.57720000000000005</c:v>
                </c:pt>
                <c:pt idx="1444">
                  <c:v>0.5776</c:v>
                </c:pt>
                <c:pt idx="1445">
                  <c:v>0.57799999999999996</c:v>
                </c:pt>
                <c:pt idx="1446">
                  <c:v>0.57839999999999991</c:v>
                </c:pt>
                <c:pt idx="1447">
                  <c:v>0.57879999999999998</c:v>
                </c:pt>
                <c:pt idx="1448">
                  <c:v>0.57919999999999994</c:v>
                </c:pt>
                <c:pt idx="1449">
                  <c:v>0.5796</c:v>
                </c:pt>
                <c:pt idx="1450">
                  <c:v>0.57999999999999996</c:v>
                </c:pt>
                <c:pt idx="1451">
                  <c:v>0.58040000000000003</c:v>
                </c:pt>
                <c:pt idx="1452">
                  <c:v>0.58079999999999998</c:v>
                </c:pt>
                <c:pt idx="1453">
                  <c:v>0.58120000000000005</c:v>
                </c:pt>
                <c:pt idx="1454">
                  <c:v>0.58160000000000001</c:v>
                </c:pt>
                <c:pt idx="1455">
                  <c:v>0.58200000000000007</c:v>
                </c:pt>
                <c:pt idx="1456">
                  <c:v>0.58239999999999992</c:v>
                </c:pt>
                <c:pt idx="1457">
                  <c:v>0.58279999999999998</c:v>
                </c:pt>
                <c:pt idx="1458">
                  <c:v>0.58319999999999994</c:v>
                </c:pt>
                <c:pt idx="1459">
                  <c:v>0.58360000000000001</c:v>
                </c:pt>
                <c:pt idx="1460">
                  <c:v>0.58399999999999996</c:v>
                </c:pt>
                <c:pt idx="1461">
                  <c:v>0.58440000000000003</c:v>
                </c:pt>
                <c:pt idx="1462">
                  <c:v>0.58479999999999999</c:v>
                </c:pt>
                <c:pt idx="1463">
                  <c:v>0.58520000000000005</c:v>
                </c:pt>
                <c:pt idx="1464">
                  <c:v>0.58560000000000001</c:v>
                </c:pt>
                <c:pt idx="1465">
                  <c:v>0.58600000000000008</c:v>
                </c:pt>
                <c:pt idx="1466">
                  <c:v>0.58640000000000003</c:v>
                </c:pt>
                <c:pt idx="1467">
                  <c:v>0.58679999999999999</c:v>
                </c:pt>
                <c:pt idx="1468">
                  <c:v>0.58719999999999994</c:v>
                </c:pt>
                <c:pt idx="1469">
                  <c:v>0.58760000000000001</c:v>
                </c:pt>
                <c:pt idx="1470">
                  <c:v>0.58799999999999997</c:v>
                </c:pt>
                <c:pt idx="1471">
                  <c:v>0.58840000000000003</c:v>
                </c:pt>
                <c:pt idx="1472">
                  <c:v>0.58879999999999999</c:v>
                </c:pt>
                <c:pt idx="1473">
                  <c:v>0.58920000000000006</c:v>
                </c:pt>
                <c:pt idx="1474">
                  <c:v>0.58960000000000001</c:v>
                </c:pt>
                <c:pt idx="1475">
                  <c:v>0.59000000000000008</c:v>
                </c:pt>
                <c:pt idx="1476">
                  <c:v>0.59040000000000004</c:v>
                </c:pt>
                <c:pt idx="1477">
                  <c:v>0.5908000000000001</c:v>
                </c:pt>
                <c:pt idx="1478">
                  <c:v>0.59119999999999995</c:v>
                </c:pt>
                <c:pt idx="1479">
                  <c:v>0.59160000000000001</c:v>
                </c:pt>
                <c:pt idx="1480">
                  <c:v>0.59199999999999997</c:v>
                </c:pt>
                <c:pt idx="1481">
                  <c:v>0.59239999999999993</c:v>
                </c:pt>
                <c:pt idx="1482">
                  <c:v>0.59279999999999999</c:v>
                </c:pt>
                <c:pt idx="1483">
                  <c:v>0.59319999999999995</c:v>
                </c:pt>
                <c:pt idx="1484">
                  <c:v>0.59360000000000002</c:v>
                </c:pt>
                <c:pt idx="1485">
                  <c:v>0.59399999999999997</c:v>
                </c:pt>
                <c:pt idx="1486">
                  <c:v>0.59440000000000004</c:v>
                </c:pt>
                <c:pt idx="1487">
                  <c:v>0.5948</c:v>
                </c:pt>
                <c:pt idx="1488">
                  <c:v>0.59520000000000006</c:v>
                </c:pt>
                <c:pt idx="1489">
                  <c:v>0.59559999999999991</c:v>
                </c:pt>
                <c:pt idx="1490">
                  <c:v>0.59599999999999997</c:v>
                </c:pt>
                <c:pt idx="1491">
                  <c:v>0.59639999999999993</c:v>
                </c:pt>
                <c:pt idx="1492">
                  <c:v>0.5968</c:v>
                </c:pt>
                <c:pt idx="1493">
                  <c:v>0.59719999999999995</c:v>
                </c:pt>
                <c:pt idx="1494">
                  <c:v>0.59760000000000002</c:v>
                </c:pt>
                <c:pt idx="1495">
                  <c:v>0.59799999999999998</c:v>
                </c:pt>
                <c:pt idx="1496">
                  <c:v>0.59840000000000004</c:v>
                </c:pt>
                <c:pt idx="1497">
                  <c:v>0.5988</c:v>
                </c:pt>
                <c:pt idx="1498">
                  <c:v>0.59920000000000007</c:v>
                </c:pt>
                <c:pt idx="1499">
                  <c:v>0.59960000000000002</c:v>
                </c:pt>
                <c:pt idx="1500">
                  <c:v>0.6</c:v>
                </c:pt>
                <c:pt idx="1501">
                  <c:v>0.60039999999999993</c:v>
                </c:pt>
                <c:pt idx="1502">
                  <c:v>0.6008</c:v>
                </c:pt>
                <c:pt idx="1503">
                  <c:v>0.60119999999999996</c:v>
                </c:pt>
                <c:pt idx="1504">
                  <c:v>0.60160000000000002</c:v>
                </c:pt>
                <c:pt idx="1505">
                  <c:v>0.60199999999999998</c:v>
                </c:pt>
                <c:pt idx="1506">
                  <c:v>0.60240000000000005</c:v>
                </c:pt>
                <c:pt idx="1507">
                  <c:v>0.6028</c:v>
                </c:pt>
                <c:pt idx="1508">
                  <c:v>0.60320000000000007</c:v>
                </c:pt>
                <c:pt idx="1509">
                  <c:v>0.60360000000000003</c:v>
                </c:pt>
                <c:pt idx="1510">
                  <c:v>0.60400000000000009</c:v>
                </c:pt>
                <c:pt idx="1511">
                  <c:v>0.60439999999999994</c:v>
                </c:pt>
                <c:pt idx="1512">
                  <c:v>0.6048</c:v>
                </c:pt>
                <c:pt idx="1513">
                  <c:v>0.60519999999999996</c:v>
                </c:pt>
                <c:pt idx="1514">
                  <c:v>0.60560000000000003</c:v>
                </c:pt>
                <c:pt idx="1515">
                  <c:v>0.60599999999999998</c:v>
                </c:pt>
                <c:pt idx="1516">
                  <c:v>0.60640000000000005</c:v>
                </c:pt>
                <c:pt idx="1517">
                  <c:v>0.60680000000000001</c:v>
                </c:pt>
                <c:pt idx="1518">
                  <c:v>0.60719999999999996</c:v>
                </c:pt>
                <c:pt idx="1519">
                  <c:v>0.60760000000000003</c:v>
                </c:pt>
                <c:pt idx="1520">
                  <c:v>0.60799999999999998</c:v>
                </c:pt>
                <c:pt idx="1521">
                  <c:v>0.60840000000000005</c:v>
                </c:pt>
                <c:pt idx="1522">
                  <c:v>0.60880000000000001</c:v>
                </c:pt>
                <c:pt idx="1523">
                  <c:v>0.60919999999999996</c:v>
                </c:pt>
                <c:pt idx="1524">
                  <c:v>0.60959999999999992</c:v>
                </c:pt>
                <c:pt idx="1525">
                  <c:v>0.61</c:v>
                </c:pt>
                <c:pt idx="1526">
                  <c:v>0.61039999999999994</c:v>
                </c:pt>
                <c:pt idx="1527">
                  <c:v>0.61080000000000001</c:v>
                </c:pt>
                <c:pt idx="1528">
                  <c:v>0.61119999999999997</c:v>
                </c:pt>
                <c:pt idx="1529">
                  <c:v>0.61160000000000003</c:v>
                </c:pt>
                <c:pt idx="1530">
                  <c:v>0.61199999999999999</c:v>
                </c:pt>
                <c:pt idx="1531">
                  <c:v>0.61240000000000006</c:v>
                </c:pt>
                <c:pt idx="1532">
                  <c:v>0.61280000000000001</c:v>
                </c:pt>
                <c:pt idx="1533">
                  <c:v>0.61320000000000008</c:v>
                </c:pt>
                <c:pt idx="1534">
                  <c:v>0.61359999999999992</c:v>
                </c:pt>
                <c:pt idx="1535">
                  <c:v>0.61399999999999999</c:v>
                </c:pt>
                <c:pt idx="1536">
                  <c:v>0.61439999999999995</c:v>
                </c:pt>
                <c:pt idx="1537">
                  <c:v>0.61480000000000001</c:v>
                </c:pt>
                <c:pt idx="1538">
                  <c:v>0.61519999999999997</c:v>
                </c:pt>
                <c:pt idx="1539">
                  <c:v>0.61560000000000004</c:v>
                </c:pt>
                <c:pt idx="1540">
                  <c:v>0.61599999999999999</c:v>
                </c:pt>
                <c:pt idx="1541">
                  <c:v>0.61640000000000006</c:v>
                </c:pt>
                <c:pt idx="1542">
                  <c:v>0.61680000000000001</c:v>
                </c:pt>
                <c:pt idx="1543">
                  <c:v>0.61720000000000008</c:v>
                </c:pt>
                <c:pt idx="1544">
                  <c:v>0.61760000000000004</c:v>
                </c:pt>
                <c:pt idx="1545">
                  <c:v>0.61799999999999999</c:v>
                </c:pt>
                <c:pt idx="1546">
                  <c:v>0.61839999999999995</c:v>
                </c:pt>
                <c:pt idx="1547">
                  <c:v>0.61880000000000002</c:v>
                </c:pt>
                <c:pt idx="1548">
                  <c:v>0.61919999999999997</c:v>
                </c:pt>
                <c:pt idx="1549">
                  <c:v>0.61960000000000004</c:v>
                </c:pt>
                <c:pt idx="1550">
                  <c:v>0.62</c:v>
                </c:pt>
                <c:pt idx="1551">
                  <c:v>0.62040000000000006</c:v>
                </c:pt>
                <c:pt idx="1552">
                  <c:v>0.62080000000000002</c:v>
                </c:pt>
                <c:pt idx="1553">
                  <c:v>0.62119999999999997</c:v>
                </c:pt>
                <c:pt idx="1554">
                  <c:v>0.62160000000000004</c:v>
                </c:pt>
                <c:pt idx="1555">
                  <c:v>0.622</c:v>
                </c:pt>
                <c:pt idx="1556">
                  <c:v>0.62239999999999995</c:v>
                </c:pt>
                <c:pt idx="1557">
                  <c:v>0.62279999999999991</c:v>
                </c:pt>
                <c:pt idx="1558">
                  <c:v>0.62319999999999998</c:v>
                </c:pt>
                <c:pt idx="1559">
                  <c:v>0.62359999999999993</c:v>
                </c:pt>
                <c:pt idx="1560">
                  <c:v>0.624</c:v>
                </c:pt>
                <c:pt idx="1561">
                  <c:v>0.62439999999999996</c:v>
                </c:pt>
                <c:pt idx="1562">
                  <c:v>0.62480000000000002</c:v>
                </c:pt>
                <c:pt idx="1563">
                  <c:v>0.62519999999999998</c:v>
                </c:pt>
                <c:pt idx="1564">
                  <c:v>0.62560000000000004</c:v>
                </c:pt>
                <c:pt idx="1565">
                  <c:v>0.626</c:v>
                </c:pt>
                <c:pt idx="1566">
                  <c:v>0.62640000000000007</c:v>
                </c:pt>
                <c:pt idx="1567">
                  <c:v>0.62679999999999991</c:v>
                </c:pt>
                <c:pt idx="1568">
                  <c:v>0.62719999999999998</c:v>
                </c:pt>
                <c:pt idx="1569">
                  <c:v>0.62759999999999994</c:v>
                </c:pt>
                <c:pt idx="1570">
                  <c:v>0.628</c:v>
                </c:pt>
                <c:pt idx="1571">
                  <c:v>0.62839999999999996</c:v>
                </c:pt>
                <c:pt idx="1572">
                  <c:v>0.62880000000000003</c:v>
                </c:pt>
                <c:pt idx="1573">
                  <c:v>0.62919999999999998</c:v>
                </c:pt>
                <c:pt idx="1574">
                  <c:v>0.62960000000000005</c:v>
                </c:pt>
                <c:pt idx="1575">
                  <c:v>0.63</c:v>
                </c:pt>
                <c:pt idx="1576">
                  <c:v>0.63040000000000007</c:v>
                </c:pt>
                <c:pt idx="1577">
                  <c:v>0.63080000000000003</c:v>
                </c:pt>
                <c:pt idx="1578">
                  <c:v>0.63119999999999998</c:v>
                </c:pt>
                <c:pt idx="1579">
                  <c:v>0.63159999999999994</c:v>
                </c:pt>
                <c:pt idx="1580">
                  <c:v>0.63200000000000001</c:v>
                </c:pt>
                <c:pt idx="1581">
                  <c:v>0.63239999999999996</c:v>
                </c:pt>
                <c:pt idx="1582">
                  <c:v>0.63280000000000003</c:v>
                </c:pt>
                <c:pt idx="1583">
                  <c:v>0.63319999999999999</c:v>
                </c:pt>
                <c:pt idx="1584">
                  <c:v>0.63360000000000005</c:v>
                </c:pt>
                <c:pt idx="1585">
                  <c:v>0.63400000000000001</c:v>
                </c:pt>
                <c:pt idx="1586">
                  <c:v>0.63440000000000007</c:v>
                </c:pt>
                <c:pt idx="1587">
                  <c:v>0.63480000000000003</c:v>
                </c:pt>
                <c:pt idx="1588">
                  <c:v>0.6352000000000001</c:v>
                </c:pt>
                <c:pt idx="1589">
                  <c:v>0.63560000000000005</c:v>
                </c:pt>
                <c:pt idx="1590">
                  <c:v>0.63600000000000001</c:v>
                </c:pt>
                <c:pt idx="1591">
                  <c:v>0.63639999999999997</c:v>
                </c:pt>
                <c:pt idx="1592">
                  <c:v>0.63679999999999992</c:v>
                </c:pt>
                <c:pt idx="1593">
                  <c:v>0.63719999999999999</c:v>
                </c:pt>
                <c:pt idx="1594">
                  <c:v>0.63759999999999994</c:v>
                </c:pt>
                <c:pt idx="1595">
                  <c:v>0.63800000000000001</c:v>
                </c:pt>
                <c:pt idx="1596">
                  <c:v>0.63839999999999997</c:v>
                </c:pt>
                <c:pt idx="1597">
                  <c:v>0.63880000000000003</c:v>
                </c:pt>
                <c:pt idx="1598">
                  <c:v>0.63919999999999999</c:v>
                </c:pt>
                <c:pt idx="1599">
                  <c:v>0.63960000000000006</c:v>
                </c:pt>
                <c:pt idx="1600">
                  <c:v>0.64</c:v>
                </c:pt>
                <c:pt idx="1601">
                  <c:v>0.64039999999999997</c:v>
                </c:pt>
                <c:pt idx="1602">
                  <c:v>0.64079999999999993</c:v>
                </c:pt>
                <c:pt idx="1603">
                  <c:v>0.64119999999999999</c:v>
                </c:pt>
                <c:pt idx="1604">
                  <c:v>0.64159999999999995</c:v>
                </c:pt>
                <c:pt idx="1605">
                  <c:v>0.64200000000000002</c:v>
                </c:pt>
                <c:pt idx="1606">
                  <c:v>0.64239999999999997</c:v>
                </c:pt>
                <c:pt idx="1607">
                  <c:v>0.64280000000000004</c:v>
                </c:pt>
                <c:pt idx="1608">
                  <c:v>0.64319999999999999</c:v>
                </c:pt>
                <c:pt idx="1609">
                  <c:v>0.64360000000000006</c:v>
                </c:pt>
                <c:pt idx="1610">
                  <c:v>0.64400000000000002</c:v>
                </c:pt>
                <c:pt idx="1611">
                  <c:v>0.64440000000000008</c:v>
                </c:pt>
                <c:pt idx="1612">
                  <c:v>0.64479999999999993</c:v>
                </c:pt>
                <c:pt idx="1613">
                  <c:v>0.6452</c:v>
                </c:pt>
                <c:pt idx="1614">
                  <c:v>0.64559999999999995</c:v>
                </c:pt>
                <c:pt idx="1615">
                  <c:v>0.64600000000000002</c:v>
                </c:pt>
                <c:pt idx="1616">
                  <c:v>0.64639999999999997</c:v>
                </c:pt>
                <c:pt idx="1617">
                  <c:v>0.64680000000000004</c:v>
                </c:pt>
                <c:pt idx="1618">
                  <c:v>0.6472</c:v>
                </c:pt>
                <c:pt idx="1619">
                  <c:v>0.64760000000000006</c:v>
                </c:pt>
                <c:pt idx="1620">
                  <c:v>0.64800000000000002</c:v>
                </c:pt>
                <c:pt idx="1621">
                  <c:v>0.64840000000000009</c:v>
                </c:pt>
                <c:pt idx="1622">
                  <c:v>0.64880000000000004</c:v>
                </c:pt>
                <c:pt idx="1623">
                  <c:v>0.6492</c:v>
                </c:pt>
                <c:pt idx="1624">
                  <c:v>0.64959999999999996</c:v>
                </c:pt>
                <c:pt idx="1625">
                  <c:v>0.65</c:v>
                </c:pt>
                <c:pt idx="1626">
                  <c:v>0.65039999999999998</c:v>
                </c:pt>
                <c:pt idx="1627">
                  <c:v>0.65080000000000005</c:v>
                </c:pt>
                <c:pt idx="1628">
                  <c:v>0.6512</c:v>
                </c:pt>
                <c:pt idx="1629">
                  <c:v>0.65159999999999996</c:v>
                </c:pt>
                <c:pt idx="1630">
                  <c:v>0.65200000000000002</c:v>
                </c:pt>
                <c:pt idx="1631">
                  <c:v>0.65239999999999998</c:v>
                </c:pt>
                <c:pt idx="1632">
                  <c:v>0.65280000000000005</c:v>
                </c:pt>
                <c:pt idx="1633">
                  <c:v>0.6532</c:v>
                </c:pt>
                <c:pt idx="1634">
                  <c:v>0.65359999999999996</c:v>
                </c:pt>
                <c:pt idx="1635">
                  <c:v>0.65399999999999991</c:v>
                </c:pt>
                <c:pt idx="1636">
                  <c:v>0.65439999999999998</c:v>
                </c:pt>
                <c:pt idx="1637">
                  <c:v>0.65479999999999994</c:v>
                </c:pt>
                <c:pt idx="1638">
                  <c:v>0.6552</c:v>
                </c:pt>
                <c:pt idx="1639">
                  <c:v>0.65559999999999996</c:v>
                </c:pt>
                <c:pt idx="1640">
                  <c:v>0.65600000000000003</c:v>
                </c:pt>
                <c:pt idx="1641">
                  <c:v>0.65639999999999998</c:v>
                </c:pt>
                <c:pt idx="1642">
                  <c:v>0.65680000000000005</c:v>
                </c:pt>
                <c:pt idx="1643">
                  <c:v>0.65720000000000001</c:v>
                </c:pt>
                <c:pt idx="1644">
                  <c:v>0.65760000000000007</c:v>
                </c:pt>
                <c:pt idx="1645">
                  <c:v>0.65799999999999992</c:v>
                </c:pt>
                <c:pt idx="1646">
                  <c:v>0.65839999999999999</c:v>
                </c:pt>
                <c:pt idx="1647">
                  <c:v>0.65879999999999994</c:v>
                </c:pt>
                <c:pt idx="1648">
                  <c:v>0.65920000000000001</c:v>
                </c:pt>
                <c:pt idx="1649">
                  <c:v>0.65959999999999996</c:v>
                </c:pt>
                <c:pt idx="1650">
                  <c:v>0.66</c:v>
                </c:pt>
                <c:pt idx="1651">
                  <c:v>0.66039999999999999</c:v>
                </c:pt>
                <c:pt idx="1652">
                  <c:v>0.66080000000000005</c:v>
                </c:pt>
                <c:pt idx="1653">
                  <c:v>0.66120000000000001</c:v>
                </c:pt>
                <c:pt idx="1654">
                  <c:v>0.66160000000000008</c:v>
                </c:pt>
                <c:pt idx="1655">
                  <c:v>0.66200000000000003</c:v>
                </c:pt>
                <c:pt idx="1656">
                  <c:v>0.66239999999999999</c:v>
                </c:pt>
                <c:pt idx="1657">
                  <c:v>0.66279999999999994</c:v>
                </c:pt>
                <c:pt idx="1658">
                  <c:v>0.66320000000000001</c:v>
                </c:pt>
                <c:pt idx="1659">
                  <c:v>0.66359999999999997</c:v>
                </c:pt>
                <c:pt idx="1660">
                  <c:v>0.66400000000000003</c:v>
                </c:pt>
                <c:pt idx="1661">
                  <c:v>0.66439999999999999</c:v>
                </c:pt>
                <c:pt idx="1662">
                  <c:v>0.66480000000000006</c:v>
                </c:pt>
                <c:pt idx="1663">
                  <c:v>0.66520000000000001</c:v>
                </c:pt>
                <c:pt idx="1664">
                  <c:v>0.66559999999999997</c:v>
                </c:pt>
                <c:pt idx="1665">
                  <c:v>0.66600000000000004</c:v>
                </c:pt>
                <c:pt idx="1666">
                  <c:v>0.66639999999999999</c:v>
                </c:pt>
                <c:pt idx="1667">
                  <c:v>0.66680000000000006</c:v>
                </c:pt>
                <c:pt idx="1668">
                  <c:v>0.6671999999999999</c:v>
                </c:pt>
                <c:pt idx="1669">
                  <c:v>0.66759999999999997</c:v>
                </c:pt>
                <c:pt idx="1670">
                  <c:v>0.66799999999999993</c:v>
                </c:pt>
                <c:pt idx="1671">
                  <c:v>0.66839999999999999</c:v>
                </c:pt>
                <c:pt idx="1672">
                  <c:v>0.66879999999999995</c:v>
                </c:pt>
                <c:pt idx="1673">
                  <c:v>0.66920000000000002</c:v>
                </c:pt>
                <c:pt idx="1674">
                  <c:v>0.66959999999999997</c:v>
                </c:pt>
                <c:pt idx="1675">
                  <c:v>0.67</c:v>
                </c:pt>
                <c:pt idx="1676">
                  <c:v>0.6704</c:v>
                </c:pt>
                <c:pt idx="1677">
                  <c:v>0.67080000000000006</c:v>
                </c:pt>
                <c:pt idx="1678">
                  <c:v>0.67120000000000002</c:v>
                </c:pt>
                <c:pt idx="1679">
                  <c:v>0.67159999999999997</c:v>
                </c:pt>
                <c:pt idx="1680">
                  <c:v>0.67199999999999993</c:v>
                </c:pt>
                <c:pt idx="1681">
                  <c:v>0.6724</c:v>
                </c:pt>
                <c:pt idx="1682">
                  <c:v>0.67279999999999995</c:v>
                </c:pt>
                <c:pt idx="1683">
                  <c:v>0.67320000000000002</c:v>
                </c:pt>
                <c:pt idx="1684">
                  <c:v>0.67359999999999998</c:v>
                </c:pt>
                <c:pt idx="1685">
                  <c:v>0.67400000000000004</c:v>
                </c:pt>
                <c:pt idx="1686">
                  <c:v>0.6744</c:v>
                </c:pt>
                <c:pt idx="1687">
                  <c:v>0.67480000000000007</c:v>
                </c:pt>
                <c:pt idx="1688">
                  <c:v>0.67520000000000002</c:v>
                </c:pt>
                <c:pt idx="1689">
                  <c:v>0.67560000000000009</c:v>
                </c:pt>
                <c:pt idx="1690">
                  <c:v>0.67599999999999993</c:v>
                </c:pt>
                <c:pt idx="1691">
                  <c:v>0.6764</c:v>
                </c:pt>
                <c:pt idx="1692">
                  <c:v>0.67679999999999996</c:v>
                </c:pt>
                <c:pt idx="1693">
                  <c:v>0.67720000000000002</c:v>
                </c:pt>
                <c:pt idx="1694">
                  <c:v>0.67759999999999998</c:v>
                </c:pt>
                <c:pt idx="1695">
                  <c:v>0.67800000000000005</c:v>
                </c:pt>
                <c:pt idx="1696">
                  <c:v>0.6784</c:v>
                </c:pt>
                <c:pt idx="1697">
                  <c:v>0.67880000000000007</c:v>
                </c:pt>
                <c:pt idx="1698">
                  <c:v>0.67920000000000003</c:v>
                </c:pt>
                <c:pt idx="1699">
                  <c:v>0.67960000000000009</c:v>
                </c:pt>
                <c:pt idx="1700">
                  <c:v>0.68</c:v>
                </c:pt>
                <c:pt idx="1701">
                  <c:v>0.6804</c:v>
                </c:pt>
                <c:pt idx="1702">
                  <c:v>0.68079999999999996</c:v>
                </c:pt>
                <c:pt idx="1703">
                  <c:v>0.68119999999999992</c:v>
                </c:pt>
                <c:pt idx="1704">
                  <c:v>0.68159999999999998</c:v>
                </c:pt>
                <c:pt idx="1705">
                  <c:v>0.68199999999999994</c:v>
                </c:pt>
                <c:pt idx="1706">
                  <c:v>0.68240000000000001</c:v>
                </c:pt>
                <c:pt idx="1707">
                  <c:v>0.68279999999999996</c:v>
                </c:pt>
                <c:pt idx="1708">
                  <c:v>0.68320000000000003</c:v>
                </c:pt>
                <c:pt idx="1709">
                  <c:v>0.68359999999999999</c:v>
                </c:pt>
                <c:pt idx="1710">
                  <c:v>0.68400000000000005</c:v>
                </c:pt>
                <c:pt idx="1711">
                  <c:v>0.68440000000000001</c:v>
                </c:pt>
                <c:pt idx="1712">
                  <c:v>0.68479999999999996</c:v>
                </c:pt>
                <c:pt idx="1713">
                  <c:v>0.68519999999999992</c:v>
                </c:pt>
                <c:pt idx="1714">
                  <c:v>0.68559999999999999</c:v>
                </c:pt>
                <c:pt idx="1715">
                  <c:v>0.68599999999999994</c:v>
                </c:pt>
                <c:pt idx="1716">
                  <c:v>0.68640000000000001</c:v>
                </c:pt>
                <c:pt idx="1717">
                  <c:v>0.68679999999999997</c:v>
                </c:pt>
                <c:pt idx="1718">
                  <c:v>0.68720000000000003</c:v>
                </c:pt>
                <c:pt idx="1719">
                  <c:v>0.68759999999999999</c:v>
                </c:pt>
                <c:pt idx="1720">
                  <c:v>0.68800000000000006</c:v>
                </c:pt>
                <c:pt idx="1721">
                  <c:v>0.68840000000000001</c:v>
                </c:pt>
                <c:pt idx="1722">
                  <c:v>0.68880000000000008</c:v>
                </c:pt>
                <c:pt idx="1723">
                  <c:v>0.68919999999999992</c:v>
                </c:pt>
                <c:pt idx="1724">
                  <c:v>0.68959999999999999</c:v>
                </c:pt>
                <c:pt idx="1725">
                  <c:v>0.69</c:v>
                </c:pt>
                <c:pt idx="1726">
                  <c:v>0.69040000000000001</c:v>
                </c:pt>
                <c:pt idx="1727">
                  <c:v>0.69079999999999997</c:v>
                </c:pt>
                <c:pt idx="1728">
                  <c:v>0.69120000000000004</c:v>
                </c:pt>
                <c:pt idx="1729">
                  <c:v>0.69159999999999999</c:v>
                </c:pt>
                <c:pt idx="1730">
                  <c:v>0.69200000000000006</c:v>
                </c:pt>
                <c:pt idx="1731">
                  <c:v>0.69240000000000002</c:v>
                </c:pt>
                <c:pt idx="1732">
                  <c:v>0.69280000000000008</c:v>
                </c:pt>
                <c:pt idx="1733">
                  <c:v>0.69320000000000004</c:v>
                </c:pt>
                <c:pt idx="1734">
                  <c:v>0.69360000000000011</c:v>
                </c:pt>
                <c:pt idx="1735">
                  <c:v>0.69399999999999995</c:v>
                </c:pt>
                <c:pt idx="1736">
                  <c:v>0.69440000000000002</c:v>
                </c:pt>
                <c:pt idx="1737">
                  <c:v>0.69479999999999997</c:v>
                </c:pt>
                <c:pt idx="1738">
                  <c:v>0.69520000000000004</c:v>
                </c:pt>
                <c:pt idx="1739">
                  <c:v>0.6956</c:v>
                </c:pt>
                <c:pt idx="1740">
                  <c:v>0.69599999999999995</c:v>
                </c:pt>
                <c:pt idx="1741">
                  <c:v>0.69640000000000002</c:v>
                </c:pt>
                <c:pt idx="1742">
                  <c:v>0.69679999999999997</c:v>
                </c:pt>
                <c:pt idx="1743">
                  <c:v>0.69720000000000004</c:v>
                </c:pt>
                <c:pt idx="1744">
                  <c:v>0.6976</c:v>
                </c:pt>
                <c:pt idx="1745">
                  <c:v>0.69800000000000006</c:v>
                </c:pt>
                <c:pt idx="1746">
                  <c:v>0.69839999999999991</c:v>
                </c:pt>
                <c:pt idx="1747">
                  <c:v>0.69879999999999998</c:v>
                </c:pt>
                <c:pt idx="1748">
                  <c:v>0.69919999999999993</c:v>
                </c:pt>
                <c:pt idx="1749">
                  <c:v>0.6996</c:v>
                </c:pt>
                <c:pt idx="1750">
                  <c:v>0.7</c:v>
                </c:pt>
                <c:pt idx="1751">
                  <c:v>0.70040000000000002</c:v>
                </c:pt>
                <c:pt idx="1752">
                  <c:v>0.70079999999999998</c:v>
                </c:pt>
                <c:pt idx="1753">
                  <c:v>0.70120000000000005</c:v>
                </c:pt>
                <c:pt idx="1754">
                  <c:v>0.7016</c:v>
                </c:pt>
                <c:pt idx="1755">
                  <c:v>0.70200000000000007</c:v>
                </c:pt>
                <c:pt idx="1756">
                  <c:v>0.70240000000000002</c:v>
                </c:pt>
                <c:pt idx="1757">
                  <c:v>0.70279999999999998</c:v>
                </c:pt>
                <c:pt idx="1758">
                  <c:v>0.70319999999999994</c:v>
                </c:pt>
                <c:pt idx="1759">
                  <c:v>0.7036</c:v>
                </c:pt>
                <c:pt idx="1760">
                  <c:v>0.70399999999999996</c:v>
                </c:pt>
                <c:pt idx="1761">
                  <c:v>0.70440000000000003</c:v>
                </c:pt>
                <c:pt idx="1762">
                  <c:v>0.70479999999999998</c:v>
                </c:pt>
                <c:pt idx="1763">
                  <c:v>0.70520000000000005</c:v>
                </c:pt>
                <c:pt idx="1764">
                  <c:v>0.7056</c:v>
                </c:pt>
                <c:pt idx="1765">
                  <c:v>0.70600000000000007</c:v>
                </c:pt>
                <c:pt idx="1766">
                  <c:v>0.70640000000000003</c:v>
                </c:pt>
                <c:pt idx="1767">
                  <c:v>0.70680000000000009</c:v>
                </c:pt>
                <c:pt idx="1768">
                  <c:v>0.70719999999999994</c:v>
                </c:pt>
                <c:pt idx="1769">
                  <c:v>0.70760000000000001</c:v>
                </c:pt>
                <c:pt idx="1770">
                  <c:v>0.70799999999999996</c:v>
                </c:pt>
                <c:pt idx="1771">
                  <c:v>0.70840000000000003</c:v>
                </c:pt>
                <c:pt idx="1772">
                  <c:v>0.70879999999999999</c:v>
                </c:pt>
                <c:pt idx="1773">
                  <c:v>0.70920000000000005</c:v>
                </c:pt>
                <c:pt idx="1774">
                  <c:v>0.70960000000000001</c:v>
                </c:pt>
                <c:pt idx="1775">
                  <c:v>0.71</c:v>
                </c:pt>
                <c:pt idx="1776">
                  <c:v>0.71040000000000003</c:v>
                </c:pt>
                <c:pt idx="1777">
                  <c:v>0.71079999999999999</c:v>
                </c:pt>
                <c:pt idx="1778">
                  <c:v>0.71120000000000005</c:v>
                </c:pt>
                <c:pt idx="1779">
                  <c:v>0.7115999999999999</c:v>
                </c:pt>
                <c:pt idx="1780">
                  <c:v>0.71199999999999997</c:v>
                </c:pt>
                <c:pt idx="1781">
                  <c:v>0.71239999999999992</c:v>
                </c:pt>
                <c:pt idx="1782">
                  <c:v>0.71279999999999999</c:v>
                </c:pt>
                <c:pt idx="1783">
                  <c:v>0.71319999999999995</c:v>
                </c:pt>
                <c:pt idx="1784">
                  <c:v>0.71360000000000001</c:v>
                </c:pt>
                <c:pt idx="1785">
                  <c:v>0.71399999999999997</c:v>
                </c:pt>
                <c:pt idx="1786">
                  <c:v>0.71440000000000003</c:v>
                </c:pt>
                <c:pt idx="1787">
                  <c:v>0.71479999999999999</c:v>
                </c:pt>
                <c:pt idx="1788">
                  <c:v>0.71520000000000006</c:v>
                </c:pt>
                <c:pt idx="1789">
                  <c:v>0.71560000000000001</c:v>
                </c:pt>
                <c:pt idx="1790">
                  <c:v>0.71599999999999997</c:v>
                </c:pt>
                <c:pt idx="1791">
                  <c:v>0.71639999999999993</c:v>
                </c:pt>
                <c:pt idx="1792">
                  <c:v>0.71679999999999999</c:v>
                </c:pt>
                <c:pt idx="1793">
                  <c:v>0.71719999999999995</c:v>
                </c:pt>
                <c:pt idx="1794">
                  <c:v>0.71760000000000002</c:v>
                </c:pt>
                <c:pt idx="1795">
                  <c:v>0.71799999999999997</c:v>
                </c:pt>
                <c:pt idx="1796">
                  <c:v>0.71840000000000004</c:v>
                </c:pt>
                <c:pt idx="1797">
                  <c:v>0.71879999999999999</c:v>
                </c:pt>
                <c:pt idx="1798">
                  <c:v>0.71920000000000006</c:v>
                </c:pt>
                <c:pt idx="1799">
                  <c:v>0.71960000000000002</c:v>
                </c:pt>
                <c:pt idx="1800">
                  <c:v>0.72000000000000008</c:v>
                </c:pt>
                <c:pt idx="1801">
                  <c:v>0.72039999999999993</c:v>
                </c:pt>
                <c:pt idx="1802">
                  <c:v>0.7208</c:v>
                </c:pt>
                <c:pt idx="1803">
                  <c:v>0.72119999999999995</c:v>
                </c:pt>
                <c:pt idx="1804">
                  <c:v>0.72160000000000002</c:v>
                </c:pt>
                <c:pt idx="1805">
                  <c:v>0.72199999999999998</c:v>
                </c:pt>
                <c:pt idx="1806">
                  <c:v>0.72240000000000004</c:v>
                </c:pt>
                <c:pt idx="1807">
                  <c:v>0.7228</c:v>
                </c:pt>
                <c:pt idx="1808">
                  <c:v>0.72320000000000007</c:v>
                </c:pt>
                <c:pt idx="1809">
                  <c:v>0.72360000000000002</c:v>
                </c:pt>
                <c:pt idx="1810">
                  <c:v>0.72400000000000009</c:v>
                </c:pt>
                <c:pt idx="1811">
                  <c:v>0.72440000000000004</c:v>
                </c:pt>
                <c:pt idx="1812">
                  <c:v>0.7248</c:v>
                </c:pt>
                <c:pt idx="1813">
                  <c:v>0.72519999999999996</c:v>
                </c:pt>
                <c:pt idx="1814">
                  <c:v>0.72559999999999991</c:v>
                </c:pt>
                <c:pt idx="1815">
                  <c:v>0.72599999999999998</c:v>
                </c:pt>
                <c:pt idx="1816">
                  <c:v>0.72639999999999993</c:v>
                </c:pt>
                <c:pt idx="1817">
                  <c:v>0.7268</c:v>
                </c:pt>
                <c:pt idx="1818">
                  <c:v>0.72719999999999996</c:v>
                </c:pt>
                <c:pt idx="1819">
                  <c:v>0.72760000000000002</c:v>
                </c:pt>
                <c:pt idx="1820">
                  <c:v>0.72799999999999998</c:v>
                </c:pt>
                <c:pt idx="1821">
                  <c:v>0.72840000000000005</c:v>
                </c:pt>
                <c:pt idx="1822">
                  <c:v>0.7288</c:v>
                </c:pt>
                <c:pt idx="1823">
                  <c:v>0.72920000000000007</c:v>
                </c:pt>
                <c:pt idx="1824">
                  <c:v>0.72959999999999992</c:v>
                </c:pt>
                <c:pt idx="1825">
                  <c:v>0.73</c:v>
                </c:pt>
                <c:pt idx="1826">
                  <c:v>0.73039999999999994</c:v>
                </c:pt>
                <c:pt idx="1827">
                  <c:v>0.73080000000000001</c:v>
                </c:pt>
                <c:pt idx="1828">
                  <c:v>0.73119999999999996</c:v>
                </c:pt>
                <c:pt idx="1829">
                  <c:v>0.73160000000000003</c:v>
                </c:pt>
                <c:pt idx="1830">
                  <c:v>0.73199999999999998</c:v>
                </c:pt>
                <c:pt idx="1831">
                  <c:v>0.73240000000000005</c:v>
                </c:pt>
                <c:pt idx="1832">
                  <c:v>0.73280000000000001</c:v>
                </c:pt>
                <c:pt idx="1833">
                  <c:v>0.73320000000000007</c:v>
                </c:pt>
                <c:pt idx="1834">
                  <c:v>0.73360000000000003</c:v>
                </c:pt>
                <c:pt idx="1835">
                  <c:v>0.73399999999999999</c:v>
                </c:pt>
                <c:pt idx="1836">
                  <c:v>0.73439999999999994</c:v>
                </c:pt>
                <c:pt idx="1837">
                  <c:v>0.73480000000000001</c:v>
                </c:pt>
                <c:pt idx="1838">
                  <c:v>0.73519999999999996</c:v>
                </c:pt>
                <c:pt idx="1839">
                  <c:v>0.73560000000000003</c:v>
                </c:pt>
                <c:pt idx="1840">
                  <c:v>0.73599999999999999</c:v>
                </c:pt>
                <c:pt idx="1841">
                  <c:v>0.73640000000000005</c:v>
                </c:pt>
                <c:pt idx="1842">
                  <c:v>0.73680000000000001</c:v>
                </c:pt>
                <c:pt idx="1843">
                  <c:v>0.73720000000000008</c:v>
                </c:pt>
                <c:pt idx="1844">
                  <c:v>0.73760000000000003</c:v>
                </c:pt>
                <c:pt idx="1845">
                  <c:v>0.7380000000000001</c:v>
                </c:pt>
                <c:pt idx="1846">
                  <c:v>0.73839999999999995</c:v>
                </c:pt>
                <c:pt idx="1847">
                  <c:v>0.73880000000000001</c:v>
                </c:pt>
                <c:pt idx="1848">
                  <c:v>0.73919999999999997</c:v>
                </c:pt>
                <c:pt idx="1849">
                  <c:v>0.73960000000000004</c:v>
                </c:pt>
                <c:pt idx="1850">
                  <c:v>0.74</c:v>
                </c:pt>
                <c:pt idx="1851">
                  <c:v>0.74039999999999995</c:v>
                </c:pt>
                <c:pt idx="1852">
                  <c:v>0.74080000000000001</c:v>
                </c:pt>
                <c:pt idx="1853">
                  <c:v>0.74119999999999997</c:v>
                </c:pt>
                <c:pt idx="1854">
                  <c:v>0.74160000000000004</c:v>
                </c:pt>
                <c:pt idx="1855">
                  <c:v>0.74199999999999999</c:v>
                </c:pt>
                <c:pt idx="1856">
                  <c:v>0.74240000000000006</c:v>
                </c:pt>
                <c:pt idx="1857">
                  <c:v>0.7427999999999999</c:v>
                </c:pt>
                <c:pt idx="1858">
                  <c:v>0.74319999999999997</c:v>
                </c:pt>
                <c:pt idx="1859">
                  <c:v>0.74359999999999993</c:v>
                </c:pt>
                <c:pt idx="1860">
                  <c:v>0.74399999999999999</c:v>
                </c:pt>
                <c:pt idx="1861">
                  <c:v>0.74439999999999995</c:v>
                </c:pt>
                <c:pt idx="1862">
                  <c:v>0.74480000000000002</c:v>
                </c:pt>
                <c:pt idx="1863">
                  <c:v>0.74519999999999997</c:v>
                </c:pt>
                <c:pt idx="1864">
                  <c:v>0.74560000000000004</c:v>
                </c:pt>
                <c:pt idx="1865">
                  <c:v>0.746</c:v>
                </c:pt>
                <c:pt idx="1866">
                  <c:v>0.74640000000000006</c:v>
                </c:pt>
                <c:pt idx="1867">
                  <c:v>0.74680000000000002</c:v>
                </c:pt>
                <c:pt idx="1868">
                  <c:v>0.74719999999999998</c:v>
                </c:pt>
                <c:pt idx="1869">
                  <c:v>0.74759999999999993</c:v>
                </c:pt>
                <c:pt idx="1870">
                  <c:v>0.748</c:v>
                </c:pt>
                <c:pt idx="1871">
                  <c:v>0.74839999999999995</c:v>
                </c:pt>
                <c:pt idx="1872">
                  <c:v>0.74880000000000002</c:v>
                </c:pt>
                <c:pt idx="1873">
                  <c:v>0.74919999999999998</c:v>
                </c:pt>
                <c:pt idx="1874">
                  <c:v>0.74960000000000004</c:v>
                </c:pt>
                <c:pt idx="1875">
                  <c:v>0.75</c:v>
                </c:pt>
                <c:pt idx="1876">
                  <c:v>0.75040000000000007</c:v>
                </c:pt>
                <c:pt idx="1877">
                  <c:v>0.75080000000000002</c:v>
                </c:pt>
                <c:pt idx="1878">
                  <c:v>0.75120000000000009</c:v>
                </c:pt>
                <c:pt idx="1879">
                  <c:v>0.75159999999999993</c:v>
                </c:pt>
                <c:pt idx="1880">
                  <c:v>0.752</c:v>
                </c:pt>
                <c:pt idx="1881">
                  <c:v>0.75239999999999996</c:v>
                </c:pt>
                <c:pt idx="1882">
                  <c:v>0.75280000000000002</c:v>
                </c:pt>
                <c:pt idx="1883">
                  <c:v>0.75319999999999998</c:v>
                </c:pt>
                <c:pt idx="1884">
                  <c:v>0.75360000000000005</c:v>
                </c:pt>
                <c:pt idx="1885">
                  <c:v>0.754</c:v>
                </c:pt>
                <c:pt idx="1886">
                  <c:v>0.75439999999999996</c:v>
                </c:pt>
                <c:pt idx="1887">
                  <c:v>0.75480000000000003</c:v>
                </c:pt>
                <c:pt idx="1888">
                  <c:v>0.75519999999999998</c:v>
                </c:pt>
                <c:pt idx="1889">
                  <c:v>0.75560000000000005</c:v>
                </c:pt>
                <c:pt idx="1890">
                  <c:v>0.75600000000000001</c:v>
                </c:pt>
                <c:pt idx="1891">
                  <c:v>0.75639999999999996</c:v>
                </c:pt>
                <c:pt idx="1892">
                  <c:v>0.75679999999999992</c:v>
                </c:pt>
                <c:pt idx="1893">
                  <c:v>0.75719999999999998</c:v>
                </c:pt>
                <c:pt idx="1894">
                  <c:v>0.75759999999999994</c:v>
                </c:pt>
                <c:pt idx="1895">
                  <c:v>0.75800000000000001</c:v>
                </c:pt>
                <c:pt idx="1896">
                  <c:v>0.75839999999999996</c:v>
                </c:pt>
                <c:pt idx="1897">
                  <c:v>0.75880000000000003</c:v>
                </c:pt>
                <c:pt idx="1898">
                  <c:v>0.75919999999999999</c:v>
                </c:pt>
                <c:pt idx="1899">
                  <c:v>0.75960000000000005</c:v>
                </c:pt>
                <c:pt idx="1900">
                  <c:v>0.76</c:v>
                </c:pt>
                <c:pt idx="1901">
                  <c:v>0.76040000000000008</c:v>
                </c:pt>
                <c:pt idx="1902">
                  <c:v>0.76079999999999992</c:v>
                </c:pt>
                <c:pt idx="1903">
                  <c:v>0.76119999999999999</c:v>
                </c:pt>
                <c:pt idx="1904">
                  <c:v>0.76159999999999994</c:v>
                </c:pt>
                <c:pt idx="1905">
                  <c:v>0.76200000000000001</c:v>
                </c:pt>
                <c:pt idx="1906">
                  <c:v>0.76239999999999997</c:v>
                </c:pt>
                <c:pt idx="1907">
                  <c:v>0.76280000000000003</c:v>
                </c:pt>
                <c:pt idx="1908">
                  <c:v>0.76319999999999999</c:v>
                </c:pt>
                <c:pt idx="1909">
                  <c:v>0.76360000000000006</c:v>
                </c:pt>
                <c:pt idx="1910">
                  <c:v>0.76400000000000001</c:v>
                </c:pt>
                <c:pt idx="1911">
                  <c:v>0.76440000000000008</c:v>
                </c:pt>
                <c:pt idx="1912">
                  <c:v>0.76480000000000004</c:v>
                </c:pt>
                <c:pt idx="1913">
                  <c:v>0.76519999999999999</c:v>
                </c:pt>
                <c:pt idx="1914">
                  <c:v>0.76559999999999995</c:v>
                </c:pt>
                <c:pt idx="1915">
                  <c:v>0.76600000000000001</c:v>
                </c:pt>
                <c:pt idx="1916">
                  <c:v>0.76639999999999997</c:v>
                </c:pt>
                <c:pt idx="1917">
                  <c:v>0.76680000000000004</c:v>
                </c:pt>
                <c:pt idx="1918">
                  <c:v>0.76719999999999999</c:v>
                </c:pt>
                <c:pt idx="1919">
                  <c:v>0.76760000000000006</c:v>
                </c:pt>
                <c:pt idx="1920">
                  <c:v>0.76800000000000002</c:v>
                </c:pt>
                <c:pt idx="1921">
                  <c:v>0.76840000000000008</c:v>
                </c:pt>
                <c:pt idx="1922">
                  <c:v>0.76880000000000004</c:v>
                </c:pt>
                <c:pt idx="1923">
                  <c:v>0.76919999999999999</c:v>
                </c:pt>
                <c:pt idx="1924">
                  <c:v>0.76959999999999995</c:v>
                </c:pt>
                <c:pt idx="1925">
                  <c:v>0.76999999999999991</c:v>
                </c:pt>
                <c:pt idx="1926">
                  <c:v>0.77039999999999997</c:v>
                </c:pt>
                <c:pt idx="1927">
                  <c:v>0.77079999999999993</c:v>
                </c:pt>
                <c:pt idx="1928">
                  <c:v>0.7712</c:v>
                </c:pt>
                <c:pt idx="1929">
                  <c:v>0.77159999999999995</c:v>
                </c:pt>
                <c:pt idx="1930">
                  <c:v>0.77200000000000002</c:v>
                </c:pt>
                <c:pt idx="1931">
                  <c:v>0.77239999999999998</c:v>
                </c:pt>
                <c:pt idx="1932">
                  <c:v>0.77280000000000004</c:v>
                </c:pt>
                <c:pt idx="1933">
                  <c:v>0.7732</c:v>
                </c:pt>
                <c:pt idx="1934">
                  <c:v>0.77360000000000007</c:v>
                </c:pt>
                <c:pt idx="1935">
                  <c:v>0.77399999999999991</c:v>
                </c:pt>
                <c:pt idx="1936">
                  <c:v>0.77439999999999998</c:v>
                </c:pt>
                <c:pt idx="1937">
                  <c:v>0.77479999999999993</c:v>
                </c:pt>
                <c:pt idx="1938">
                  <c:v>0.7752</c:v>
                </c:pt>
                <c:pt idx="1939">
                  <c:v>0.77559999999999996</c:v>
                </c:pt>
                <c:pt idx="1940">
                  <c:v>0.77600000000000002</c:v>
                </c:pt>
                <c:pt idx="1941">
                  <c:v>0.77639999999999998</c:v>
                </c:pt>
                <c:pt idx="1942">
                  <c:v>0.77680000000000005</c:v>
                </c:pt>
                <c:pt idx="1943">
                  <c:v>0.7772</c:v>
                </c:pt>
                <c:pt idx="1944">
                  <c:v>0.77760000000000007</c:v>
                </c:pt>
                <c:pt idx="1945">
                  <c:v>0.77800000000000002</c:v>
                </c:pt>
                <c:pt idx="1946">
                  <c:v>0.77839999999999998</c:v>
                </c:pt>
                <c:pt idx="1947">
                  <c:v>0.77879999999999994</c:v>
                </c:pt>
                <c:pt idx="1948">
                  <c:v>0.7792</c:v>
                </c:pt>
                <c:pt idx="1949">
                  <c:v>0.77959999999999996</c:v>
                </c:pt>
                <c:pt idx="1950">
                  <c:v>0.78</c:v>
                </c:pt>
                <c:pt idx="1951">
                  <c:v>0.78039999999999998</c:v>
                </c:pt>
                <c:pt idx="1952">
                  <c:v>0.78080000000000005</c:v>
                </c:pt>
                <c:pt idx="1953">
                  <c:v>0.78120000000000001</c:v>
                </c:pt>
                <c:pt idx="1954">
                  <c:v>0.78160000000000007</c:v>
                </c:pt>
                <c:pt idx="1955">
                  <c:v>0.78200000000000003</c:v>
                </c:pt>
                <c:pt idx="1956">
                  <c:v>0.7824000000000001</c:v>
                </c:pt>
                <c:pt idx="1957">
                  <c:v>0.78280000000000005</c:v>
                </c:pt>
                <c:pt idx="1958">
                  <c:v>0.78320000000000001</c:v>
                </c:pt>
                <c:pt idx="1959">
                  <c:v>0.78359999999999996</c:v>
                </c:pt>
                <c:pt idx="1960">
                  <c:v>0.78400000000000003</c:v>
                </c:pt>
                <c:pt idx="1961">
                  <c:v>0.78439999999999999</c:v>
                </c:pt>
                <c:pt idx="1962">
                  <c:v>0.78479999999999994</c:v>
                </c:pt>
                <c:pt idx="1963">
                  <c:v>0.78520000000000001</c:v>
                </c:pt>
                <c:pt idx="1964">
                  <c:v>0.78559999999999997</c:v>
                </c:pt>
                <c:pt idx="1965">
                  <c:v>0.78600000000000003</c:v>
                </c:pt>
                <c:pt idx="1966">
                  <c:v>0.78639999999999999</c:v>
                </c:pt>
                <c:pt idx="1967">
                  <c:v>0.78680000000000005</c:v>
                </c:pt>
                <c:pt idx="1968">
                  <c:v>0.78720000000000001</c:v>
                </c:pt>
                <c:pt idx="1969">
                  <c:v>0.78759999999999997</c:v>
                </c:pt>
                <c:pt idx="1970">
                  <c:v>0.78799999999999992</c:v>
                </c:pt>
                <c:pt idx="1971">
                  <c:v>0.78839999999999999</c:v>
                </c:pt>
                <c:pt idx="1972">
                  <c:v>0.78879999999999995</c:v>
                </c:pt>
                <c:pt idx="1973">
                  <c:v>0.78920000000000001</c:v>
                </c:pt>
                <c:pt idx="1974">
                  <c:v>0.78959999999999997</c:v>
                </c:pt>
                <c:pt idx="1975">
                  <c:v>0.79</c:v>
                </c:pt>
                <c:pt idx="1976">
                  <c:v>0.79039999999999999</c:v>
                </c:pt>
                <c:pt idx="1977">
                  <c:v>0.79080000000000006</c:v>
                </c:pt>
                <c:pt idx="1978">
                  <c:v>0.79120000000000001</c:v>
                </c:pt>
                <c:pt idx="1979">
                  <c:v>0.79160000000000008</c:v>
                </c:pt>
                <c:pt idx="1980">
                  <c:v>0.79199999999999993</c:v>
                </c:pt>
                <c:pt idx="1981">
                  <c:v>0.79239999999999999</c:v>
                </c:pt>
                <c:pt idx="1982">
                  <c:v>0.79279999999999995</c:v>
                </c:pt>
                <c:pt idx="1983">
                  <c:v>0.79320000000000002</c:v>
                </c:pt>
                <c:pt idx="1984">
                  <c:v>0.79359999999999997</c:v>
                </c:pt>
                <c:pt idx="1985">
                  <c:v>0.79400000000000004</c:v>
                </c:pt>
                <c:pt idx="1986">
                  <c:v>0.7944</c:v>
                </c:pt>
                <c:pt idx="1987">
                  <c:v>0.79480000000000006</c:v>
                </c:pt>
                <c:pt idx="1988">
                  <c:v>0.79520000000000002</c:v>
                </c:pt>
                <c:pt idx="1989">
                  <c:v>0.79560000000000008</c:v>
                </c:pt>
                <c:pt idx="1990">
                  <c:v>0.79600000000000004</c:v>
                </c:pt>
                <c:pt idx="1991">
                  <c:v>0.7964</c:v>
                </c:pt>
                <c:pt idx="1992">
                  <c:v>0.79679999999999995</c:v>
                </c:pt>
                <c:pt idx="1993">
                  <c:v>0.79720000000000002</c:v>
                </c:pt>
                <c:pt idx="1994">
                  <c:v>0.79759999999999998</c:v>
                </c:pt>
                <c:pt idx="1995">
                  <c:v>0.79800000000000004</c:v>
                </c:pt>
                <c:pt idx="1996">
                  <c:v>0.7984</c:v>
                </c:pt>
                <c:pt idx="1997">
                  <c:v>0.79879999999999995</c:v>
                </c:pt>
                <c:pt idx="1998">
                  <c:v>0.79920000000000002</c:v>
                </c:pt>
                <c:pt idx="1999">
                  <c:v>0.79959999999999998</c:v>
                </c:pt>
                <c:pt idx="2000">
                  <c:v>0.8</c:v>
                </c:pt>
                <c:pt idx="2001">
                  <c:v>0.8004</c:v>
                </c:pt>
                <c:pt idx="2002">
                  <c:v>0.80079999999999996</c:v>
                </c:pt>
                <c:pt idx="2003">
                  <c:v>0.80119999999999991</c:v>
                </c:pt>
                <c:pt idx="2004">
                  <c:v>0.80159999999999998</c:v>
                </c:pt>
                <c:pt idx="2005">
                  <c:v>0.80199999999999994</c:v>
                </c:pt>
                <c:pt idx="2006">
                  <c:v>0.8024</c:v>
                </c:pt>
                <c:pt idx="2007">
                  <c:v>0.80279999999999996</c:v>
                </c:pt>
                <c:pt idx="2008">
                  <c:v>0.80320000000000003</c:v>
                </c:pt>
                <c:pt idx="2009">
                  <c:v>0.80359999999999998</c:v>
                </c:pt>
                <c:pt idx="2010">
                  <c:v>0.80400000000000005</c:v>
                </c:pt>
                <c:pt idx="2011">
                  <c:v>0.8044</c:v>
                </c:pt>
                <c:pt idx="2012">
                  <c:v>0.80480000000000007</c:v>
                </c:pt>
                <c:pt idx="2013">
                  <c:v>0.80519999999999992</c:v>
                </c:pt>
                <c:pt idx="2014">
                  <c:v>0.80559999999999998</c:v>
                </c:pt>
                <c:pt idx="2015">
                  <c:v>0.80599999999999994</c:v>
                </c:pt>
                <c:pt idx="2016">
                  <c:v>0.80640000000000001</c:v>
                </c:pt>
                <c:pt idx="2017">
                  <c:v>0.80679999999999996</c:v>
                </c:pt>
                <c:pt idx="2018">
                  <c:v>0.80720000000000003</c:v>
                </c:pt>
                <c:pt idx="2019">
                  <c:v>0.80759999999999998</c:v>
                </c:pt>
                <c:pt idx="2020">
                  <c:v>0.80800000000000005</c:v>
                </c:pt>
                <c:pt idx="2021">
                  <c:v>0.80840000000000001</c:v>
                </c:pt>
                <c:pt idx="2022">
                  <c:v>0.80880000000000007</c:v>
                </c:pt>
                <c:pt idx="2023">
                  <c:v>0.80920000000000003</c:v>
                </c:pt>
                <c:pt idx="2024">
                  <c:v>0.80959999999999999</c:v>
                </c:pt>
                <c:pt idx="2025">
                  <c:v>0.80999999999999994</c:v>
                </c:pt>
                <c:pt idx="2026">
                  <c:v>0.81040000000000001</c:v>
                </c:pt>
                <c:pt idx="2027">
                  <c:v>0.81079999999999997</c:v>
                </c:pt>
                <c:pt idx="2028">
                  <c:v>0.81120000000000003</c:v>
                </c:pt>
                <c:pt idx="2029">
                  <c:v>0.81159999999999999</c:v>
                </c:pt>
                <c:pt idx="2030">
                  <c:v>0.81200000000000006</c:v>
                </c:pt>
                <c:pt idx="2031">
                  <c:v>0.81240000000000001</c:v>
                </c:pt>
                <c:pt idx="2032">
                  <c:v>0.81280000000000008</c:v>
                </c:pt>
                <c:pt idx="2033">
                  <c:v>0.81320000000000003</c:v>
                </c:pt>
                <c:pt idx="2034">
                  <c:v>0.81359999999999999</c:v>
                </c:pt>
                <c:pt idx="2035">
                  <c:v>0.81400000000000006</c:v>
                </c:pt>
                <c:pt idx="2036">
                  <c:v>0.8143999999999999</c:v>
                </c:pt>
                <c:pt idx="2037">
                  <c:v>0.81479999999999997</c:v>
                </c:pt>
                <c:pt idx="2038">
                  <c:v>0.81519999999999992</c:v>
                </c:pt>
                <c:pt idx="2039">
                  <c:v>0.81559999999999999</c:v>
                </c:pt>
                <c:pt idx="2040">
                  <c:v>0.81599999999999995</c:v>
                </c:pt>
                <c:pt idx="2041">
                  <c:v>0.81640000000000001</c:v>
                </c:pt>
                <c:pt idx="2042">
                  <c:v>0.81679999999999997</c:v>
                </c:pt>
                <c:pt idx="2043">
                  <c:v>0.81720000000000004</c:v>
                </c:pt>
                <c:pt idx="2044">
                  <c:v>0.81759999999999999</c:v>
                </c:pt>
                <c:pt idx="2045">
                  <c:v>0.81800000000000006</c:v>
                </c:pt>
                <c:pt idx="2046">
                  <c:v>0.81840000000000002</c:v>
                </c:pt>
                <c:pt idx="2047">
                  <c:v>0.81879999999999997</c:v>
                </c:pt>
                <c:pt idx="2048">
                  <c:v>0.81919999999999993</c:v>
                </c:pt>
                <c:pt idx="2049">
                  <c:v>0.8196</c:v>
                </c:pt>
                <c:pt idx="2050">
                  <c:v>0.82</c:v>
                </c:pt>
                <c:pt idx="2051">
                  <c:v>0.82040000000000002</c:v>
                </c:pt>
                <c:pt idx="2052">
                  <c:v>0.82079999999999997</c:v>
                </c:pt>
                <c:pt idx="2053">
                  <c:v>0.82120000000000004</c:v>
                </c:pt>
                <c:pt idx="2054">
                  <c:v>0.8216</c:v>
                </c:pt>
                <c:pt idx="2055">
                  <c:v>0.82200000000000006</c:v>
                </c:pt>
                <c:pt idx="2056">
                  <c:v>0.82240000000000002</c:v>
                </c:pt>
                <c:pt idx="2057">
                  <c:v>0.82280000000000009</c:v>
                </c:pt>
                <c:pt idx="2058">
                  <c:v>0.82319999999999993</c:v>
                </c:pt>
                <c:pt idx="2059">
                  <c:v>0.8236</c:v>
                </c:pt>
                <c:pt idx="2060">
                  <c:v>0.82399999999999995</c:v>
                </c:pt>
                <c:pt idx="2061">
                  <c:v>0.82440000000000002</c:v>
                </c:pt>
                <c:pt idx="2062">
                  <c:v>0.82479999999999998</c:v>
                </c:pt>
                <c:pt idx="2063">
                  <c:v>0.82520000000000004</c:v>
                </c:pt>
                <c:pt idx="2064">
                  <c:v>0.8256</c:v>
                </c:pt>
                <c:pt idx="2065">
                  <c:v>0.82600000000000007</c:v>
                </c:pt>
                <c:pt idx="2066">
                  <c:v>0.82640000000000002</c:v>
                </c:pt>
                <c:pt idx="2067">
                  <c:v>0.82680000000000009</c:v>
                </c:pt>
                <c:pt idx="2068">
                  <c:v>0.82720000000000005</c:v>
                </c:pt>
                <c:pt idx="2069">
                  <c:v>0.8276</c:v>
                </c:pt>
                <c:pt idx="2070">
                  <c:v>0.82799999999999996</c:v>
                </c:pt>
                <c:pt idx="2071">
                  <c:v>0.82840000000000003</c:v>
                </c:pt>
                <c:pt idx="2072">
                  <c:v>0.82879999999999998</c:v>
                </c:pt>
                <c:pt idx="2073">
                  <c:v>0.82919999999999994</c:v>
                </c:pt>
                <c:pt idx="2074">
                  <c:v>0.8296</c:v>
                </c:pt>
                <c:pt idx="2075">
                  <c:v>0.83</c:v>
                </c:pt>
                <c:pt idx="2076">
                  <c:v>0.83040000000000003</c:v>
                </c:pt>
                <c:pt idx="2077">
                  <c:v>0.83079999999999998</c:v>
                </c:pt>
                <c:pt idx="2078">
                  <c:v>0.83120000000000005</c:v>
                </c:pt>
                <c:pt idx="2079">
                  <c:v>0.83160000000000001</c:v>
                </c:pt>
                <c:pt idx="2080">
                  <c:v>0.83199999999999996</c:v>
                </c:pt>
                <c:pt idx="2081">
                  <c:v>0.83239999999999992</c:v>
                </c:pt>
                <c:pt idx="2082">
                  <c:v>0.83279999999999998</c:v>
                </c:pt>
                <c:pt idx="2083">
                  <c:v>0.83319999999999994</c:v>
                </c:pt>
                <c:pt idx="2084">
                  <c:v>0.83360000000000001</c:v>
                </c:pt>
                <c:pt idx="2085">
                  <c:v>0.83399999999999996</c:v>
                </c:pt>
                <c:pt idx="2086">
                  <c:v>0.83440000000000003</c:v>
                </c:pt>
                <c:pt idx="2087">
                  <c:v>0.83479999999999999</c:v>
                </c:pt>
                <c:pt idx="2088">
                  <c:v>0.83520000000000005</c:v>
                </c:pt>
                <c:pt idx="2089">
                  <c:v>0.83560000000000001</c:v>
                </c:pt>
                <c:pt idx="2090">
                  <c:v>0.83600000000000008</c:v>
                </c:pt>
                <c:pt idx="2091">
                  <c:v>0.83639999999999992</c:v>
                </c:pt>
                <c:pt idx="2092">
                  <c:v>0.83679999999999999</c:v>
                </c:pt>
                <c:pt idx="2093">
                  <c:v>0.83719999999999994</c:v>
                </c:pt>
                <c:pt idx="2094">
                  <c:v>0.83760000000000001</c:v>
                </c:pt>
                <c:pt idx="2095">
                  <c:v>0.83799999999999997</c:v>
                </c:pt>
                <c:pt idx="2096">
                  <c:v>0.83840000000000003</c:v>
                </c:pt>
                <c:pt idx="2097">
                  <c:v>0.83879999999999999</c:v>
                </c:pt>
                <c:pt idx="2098">
                  <c:v>0.83920000000000006</c:v>
                </c:pt>
                <c:pt idx="2099">
                  <c:v>0.83960000000000001</c:v>
                </c:pt>
                <c:pt idx="2100">
                  <c:v>0.84000000000000008</c:v>
                </c:pt>
                <c:pt idx="2101">
                  <c:v>0.84040000000000004</c:v>
                </c:pt>
                <c:pt idx="2102">
                  <c:v>0.84079999999999999</c:v>
                </c:pt>
                <c:pt idx="2103">
                  <c:v>0.84119999999999995</c:v>
                </c:pt>
                <c:pt idx="2104">
                  <c:v>0.84160000000000001</c:v>
                </c:pt>
                <c:pt idx="2105">
                  <c:v>0.84199999999999997</c:v>
                </c:pt>
                <c:pt idx="2106">
                  <c:v>0.84240000000000004</c:v>
                </c:pt>
                <c:pt idx="2107">
                  <c:v>0.84279999999999999</c:v>
                </c:pt>
                <c:pt idx="2108">
                  <c:v>0.84319999999999995</c:v>
                </c:pt>
                <c:pt idx="2109">
                  <c:v>0.84360000000000002</c:v>
                </c:pt>
                <c:pt idx="2110">
                  <c:v>0.84399999999999997</c:v>
                </c:pt>
                <c:pt idx="2111">
                  <c:v>0.84440000000000004</c:v>
                </c:pt>
                <c:pt idx="2112">
                  <c:v>0.8448</c:v>
                </c:pt>
                <c:pt idx="2113">
                  <c:v>0.84520000000000006</c:v>
                </c:pt>
                <c:pt idx="2114">
                  <c:v>0.84559999999999991</c:v>
                </c:pt>
                <c:pt idx="2115">
                  <c:v>0.84599999999999997</c:v>
                </c:pt>
                <c:pt idx="2116">
                  <c:v>0.84639999999999993</c:v>
                </c:pt>
                <c:pt idx="2117">
                  <c:v>0.8468</c:v>
                </c:pt>
                <c:pt idx="2118">
                  <c:v>0.84719999999999995</c:v>
                </c:pt>
                <c:pt idx="2119">
                  <c:v>0.84760000000000002</c:v>
                </c:pt>
                <c:pt idx="2120">
                  <c:v>0.84799999999999998</c:v>
                </c:pt>
                <c:pt idx="2121">
                  <c:v>0.84840000000000004</c:v>
                </c:pt>
                <c:pt idx="2122">
                  <c:v>0.8488</c:v>
                </c:pt>
                <c:pt idx="2123">
                  <c:v>0.84920000000000007</c:v>
                </c:pt>
                <c:pt idx="2124">
                  <c:v>0.84960000000000002</c:v>
                </c:pt>
                <c:pt idx="2125">
                  <c:v>0.85</c:v>
                </c:pt>
                <c:pt idx="2126">
                  <c:v>0.85039999999999993</c:v>
                </c:pt>
                <c:pt idx="2127">
                  <c:v>0.8508</c:v>
                </c:pt>
                <c:pt idx="2128">
                  <c:v>0.85119999999999996</c:v>
                </c:pt>
                <c:pt idx="2129">
                  <c:v>0.85160000000000002</c:v>
                </c:pt>
                <c:pt idx="2130">
                  <c:v>0.85199999999999998</c:v>
                </c:pt>
                <c:pt idx="2131">
                  <c:v>0.85240000000000005</c:v>
                </c:pt>
                <c:pt idx="2132">
                  <c:v>0.8528</c:v>
                </c:pt>
                <c:pt idx="2133">
                  <c:v>0.85320000000000007</c:v>
                </c:pt>
                <c:pt idx="2134">
                  <c:v>0.85360000000000003</c:v>
                </c:pt>
                <c:pt idx="2135">
                  <c:v>0.85400000000000009</c:v>
                </c:pt>
                <c:pt idx="2136">
                  <c:v>0.85439999999999994</c:v>
                </c:pt>
                <c:pt idx="2137">
                  <c:v>0.8548</c:v>
                </c:pt>
                <c:pt idx="2138">
                  <c:v>0.85519999999999996</c:v>
                </c:pt>
                <c:pt idx="2139">
                  <c:v>0.85560000000000003</c:v>
                </c:pt>
                <c:pt idx="2140">
                  <c:v>0.85599999999999998</c:v>
                </c:pt>
                <c:pt idx="2141">
                  <c:v>0.85640000000000005</c:v>
                </c:pt>
                <c:pt idx="2142">
                  <c:v>0.85680000000000001</c:v>
                </c:pt>
                <c:pt idx="2143">
                  <c:v>0.85720000000000007</c:v>
                </c:pt>
                <c:pt idx="2144">
                  <c:v>0.85760000000000003</c:v>
                </c:pt>
                <c:pt idx="2145">
                  <c:v>0.85799999999999998</c:v>
                </c:pt>
                <c:pt idx="2146">
                  <c:v>0.85840000000000005</c:v>
                </c:pt>
                <c:pt idx="2147">
                  <c:v>0.8587999999999999</c:v>
                </c:pt>
                <c:pt idx="2148">
                  <c:v>0.85919999999999996</c:v>
                </c:pt>
                <c:pt idx="2149">
                  <c:v>0.85959999999999992</c:v>
                </c:pt>
                <c:pt idx="2150">
                  <c:v>0.86</c:v>
                </c:pt>
                <c:pt idx="2151">
                  <c:v>0.86039999999999994</c:v>
                </c:pt>
                <c:pt idx="2152">
                  <c:v>0.86080000000000001</c:v>
                </c:pt>
                <c:pt idx="2153">
                  <c:v>0.86119999999999997</c:v>
                </c:pt>
                <c:pt idx="2154">
                  <c:v>0.86160000000000003</c:v>
                </c:pt>
                <c:pt idx="2155">
                  <c:v>0.86199999999999999</c:v>
                </c:pt>
                <c:pt idx="2156">
                  <c:v>0.86240000000000006</c:v>
                </c:pt>
                <c:pt idx="2157">
                  <c:v>0.86280000000000001</c:v>
                </c:pt>
                <c:pt idx="2158">
                  <c:v>0.86319999999999997</c:v>
                </c:pt>
                <c:pt idx="2159">
                  <c:v>0.86359999999999992</c:v>
                </c:pt>
                <c:pt idx="2160">
                  <c:v>0.86399999999999999</c:v>
                </c:pt>
                <c:pt idx="2161">
                  <c:v>0.86439999999999995</c:v>
                </c:pt>
                <c:pt idx="2162">
                  <c:v>0.86480000000000001</c:v>
                </c:pt>
                <c:pt idx="2163">
                  <c:v>0.86519999999999997</c:v>
                </c:pt>
                <c:pt idx="2164">
                  <c:v>0.86560000000000004</c:v>
                </c:pt>
                <c:pt idx="2165">
                  <c:v>0.86599999999999999</c:v>
                </c:pt>
                <c:pt idx="2166">
                  <c:v>0.86640000000000006</c:v>
                </c:pt>
                <c:pt idx="2167">
                  <c:v>0.86680000000000001</c:v>
                </c:pt>
                <c:pt idx="2168">
                  <c:v>0.86720000000000008</c:v>
                </c:pt>
                <c:pt idx="2169">
                  <c:v>0.86759999999999993</c:v>
                </c:pt>
                <c:pt idx="2170">
                  <c:v>0.86799999999999999</c:v>
                </c:pt>
                <c:pt idx="2171">
                  <c:v>0.86839999999999995</c:v>
                </c:pt>
                <c:pt idx="2172">
                  <c:v>0.86880000000000002</c:v>
                </c:pt>
                <c:pt idx="2173">
                  <c:v>0.86919999999999997</c:v>
                </c:pt>
                <c:pt idx="2174">
                  <c:v>0.86960000000000004</c:v>
                </c:pt>
                <c:pt idx="2175">
                  <c:v>0.87</c:v>
                </c:pt>
                <c:pt idx="2176">
                  <c:v>0.87040000000000006</c:v>
                </c:pt>
                <c:pt idx="2177">
                  <c:v>0.87080000000000002</c:v>
                </c:pt>
                <c:pt idx="2178">
                  <c:v>0.87120000000000009</c:v>
                </c:pt>
                <c:pt idx="2179">
                  <c:v>0.87160000000000004</c:v>
                </c:pt>
                <c:pt idx="2180">
                  <c:v>0.87200000000000011</c:v>
                </c:pt>
                <c:pt idx="2181">
                  <c:v>0.87239999999999995</c:v>
                </c:pt>
                <c:pt idx="2182">
                  <c:v>0.87280000000000002</c:v>
                </c:pt>
                <c:pt idx="2183">
                  <c:v>0.87319999999999998</c:v>
                </c:pt>
                <c:pt idx="2184">
                  <c:v>0.87359999999999993</c:v>
                </c:pt>
                <c:pt idx="2185">
                  <c:v>0.874</c:v>
                </c:pt>
                <c:pt idx="2186">
                  <c:v>0.87439999999999996</c:v>
                </c:pt>
                <c:pt idx="2187">
                  <c:v>0.87480000000000002</c:v>
                </c:pt>
                <c:pt idx="2188">
                  <c:v>0.87519999999999998</c:v>
                </c:pt>
                <c:pt idx="2189">
                  <c:v>0.87560000000000004</c:v>
                </c:pt>
                <c:pt idx="2190">
                  <c:v>0.876</c:v>
                </c:pt>
                <c:pt idx="2191">
                  <c:v>0.87640000000000007</c:v>
                </c:pt>
                <c:pt idx="2192">
                  <c:v>0.87679999999999991</c:v>
                </c:pt>
                <c:pt idx="2193">
                  <c:v>0.87719999999999998</c:v>
                </c:pt>
                <c:pt idx="2194">
                  <c:v>0.87759999999999994</c:v>
                </c:pt>
                <c:pt idx="2195">
                  <c:v>0.878</c:v>
                </c:pt>
                <c:pt idx="2196">
                  <c:v>0.87839999999999996</c:v>
                </c:pt>
                <c:pt idx="2197">
                  <c:v>0.87880000000000003</c:v>
                </c:pt>
                <c:pt idx="2198">
                  <c:v>0.87919999999999998</c:v>
                </c:pt>
                <c:pt idx="2199">
                  <c:v>0.87960000000000005</c:v>
                </c:pt>
                <c:pt idx="2200">
                  <c:v>0.88</c:v>
                </c:pt>
                <c:pt idx="2201">
                  <c:v>0.88040000000000007</c:v>
                </c:pt>
                <c:pt idx="2202">
                  <c:v>0.88080000000000003</c:v>
                </c:pt>
                <c:pt idx="2203">
                  <c:v>0.88119999999999998</c:v>
                </c:pt>
                <c:pt idx="2204">
                  <c:v>0.88159999999999994</c:v>
                </c:pt>
                <c:pt idx="2205">
                  <c:v>0.88200000000000001</c:v>
                </c:pt>
                <c:pt idx="2206">
                  <c:v>0.88239999999999996</c:v>
                </c:pt>
                <c:pt idx="2207">
                  <c:v>0.88280000000000003</c:v>
                </c:pt>
                <c:pt idx="2208">
                  <c:v>0.88319999999999999</c:v>
                </c:pt>
                <c:pt idx="2209">
                  <c:v>0.88360000000000005</c:v>
                </c:pt>
                <c:pt idx="2210">
                  <c:v>0.88400000000000001</c:v>
                </c:pt>
                <c:pt idx="2211">
                  <c:v>0.88440000000000007</c:v>
                </c:pt>
                <c:pt idx="2212">
                  <c:v>0.88480000000000003</c:v>
                </c:pt>
                <c:pt idx="2213">
                  <c:v>0.8852000000000001</c:v>
                </c:pt>
                <c:pt idx="2214">
                  <c:v>0.88559999999999994</c:v>
                </c:pt>
                <c:pt idx="2215">
                  <c:v>0.88600000000000001</c:v>
                </c:pt>
                <c:pt idx="2216">
                  <c:v>0.88639999999999997</c:v>
                </c:pt>
                <c:pt idx="2217">
                  <c:v>0.88680000000000003</c:v>
                </c:pt>
                <c:pt idx="2218">
                  <c:v>0.88719999999999999</c:v>
                </c:pt>
                <c:pt idx="2219">
                  <c:v>0.88759999999999994</c:v>
                </c:pt>
                <c:pt idx="2220">
                  <c:v>0.88800000000000001</c:v>
                </c:pt>
                <c:pt idx="2221">
                  <c:v>0.88839999999999997</c:v>
                </c:pt>
                <c:pt idx="2222">
                  <c:v>0.88880000000000003</c:v>
                </c:pt>
                <c:pt idx="2223">
                  <c:v>0.88919999999999999</c:v>
                </c:pt>
                <c:pt idx="2224">
                  <c:v>0.88960000000000006</c:v>
                </c:pt>
                <c:pt idx="2225">
                  <c:v>0.8899999999999999</c:v>
                </c:pt>
                <c:pt idx="2226">
                  <c:v>0.89039999999999997</c:v>
                </c:pt>
                <c:pt idx="2227">
                  <c:v>0.89079999999999993</c:v>
                </c:pt>
                <c:pt idx="2228">
                  <c:v>0.89119999999999999</c:v>
                </c:pt>
                <c:pt idx="2229">
                  <c:v>0.89159999999999995</c:v>
                </c:pt>
                <c:pt idx="2230">
                  <c:v>0</c:v>
                </c:pt>
                <c:pt idx="2231">
                  <c:v>0</c:v>
                </c:pt>
                <c:pt idx="2232">
                  <c:v>0</c:v>
                </c:pt>
                <c:pt idx="2233">
                  <c:v>0</c:v>
                </c:pt>
                <c:pt idx="2234">
                  <c:v>0</c:v>
                </c:pt>
                <c:pt idx="2235">
                  <c:v>0</c:v>
                </c:pt>
                <c:pt idx="2236">
                  <c:v>0</c:v>
                </c:pt>
                <c:pt idx="2237">
                  <c:v>0</c:v>
                </c:pt>
                <c:pt idx="2238">
                  <c:v>0</c:v>
                </c:pt>
                <c:pt idx="2239">
                  <c:v>0</c:v>
                </c:pt>
                <c:pt idx="2240">
                  <c:v>0</c:v>
                </c:pt>
                <c:pt idx="2241">
                  <c:v>0</c:v>
                </c:pt>
                <c:pt idx="2242">
                  <c:v>0</c:v>
                </c:pt>
                <c:pt idx="2243">
                  <c:v>0</c:v>
                </c:pt>
                <c:pt idx="2244">
                  <c:v>0</c:v>
                </c:pt>
                <c:pt idx="2245">
                  <c:v>0</c:v>
                </c:pt>
                <c:pt idx="2246">
                  <c:v>0</c:v>
                </c:pt>
                <c:pt idx="2247">
                  <c:v>0</c:v>
                </c:pt>
                <c:pt idx="2248">
                  <c:v>0</c:v>
                </c:pt>
                <c:pt idx="2249">
                  <c:v>0</c:v>
                </c:pt>
                <c:pt idx="2250">
                  <c:v>0</c:v>
                </c:pt>
                <c:pt idx="2251">
                  <c:v>0</c:v>
                </c:pt>
                <c:pt idx="2252">
                  <c:v>0</c:v>
                </c:pt>
                <c:pt idx="2253">
                  <c:v>0</c:v>
                </c:pt>
                <c:pt idx="2254">
                  <c:v>0</c:v>
                </c:pt>
                <c:pt idx="2255">
                  <c:v>0</c:v>
                </c:pt>
                <c:pt idx="2256">
                  <c:v>0</c:v>
                </c:pt>
                <c:pt idx="2257">
                  <c:v>0</c:v>
                </c:pt>
                <c:pt idx="2258">
                  <c:v>0</c:v>
                </c:pt>
                <c:pt idx="2259">
                  <c:v>0</c:v>
                </c:pt>
                <c:pt idx="2260">
                  <c:v>0</c:v>
                </c:pt>
                <c:pt idx="2261">
                  <c:v>0</c:v>
                </c:pt>
                <c:pt idx="2262">
                  <c:v>0</c:v>
                </c:pt>
                <c:pt idx="2263">
                  <c:v>0</c:v>
                </c:pt>
                <c:pt idx="2264">
                  <c:v>0</c:v>
                </c:pt>
                <c:pt idx="2265">
                  <c:v>0</c:v>
                </c:pt>
                <c:pt idx="2266">
                  <c:v>0</c:v>
                </c:pt>
                <c:pt idx="2267">
                  <c:v>0</c:v>
                </c:pt>
                <c:pt idx="2268">
                  <c:v>0</c:v>
                </c:pt>
                <c:pt idx="2269">
                  <c:v>0</c:v>
                </c:pt>
                <c:pt idx="2270">
                  <c:v>0</c:v>
                </c:pt>
                <c:pt idx="2271">
                  <c:v>0</c:v>
                </c:pt>
                <c:pt idx="2272">
                  <c:v>0</c:v>
                </c:pt>
                <c:pt idx="2273">
                  <c:v>0</c:v>
                </c:pt>
                <c:pt idx="2274">
                  <c:v>0</c:v>
                </c:pt>
                <c:pt idx="2275">
                  <c:v>0</c:v>
                </c:pt>
                <c:pt idx="2276">
                  <c:v>0</c:v>
                </c:pt>
                <c:pt idx="2277">
                  <c:v>0</c:v>
                </c:pt>
                <c:pt idx="2278">
                  <c:v>0</c:v>
                </c:pt>
                <c:pt idx="2279">
                  <c:v>0</c:v>
                </c:pt>
                <c:pt idx="2280">
                  <c:v>0</c:v>
                </c:pt>
                <c:pt idx="2281">
                  <c:v>0</c:v>
                </c:pt>
                <c:pt idx="2282">
                  <c:v>0</c:v>
                </c:pt>
                <c:pt idx="2283">
                  <c:v>0</c:v>
                </c:pt>
                <c:pt idx="2284">
                  <c:v>0</c:v>
                </c:pt>
                <c:pt idx="2285">
                  <c:v>0</c:v>
                </c:pt>
                <c:pt idx="2286">
                  <c:v>0</c:v>
                </c:pt>
                <c:pt idx="2287">
                  <c:v>0</c:v>
                </c:pt>
                <c:pt idx="2288">
                  <c:v>0</c:v>
                </c:pt>
                <c:pt idx="2289">
                  <c:v>0</c:v>
                </c:pt>
                <c:pt idx="2290">
                  <c:v>0</c:v>
                </c:pt>
                <c:pt idx="2291">
                  <c:v>0</c:v>
                </c:pt>
                <c:pt idx="2292">
                  <c:v>0</c:v>
                </c:pt>
                <c:pt idx="2293">
                  <c:v>0</c:v>
                </c:pt>
                <c:pt idx="2294">
                  <c:v>0</c:v>
                </c:pt>
                <c:pt idx="2295">
                  <c:v>0</c:v>
                </c:pt>
                <c:pt idx="2296">
                  <c:v>0</c:v>
                </c:pt>
                <c:pt idx="2297">
                  <c:v>0</c:v>
                </c:pt>
                <c:pt idx="2298">
                  <c:v>0</c:v>
                </c:pt>
                <c:pt idx="2299">
                  <c:v>0</c:v>
                </c:pt>
                <c:pt idx="2300">
                  <c:v>0</c:v>
                </c:pt>
                <c:pt idx="2301">
                  <c:v>0</c:v>
                </c:pt>
                <c:pt idx="2302">
                  <c:v>0</c:v>
                </c:pt>
                <c:pt idx="2303">
                  <c:v>0</c:v>
                </c:pt>
                <c:pt idx="2304">
                  <c:v>0</c:v>
                </c:pt>
                <c:pt idx="2305">
                  <c:v>0</c:v>
                </c:pt>
                <c:pt idx="2306">
                  <c:v>0</c:v>
                </c:pt>
                <c:pt idx="2307">
                  <c:v>0</c:v>
                </c:pt>
                <c:pt idx="2308">
                  <c:v>0</c:v>
                </c:pt>
                <c:pt idx="2309">
                  <c:v>0</c:v>
                </c:pt>
              </c:numCache>
            </c:numRef>
          </c:xVal>
          <c:yVal>
            <c:numRef>
              <c:f>'Time of Arrival Spectra'!$AS$2:$AS$2483</c:f>
              <c:numCache>
                <c:formatCode>0.00</c:formatCode>
                <c:ptCount val="2482"/>
                <c:pt idx="0">
                  <c:v>0</c:v>
                </c:pt>
                <c:pt idx="1">
                  <c:v>0.48000000000000004</c:v>
                </c:pt>
                <c:pt idx="2">
                  <c:v>1.0399999999999998</c:v>
                </c:pt>
                <c:pt idx="3">
                  <c:v>0.24000000000000002</c:v>
                </c:pt>
                <c:pt idx="4">
                  <c:v>0.08</c:v>
                </c:pt>
                <c:pt idx="5">
                  <c:v>0.4</c:v>
                </c:pt>
                <c:pt idx="6">
                  <c:v>1.0399999999999998</c:v>
                </c:pt>
                <c:pt idx="7">
                  <c:v>0.8</c:v>
                </c:pt>
                <c:pt idx="8">
                  <c:v>1.36</c:v>
                </c:pt>
                <c:pt idx="9">
                  <c:v>0.8</c:v>
                </c:pt>
                <c:pt idx="10">
                  <c:v>1.28</c:v>
                </c:pt>
                <c:pt idx="11">
                  <c:v>0.55999999999999994</c:v>
                </c:pt>
                <c:pt idx="12">
                  <c:v>0.32</c:v>
                </c:pt>
                <c:pt idx="13">
                  <c:v>0.64</c:v>
                </c:pt>
                <c:pt idx="14">
                  <c:v>0.72000000000000008</c:v>
                </c:pt>
                <c:pt idx="15">
                  <c:v>1.0399999999999998</c:v>
                </c:pt>
                <c:pt idx="16">
                  <c:v>0.8</c:v>
                </c:pt>
                <c:pt idx="17">
                  <c:v>1.2</c:v>
                </c:pt>
                <c:pt idx="18">
                  <c:v>0.8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0.08</c:v>
                </c:pt>
                <c:pt idx="24">
                  <c:v>0.16</c:v>
                </c:pt>
                <c:pt idx="25">
                  <c:v>0.16</c:v>
                </c:pt>
                <c:pt idx="26">
                  <c:v>0</c:v>
                </c:pt>
                <c:pt idx="27">
                  <c:v>0.24000000000000002</c:v>
                </c:pt>
                <c:pt idx="28">
                  <c:v>0.08</c:v>
                </c:pt>
                <c:pt idx="29">
                  <c:v>0</c:v>
                </c:pt>
                <c:pt idx="30">
                  <c:v>0.08</c:v>
                </c:pt>
                <c:pt idx="31">
                  <c:v>0</c:v>
                </c:pt>
                <c:pt idx="32">
                  <c:v>0.08</c:v>
                </c:pt>
                <c:pt idx="33">
                  <c:v>0.4</c:v>
                </c:pt>
                <c:pt idx="34">
                  <c:v>0</c:v>
                </c:pt>
                <c:pt idx="35">
                  <c:v>0</c:v>
                </c:pt>
                <c:pt idx="36">
                  <c:v>0.08</c:v>
                </c:pt>
                <c:pt idx="37">
                  <c:v>0.16</c:v>
                </c:pt>
                <c:pt idx="38">
                  <c:v>0.08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0.08</c:v>
                </c:pt>
                <c:pt idx="49">
                  <c:v>0.08</c:v>
                </c:pt>
                <c:pt idx="50">
                  <c:v>0.08</c:v>
                </c:pt>
                <c:pt idx="51">
                  <c:v>0.08</c:v>
                </c:pt>
                <c:pt idx="52">
                  <c:v>0.16</c:v>
                </c:pt>
                <c:pt idx="53">
                  <c:v>0.24000000000000002</c:v>
                </c:pt>
                <c:pt idx="54">
                  <c:v>0.32</c:v>
                </c:pt>
                <c:pt idx="55">
                  <c:v>0.4</c:v>
                </c:pt>
                <c:pt idx="56">
                  <c:v>0.4</c:v>
                </c:pt>
                <c:pt idx="57">
                  <c:v>0.55999999999999994</c:v>
                </c:pt>
                <c:pt idx="58">
                  <c:v>0.55999999999999994</c:v>
                </c:pt>
                <c:pt idx="59">
                  <c:v>0.55999999999999994</c:v>
                </c:pt>
                <c:pt idx="60">
                  <c:v>0.64</c:v>
                </c:pt>
                <c:pt idx="61">
                  <c:v>0.8</c:v>
                </c:pt>
                <c:pt idx="62">
                  <c:v>0.96000000000000008</c:v>
                </c:pt>
                <c:pt idx="63">
                  <c:v>0.8</c:v>
                </c:pt>
                <c:pt idx="64">
                  <c:v>0.55999999999999994</c:v>
                </c:pt>
                <c:pt idx="65">
                  <c:v>0.64</c:v>
                </c:pt>
                <c:pt idx="66">
                  <c:v>0.4</c:v>
                </c:pt>
                <c:pt idx="67">
                  <c:v>0.48000000000000004</c:v>
                </c:pt>
                <c:pt idx="68">
                  <c:v>0.48000000000000004</c:v>
                </c:pt>
                <c:pt idx="69">
                  <c:v>0.55999999999999994</c:v>
                </c:pt>
                <c:pt idx="70">
                  <c:v>0.48000000000000004</c:v>
                </c:pt>
                <c:pt idx="71">
                  <c:v>0.4</c:v>
                </c:pt>
                <c:pt idx="72">
                  <c:v>0.24000000000000002</c:v>
                </c:pt>
                <c:pt idx="73">
                  <c:v>0.16</c:v>
                </c:pt>
                <c:pt idx="74">
                  <c:v>0.08</c:v>
                </c:pt>
                <c:pt idx="75">
                  <c:v>0.16</c:v>
                </c:pt>
                <c:pt idx="76">
                  <c:v>0.08</c:v>
                </c:pt>
                <c:pt idx="77">
                  <c:v>0.16</c:v>
                </c:pt>
                <c:pt idx="78">
                  <c:v>0.32</c:v>
                </c:pt>
                <c:pt idx="79">
                  <c:v>0.24000000000000002</c:v>
                </c:pt>
                <c:pt idx="80">
                  <c:v>0.08</c:v>
                </c:pt>
                <c:pt idx="81">
                  <c:v>0</c:v>
                </c:pt>
                <c:pt idx="82">
                  <c:v>0.08</c:v>
                </c:pt>
                <c:pt idx="83">
                  <c:v>0.16</c:v>
                </c:pt>
                <c:pt idx="84">
                  <c:v>0.16</c:v>
                </c:pt>
                <c:pt idx="85">
                  <c:v>0</c:v>
                </c:pt>
                <c:pt idx="86">
                  <c:v>0.16</c:v>
                </c:pt>
                <c:pt idx="87">
                  <c:v>0.16</c:v>
                </c:pt>
                <c:pt idx="88">
                  <c:v>0.24000000000000002</c:v>
                </c:pt>
                <c:pt idx="89">
                  <c:v>0.08</c:v>
                </c:pt>
                <c:pt idx="90">
                  <c:v>0</c:v>
                </c:pt>
                <c:pt idx="91">
                  <c:v>0</c:v>
                </c:pt>
                <c:pt idx="92">
                  <c:v>0.16</c:v>
                </c:pt>
                <c:pt idx="93">
                  <c:v>0</c:v>
                </c:pt>
                <c:pt idx="94">
                  <c:v>0.16</c:v>
                </c:pt>
                <c:pt idx="95">
                  <c:v>0.16</c:v>
                </c:pt>
                <c:pt idx="96">
                  <c:v>0.16</c:v>
                </c:pt>
                <c:pt idx="97">
                  <c:v>0</c:v>
                </c:pt>
                <c:pt idx="98">
                  <c:v>0.16</c:v>
                </c:pt>
                <c:pt idx="99">
                  <c:v>0</c:v>
                </c:pt>
                <c:pt idx="100">
                  <c:v>0.08</c:v>
                </c:pt>
                <c:pt idx="101">
                  <c:v>0.08</c:v>
                </c:pt>
                <c:pt idx="102">
                  <c:v>0.08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0.08</c:v>
                </c:pt>
                <c:pt idx="108">
                  <c:v>0.08</c:v>
                </c:pt>
                <c:pt idx="109">
                  <c:v>0</c:v>
                </c:pt>
                <c:pt idx="110">
                  <c:v>0</c:v>
                </c:pt>
                <c:pt idx="111">
                  <c:v>0.16</c:v>
                </c:pt>
                <c:pt idx="112">
                  <c:v>0.08</c:v>
                </c:pt>
                <c:pt idx="113">
                  <c:v>0</c:v>
                </c:pt>
                <c:pt idx="114">
                  <c:v>0.16</c:v>
                </c:pt>
                <c:pt idx="115">
                  <c:v>0.08</c:v>
                </c:pt>
                <c:pt idx="116">
                  <c:v>0.16</c:v>
                </c:pt>
                <c:pt idx="117">
                  <c:v>0.08</c:v>
                </c:pt>
                <c:pt idx="118">
                  <c:v>0</c:v>
                </c:pt>
                <c:pt idx="119">
                  <c:v>0</c:v>
                </c:pt>
                <c:pt idx="120">
                  <c:v>0.08</c:v>
                </c:pt>
                <c:pt idx="121">
                  <c:v>0.16</c:v>
                </c:pt>
                <c:pt idx="122">
                  <c:v>0.08</c:v>
                </c:pt>
                <c:pt idx="123">
                  <c:v>0</c:v>
                </c:pt>
                <c:pt idx="124">
                  <c:v>0.08</c:v>
                </c:pt>
                <c:pt idx="125">
                  <c:v>0.08</c:v>
                </c:pt>
                <c:pt idx="126">
                  <c:v>0.08</c:v>
                </c:pt>
                <c:pt idx="127">
                  <c:v>0</c:v>
                </c:pt>
                <c:pt idx="128">
                  <c:v>0</c:v>
                </c:pt>
                <c:pt idx="129">
                  <c:v>0.16</c:v>
                </c:pt>
                <c:pt idx="130">
                  <c:v>0</c:v>
                </c:pt>
                <c:pt idx="131">
                  <c:v>0.16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0.08</c:v>
                </c:pt>
                <c:pt idx="136">
                  <c:v>0.16</c:v>
                </c:pt>
                <c:pt idx="137">
                  <c:v>0</c:v>
                </c:pt>
                <c:pt idx="138">
                  <c:v>0</c:v>
                </c:pt>
                <c:pt idx="139">
                  <c:v>0.16</c:v>
                </c:pt>
                <c:pt idx="140">
                  <c:v>0.08</c:v>
                </c:pt>
                <c:pt idx="141">
                  <c:v>0</c:v>
                </c:pt>
                <c:pt idx="142">
                  <c:v>0.08</c:v>
                </c:pt>
                <c:pt idx="143">
                  <c:v>0</c:v>
                </c:pt>
                <c:pt idx="144">
                  <c:v>0.08</c:v>
                </c:pt>
                <c:pt idx="145">
                  <c:v>0.08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0.08</c:v>
                </c:pt>
                <c:pt idx="153">
                  <c:v>0.08</c:v>
                </c:pt>
                <c:pt idx="154">
                  <c:v>0.08</c:v>
                </c:pt>
                <c:pt idx="155">
                  <c:v>0</c:v>
                </c:pt>
                <c:pt idx="156">
                  <c:v>0</c:v>
                </c:pt>
                <c:pt idx="157">
                  <c:v>0.16</c:v>
                </c:pt>
                <c:pt idx="158">
                  <c:v>0.08</c:v>
                </c:pt>
                <c:pt idx="159">
                  <c:v>0</c:v>
                </c:pt>
                <c:pt idx="160">
                  <c:v>0.08</c:v>
                </c:pt>
                <c:pt idx="161">
                  <c:v>0.08</c:v>
                </c:pt>
                <c:pt idx="162">
                  <c:v>0</c:v>
                </c:pt>
                <c:pt idx="163">
                  <c:v>0.08</c:v>
                </c:pt>
                <c:pt idx="164">
                  <c:v>0.08</c:v>
                </c:pt>
                <c:pt idx="165">
                  <c:v>0.16</c:v>
                </c:pt>
                <c:pt idx="166">
                  <c:v>0.08</c:v>
                </c:pt>
                <c:pt idx="167">
                  <c:v>0.08</c:v>
                </c:pt>
                <c:pt idx="168">
                  <c:v>0.24000000000000002</c:v>
                </c:pt>
                <c:pt idx="169">
                  <c:v>0.08</c:v>
                </c:pt>
                <c:pt idx="170">
                  <c:v>0.16</c:v>
                </c:pt>
                <c:pt idx="171">
                  <c:v>0</c:v>
                </c:pt>
                <c:pt idx="172">
                  <c:v>0.08</c:v>
                </c:pt>
                <c:pt idx="173">
                  <c:v>0</c:v>
                </c:pt>
                <c:pt idx="174">
                  <c:v>0</c:v>
                </c:pt>
                <c:pt idx="175">
                  <c:v>0.08</c:v>
                </c:pt>
                <c:pt idx="176">
                  <c:v>0</c:v>
                </c:pt>
                <c:pt idx="177">
                  <c:v>0</c:v>
                </c:pt>
                <c:pt idx="178">
                  <c:v>0.16</c:v>
                </c:pt>
                <c:pt idx="179">
                  <c:v>0.08</c:v>
                </c:pt>
                <c:pt idx="180">
                  <c:v>0.08</c:v>
                </c:pt>
                <c:pt idx="181">
                  <c:v>0.16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0.16</c:v>
                </c:pt>
                <c:pt idx="187">
                  <c:v>0</c:v>
                </c:pt>
                <c:pt idx="188">
                  <c:v>0.08</c:v>
                </c:pt>
                <c:pt idx="189">
                  <c:v>0.08</c:v>
                </c:pt>
                <c:pt idx="190">
                  <c:v>0.24000000000000002</c:v>
                </c:pt>
                <c:pt idx="191">
                  <c:v>0.08</c:v>
                </c:pt>
                <c:pt idx="192">
                  <c:v>0.08</c:v>
                </c:pt>
                <c:pt idx="193">
                  <c:v>0.08</c:v>
                </c:pt>
                <c:pt idx="194">
                  <c:v>0.08</c:v>
                </c:pt>
                <c:pt idx="195">
                  <c:v>0.08</c:v>
                </c:pt>
                <c:pt idx="196">
                  <c:v>0.08</c:v>
                </c:pt>
                <c:pt idx="197">
                  <c:v>0</c:v>
                </c:pt>
                <c:pt idx="198">
                  <c:v>0.08</c:v>
                </c:pt>
                <c:pt idx="199">
                  <c:v>0.08</c:v>
                </c:pt>
                <c:pt idx="200">
                  <c:v>0</c:v>
                </c:pt>
                <c:pt idx="201">
                  <c:v>0.08</c:v>
                </c:pt>
                <c:pt idx="202">
                  <c:v>0.08</c:v>
                </c:pt>
                <c:pt idx="203">
                  <c:v>0.08</c:v>
                </c:pt>
                <c:pt idx="204">
                  <c:v>0.08</c:v>
                </c:pt>
                <c:pt idx="205">
                  <c:v>0.16</c:v>
                </c:pt>
                <c:pt idx="206">
                  <c:v>0.08</c:v>
                </c:pt>
                <c:pt idx="207">
                  <c:v>0.08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0.08</c:v>
                </c:pt>
                <c:pt idx="213">
                  <c:v>0</c:v>
                </c:pt>
                <c:pt idx="214">
                  <c:v>0.08</c:v>
                </c:pt>
                <c:pt idx="215">
                  <c:v>0.08</c:v>
                </c:pt>
                <c:pt idx="216">
                  <c:v>0.24000000000000002</c:v>
                </c:pt>
                <c:pt idx="217">
                  <c:v>0</c:v>
                </c:pt>
                <c:pt idx="218">
                  <c:v>0.08</c:v>
                </c:pt>
                <c:pt idx="219">
                  <c:v>0.16</c:v>
                </c:pt>
                <c:pt idx="220">
                  <c:v>0</c:v>
                </c:pt>
                <c:pt idx="221">
                  <c:v>0.08</c:v>
                </c:pt>
                <c:pt idx="222">
                  <c:v>0.08</c:v>
                </c:pt>
                <c:pt idx="223">
                  <c:v>0.16</c:v>
                </c:pt>
                <c:pt idx="224">
                  <c:v>0.08</c:v>
                </c:pt>
                <c:pt idx="225">
                  <c:v>0</c:v>
                </c:pt>
                <c:pt idx="226">
                  <c:v>0.08</c:v>
                </c:pt>
                <c:pt idx="227">
                  <c:v>0.16</c:v>
                </c:pt>
                <c:pt idx="228">
                  <c:v>0.08</c:v>
                </c:pt>
                <c:pt idx="229">
                  <c:v>0.16</c:v>
                </c:pt>
                <c:pt idx="230">
                  <c:v>0.08</c:v>
                </c:pt>
                <c:pt idx="231">
                  <c:v>0.08</c:v>
                </c:pt>
                <c:pt idx="232">
                  <c:v>0.16</c:v>
                </c:pt>
                <c:pt idx="233">
                  <c:v>0</c:v>
                </c:pt>
                <c:pt idx="234">
                  <c:v>0</c:v>
                </c:pt>
                <c:pt idx="235">
                  <c:v>0.08</c:v>
                </c:pt>
                <c:pt idx="236">
                  <c:v>0.08</c:v>
                </c:pt>
                <c:pt idx="237">
                  <c:v>0</c:v>
                </c:pt>
                <c:pt idx="238">
                  <c:v>0.08</c:v>
                </c:pt>
                <c:pt idx="239">
                  <c:v>0.08</c:v>
                </c:pt>
                <c:pt idx="240">
                  <c:v>0.08</c:v>
                </c:pt>
                <c:pt idx="241">
                  <c:v>0</c:v>
                </c:pt>
                <c:pt idx="242">
                  <c:v>0.08</c:v>
                </c:pt>
                <c:pt idx="243">
                  <c:v>0.16</c:v>
                </c:pt>
                <c:pt idx="244">
                  <c:v>0.08</c:v>
                </c:pt>
                <c:pt idx="245">
                  <c:v>0.08</c:v>
                </c:pt>
                <c:pt idx="246">
                  <c:v>0.08</c:v>
                </c:pt>
                <c:pt idx="247">
                  <c:v>0.16</c:v>
                </c:pt>
                <c:pt idx="248">
                  <c:v>0.08</c:v>
                </c:pt>
                <c:pt idx="249">
                  <c:v>0.08</c:v>
                </c:pt>
                <c:pt idx="250">
                  <c:v>0.08</c:v>
                </c:pt>
                <c:pt idx="251">
                  <c:v>0</c:v>
                </c:pt>
                <c:pt idx="252">
                  <c:v>0.08</c:v>
                </c:pt>
                <c:pt idx="253">
                  <c:v>0</c:v>
                </c:pt>
                <c:pt idx="254">
                  <c:v>0.24000000000000002</c:v>
                </c:pt>
                <c:pt idx="255">
                  <c:v>0.08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0.16</c:v>
                </c:pt>
                <c:pt idx="262">
                  <c:v>0.08</c:v>
                </c:pt>
                <c:pt idx="263">
                  <c:v>0</c:v>
                </c:pt>
                <c:pt idx="264">
                  <c:v>0.08</c:v>
                </c:pt>
                <c:pt idx="265">
                  <c:v>0.08</c:v>
                </c:pt>
                <c:pt idx="266">
                  <c:v>0</c:v>
                </c:pt>
                <c:pt idx="267">
                  <c:v>0.08</c:v>
                </c:pt>
                <c:pt idx="268">
                  <c:v>0</c:v>
                </c:pt>
                <c:pt idx="269">
                  <c:v>0.08</c:v>
                </c:pt>
                <c:pt idx="270">
                  <c:v>0.08</c:v>
                </c:pt>
                <c:pt idx="271">
                  <c:v>0.08</c:v>
                </c:pt>
                <c:pt idx="272">
                  <c:v>0.16</c:v>
                </c:pt>
                <c:pt idx="273">
                  <c:v>0.08</c:v>
                </c:pt>
                <c:pt idx="274">
                  <c:v>0.16</c:v>
                </c:pt>
                <c:pt idx="275">
                  <c:v>0.24000000000000002</c:v>
                </c:pt>
                <c:pt idx="276">
                  <c:v>0</c:v>
                </c:pt>
                <c:pt idx="277">
                  <c:v>0.08</c:v>
                </c:pt>
                <c:pt idx="278">
                  <c:v>0.08</c:v>
                </c:pt>
                <c:pt idx="279">
                  <c:v>0.08</c:v>
                </c:pt>
                <c:pt idx="280">
                  <c:v>0.32</c:v>
                </c:pt>
                <c:pt idx="281">
                  <c:v>0.16</c:v>
                </c:pt>
                <c:pt idx="282">
                  <c:v>0</c:v>
                </c:pt>
                <c:pt idx="283">
                  <c:v>0</c:v>
                </c:pt>
                <c:pt idx="284">
                  <c:v>0.08</c:v>
                </c:pt>
                <c:pt idx="285">
                  <c:v>0.08</c:v>
                </c:pt>
                <c:pt idx="286">
                  <c:v>0.16</c:v>
                </c:pt>
                <c:pt idx="287">
                  <c:v>0.08</c:v>
                </c:pt>
                <c:pt idx="288">
                  <c:v>0.08</c:v>
                </c:pt>
                <c:pt idx="289">
                  <c:v>0</c:v>
                </c:pt>
                <c:pt idx="290">
                  <c:v>0.16</c:v>
                </c:pt>
                <c:pt idx="291">
                  <c:v>0.08</c:v>
                </c:pt>
                <c:pt idx="292">
                  <c:v>0.08</c:v>
                </c:pt>
                <c:pt idx="293">
                  <c:v>0.08</c:v>
                </c:pt>
                <c:pt idx="294">
                  <c:v>0</c:v>
                </c:pt>
                <c:pt idx="295">
                  <c:v>0.08</c:v>
                </c:pt>
                <c:pt idx="296">
                  <c:v>0.08</c:v>
                </c:pt>
                <c:pt idx="297">
                  <c:v>0</c:v>
                </c:pt>
                <c:pt idx="298">
                  <c:v>0</c:v>
                </c:pt>
                <c:pt idx="299">
                  <c:v>0.08</c:v>
                </c:pt>
                <c:pt idx="300">
                  <c:v>0.08</c:v>
                </c:pt>
                <c:pt idx="301">
                  <c:v>0.08</c:v>
                </c:pt>
                <c:pt idx="302">
                  <c:v>0.08</c:v>
                </c:pt>
                <c:pt idx="303">
                  <c:v>0</c:v>
                </c:pt>
                <c:pt idx="304">
                  <c:v>0.08</c:v>
                </c:pt>
                <c:pt idx="305">
                  <c:v>0.08</c:v>
                </c:pt>
                <c:pt idx="306">
                  <c:v>0</c:v>
                </c:pt>
                <c:pt idx="307">
                  <c:v>0.08</c:v>
                </c:pt>
                <c:pt idx="308">
                  <c:v>0.08</c:v>
                </c:pt>
                <c:pt idx="309">
                  <c:v>0</c:v>
                </c:pt>
                <c:pt idx="310">
                  <c:v>0.24000000000000002</c:v>
                </c:pt>
                <c:pt idx="311">
                  <c:v>0.16</c:v>
                </c:pt>
                <c:pt idx="312">
                  <c:v>0</c:v>
                </c:pt>
                <c:pt idx="313">
                  <c:v>0.16</c:v>
                </c:pt>
                <c:pt idx="314">
                  <c:v>0.08</c:v>
                </c:pt>
                <c:pt idx="315">
                  <c:v>0.08</c:v>
                </c:pt>
                <c:pt idx="316">
                  <c:v>0.08</c:v>
                </c:pt>
                <c:pt idx="317">
                  <c:v>0.08</c:v>
                </c:pt>
                <c:pt idx="318">
                  <c:v>0.16</c:v>
                </c:pt>
                <c:pt idx="319">
                  <c:v>0.08</c:v>
                </c:pt>
                <c:pt idx="320">
                  <c:v>0.08</c:v>
                </c:pt>
                <c:pt idx="321">
                  <c:v>0.16</c:v>
                </c:pt>
                <c:pt idx="322">
                  <c:v>0.08</c:v>
                </c:pt>
                <c:pt idx="323">
                  <c:v>0</c:v>
                </c:pt>
                <c:pt idx="324">
                  <c:v>0.08</c:v>
                </c:pt>
                <c:pt idx="325">
                  <c:v>0.16</c:v>
                </c:pt>
                <c:pt idx="326">
                  <c:v>0.08</c:v>
                </c:pt>
                <c:pt idx="327">
                  <c:v>0.08</c:v>
                </c:pt>
                <c:pt idx="328">
                  <c:v>0.08</c:v>
                </c:pt>
                <c:pt idx="329">
                  <c:v>0</c:v>
                </c:pt>
                <c:pt idx="330">
                  <c:v>0</c:v>
                </c:pt>
                <c:pt idx="331">
                  <c:v>0.08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0.24000000000000002</c:v>
                </c:pt>
                <c:pt idx="336">
                  <c:v>0.16</c:v>
                </c:pt>
                <c:pt idx="337">
                  <c:v>0</c:v>
                </c:pt>
                <c:pt idx="338">
                  <c:v>0</c:v>
                </c:pt>
                <c:pt idx="339">
                  <c:v>0.08</c:v>
                </c:pt>
                <c:pt idx="340">
                  <c:v>0.16</c:v>
                </c:pt>
                <c:pt idx="341">
                  <c:v>0</c:v>
                </c:pt>
                <c:pt idx="342">
                  <c:v>0.16</c:v>
                </c:pt>
                <c:pt idx="343">
                  <c:v>0.16</c:v>
                </c:pt>
                <c:pt idx="344">
                  <c:v>0</c:v>
                </c:pt>
                <c:pt idx="345">
                  <c:v>0.16</c:v>
                </c:pt>
                <c:pt idx="346">
                  <c:v>0.08</c:v>
                </c:pt>
                <c:pt idx="347">
                  <c:v>0.16</c:v>
                </c:pt>
                <c:pt idx="348">
                  <c:v>0.08</c:v>
                </c:pt>
                <c:pt idx="349">
                  <c:v>0.24000000000000002</c:v>
                </c:pt>
                <c:pt idx="350">
                  <c:v>0.08</c:v>
                </c:pt>
                <c:pt idx="351">
                  <c:v>0.16</c:v>
                </c:pt>
                <c:pt idx="352">
                  <c:v>0.16</c:v>
                </c:pt>
                <c:pt idx="353">
                  <c:v>0.08</c:v>
                </c:pt>
                <c:pt idx="354">
                  <c:v>0.08</c:v>
                </c:pt>
                <c:pt idx="355">
                  <c:v>0.08</c:v>
                </c:pt>
                <c:pt idx="356">
                  <c:v>0</c:v>
                </c:pt>
                <c:pt idx="357">
                  <c:v>0</c:v>
                </c:pt>
                <c:pt idx="358">
                  <c:v>0.08</c:v>
                </c:pt>
                <c:pt idx="359">
                  <c:v>0</c:v>
                </c:pt>
                <c:pt idx="360">
                  <c:v>0</c:v>
                </c:pt>
                <c:pt idx="361">
                  <c:v>0.08</c:v>
                </c:pt>
                <c:pt idx="362">
                  <c:v>0.16</c:v>
                </c:pt>
                <c:pt idx="363">
                  <c:v>0.08</c:v>
                </c:pt>
                <c:pt idx="364">
                  <c:v>0.16</c:v>
                </c:pt>
                <c:pt idx="365">
                  <c:v>0.24000000000000002</c:v>
                </c:pt>
                <c:pt idx="366">
                  <c:v>0</c:v>
                </c:pt>
                <c:pt idx="367">
                  <c:v>0</c:v>
                </c:pt>
                <c:pt idx="368">
                  <c:v>0.16</c:v>
                </c:pt>
                <c:pt idx="369">
                  <c:v>0</c:v>
                </c:pt>
                <c:pt idx="370">
                  <c:v>0</c:v>
                </c:pt>
                <c:pt idx="371">
                  <c:v>0.16</c:v>
                </c:pt>
                <c:pt idx="372">
                  <c:v>0.08</c:v>
                </c:pt>
                <c:pt idx="373">
                  <c:v>0.08</c:v>
                </c:pt>
                <c:pt idx="374">
                  <c:v>0</c:v>
                </c:pt>
                <c:pt idx="375">
                  <c:v>0</c:v>
                </c:pt>
                <c:pt idx="376">
                  <c:v>0.16</c:v>
                </c:pt>
                <c:pt idx="377">
                  <c:v>0.08</c:v>
                </c:pt>
                <c:pt idx="378">
                  <c:v>0</c:v>
                </c:pt>
                <c:pt idx="379">
                  <c:v>0.08</c:v>
                </c:pt>
                <c:pt idx="380">
                  <c:v>0.08</c:v>
                </c:pt>
                <c:pt idx="381">
                  <c:v>0.16</c:v>
                </c:pt>
                <c:pt idx="382">
                  <c:v>0</c:v>
                </c:pt>
                <c:pt idx="383">
                  <c:v>0.08</c:v>
                </c:pt>
                <c:pt idx="384">
                  <c:v>0.16</c:v>
                </c:pt>
                <c:pt idx="385">
                  <c:v>0.08</c:v>
                </c:pt>
                <c:pt idx="386">
                  <c:v>0.24000000000000002</c:v>
                </c:pt>
                <c:pt idx="387">
                  <c:v>0.16</c:v>
                </c:pt>
                <c:pt idx="388">
                  <c:v>0.24000000000000002</c:v>
                </c:pt>
                <c:pt idx="389">
                  <c:v>0</c:v>
                </c:pt>
                <c:pt idx="390">
                  <c:v>0.08</c:v>
                </c:pt>
                <c:pt idx="391">
                  <c:v>0.08</c:v>
                </c:pt>
                <c:pt idx="392">
                  <c:v>0.08</c:v>
                </c:pt>
                <c:pt idx="393">
                  <c:v>0.08</c:v>
                </c:pt>
                <c:pt idx="394">
                  <c:v>0.08</c:v>
                </c:pt>
                <c:pt idx="395">
                  <c:v>0</c:v>
                </c:pt>
                <c:pt idx="396">
                  <c:v>0.08</c:v>
                </c:pt>
                <c:pt idx="397">
                  <c:v>0</c:v>
                </c:pt>
                <c:pt idx="398">
                  <c:v>0.08</c:v>
                </c:pt>
                <c:pt idx="399">
                  <c:v>0</c:v>
                </c:pt>
                <c:pt idx="400">
                  <c:v>0</c:v>
                </c:pt>
                <c:pt idx="401">
                  <c:v>0.08</c:v>
                </c:pt>
                <c:pt idx="402">
                  <c:v>0.08</c:v>
                </c:pt>
                <c:pt idx="403">
                  <c:v>0</c:v>
                </c:pt>
                <c:pt idx="404">
                  <c:v>0</c:v>
                </c:pt>
                <c:pt idx="405">
                  <c:v>0.08</c:v>
                </c:pt>
                <c:pt idx="406">
                  <c:v>0.08</c:v>
                </c:pt>
                <c:pt idx="407">
                  <c:v>0</c:v>
                </c:pt>
                <c:pt idx="408">
                  <c:v>0</c:v>
                </c:pt>
                <c:pt idx="409">
                  <c:v>0.08</c:v>
                </c:pt>
                <c:pt idx="410">
                  <c:v>0.08</c:v>
                </c:pt>
                <c:pt idx="411">
                  <c:v>0.08</c:v>
                </c:pt>
                <c:pt idx="412">
                  <c:v>0.08</c:v>
                </c:pt>
                <c:pt idx="413">
                  <c:v>0</c:v>
                </c:pt>
                <c:pt idx="414">
                  <c:v>0</c:v>
                </c:pt>
                <c:pt idx="415">
                  <c:v>0.08</c:v>
                </c:pt>
                <c:pt idx="416">
                  <c:v>0.08</c:v>
                </c:pt>
                <c:pt idx="417">
                  <c:v>0.08</c:v>
                </c:pt>
                <c:pt idx="418">
                  <c:v>0.08</c:v>
                </c:pt>
                <c:pt idx="419">
                  <c:v>0.08</c:v>
                </c:pt>
                <c:pt idx="420">
                  <c:v>0</c:v>
                </c:pt>
                <c:pt idx="421">
                  <c:v>0.08</c:v>
                </c:pt>
                <c:pt idx="422">
                  <c:v>0</c:v>
                </c:pt>
                <c:pt idx="423">
                  <c:v>0.08</c:v>
                </c:pt>
                <c:pt idx="424">
                  <c:v>0.08</c:v>
                </c:pt>
                <c:pt idx="425">
                  <c:v>0.08</c:v>
                </c:pt>
                <c:pt idx="426">
                  <c:v>0.08</c:v>
                </c:pt>
                <c:pt idx="427">
                  <c:v>0.08</c:v>
                </c:pt>
                <c:pt idx="428">
                  <c:v>0</c:v>
                </c:pt>
                <c:pt idx="429">
                  <c:v>0.24000000000000002</c:v>
                </c:pt>
                <c:pt idx="430">
                  <c:v>0</c:v>
                </c:pt>
                <c:pt idx="431">
                  <c:v>0</c:v>
                </c:pt>
                <c:pt idx="432">
                  <c:v>0.08</c:v>
                </c:pt>
                <c:pt idx="433">
                  <c:v>0.16</c:v>
                </c:pt>
                <c:pt idx="434">
                  <c:v>0.16</c:v>
                </c:pt>
                <c:pt idx="435">
                  <c:v>0</c:v>
                </c:pt>
                <c:pt idx="436">
                  <c:v>0</c:v>
                </c:pt>
                <c:pt idx="437">
                  <c:v>0.08</c:v>
                </c:pt>
                <c:pt idx="438">
                  <c:v>0.16</c:v>
                </c:pt>
                <c:pt idx="439">
                  <c:v>0.16</c:v>
                </c:pt>
                <c:pt idx="440">
                  <c:v>0</c:v>
                </c:pt>
                <c:pt idx="441">
                  <c:v>0.08</c:v>
                </c:pt>
                <c:pt idx="442">
                  <c:v>0</c:v>
                </c:pt>
                <c:pt idx="443">
                  <c:v>0.08</c:v>
                </c:pt>
                <c:pt idx="444">
                  <c:v>0.16</c:v>
                </c:pt>
                <c:pt idx="445">
                  <c:v>0.16</c:v>
                </c:pt>
                <c:pt idx="446">
                  <c:v>0.08</c:v>
                </c:pt>
                <c:pt idx="447">
                  <c:v>0.16</c:v>
                </c:pt>
                <c:pt idx="448">
                  <c:v>0</c:v>
                </c:pt>
                <c:pt idx="449">
                  <c:v>0.08</c:v>
                </c:pt>
                <c:pt idx="450">
                  <c:v>0.08</c:v>
                </c:pt>
                <c:pt idx="451">
                  <c:v>0.08</c:v>
                </c:pt>
                <c:pt idx="452">
                  <c:v>0.08</c:v>
                </c:pt>
                <c:pt idx="453">
                  <c:v>0</c:v>
                </c:pt>
                <c:pt idx="454">
                  <c:v>0.08</c:v>
                </c:pt>
                <c:pt idx="455">
                  <c:v>0.16</c:v>
                </c:pt>
                <c:pt idx="456">
                  <c:v>0.24000000000000002</c:v>
                </c:pt>
                <c:pt idx="457">
                  <c:v>0.08</c:v>
                </c:pt>
                <c:pt idx="458">
                  <c:v>0.08</c:v>
                </c:pt>
                <c:pt idx="459">
                  <c:v>0.08</c:v>
                </c:pt>
                <c:pt idx="460">
                  <c:v>0</c:v>
                </c:pt>
                <c:pt idx="461">
                  <c:v>0.08</c:v>
                </c:pt>
                <c:pt idx="462">
                  <c:v>0.16</c:v>
                </c:pt>
                <c:pt idx="463">
                  <c:v>0.08</c:v>
                </c:pt>
                <c:pt idx="464">
                  <c:v>0.08</c:v>
                </c:pt>
                <c:pt idx="465">
                  <c:v>0.24000000000000002</c:v>
                </c:pt>
                <c:pt idx="466">
                  <c:v>0.08</c:v>
                </c:pt>
                <c:pt idx="467">
                  <c:v>0.16</c:v>
                </c:pt>
                <c:pt idx="468">
                  <c:v>0</c:v>
                </c:pt>
                <c:pt idx="469">
                  <c:v>0</c:v>
                </c:pt>
                <c:pt idx="470">
                  <c:v>0.08</c:v>
                </c:pt>
                <c:pt idx="471">
                  <c:v>0.08</c:v>
                </c:pt>
                <c:pt idx="472">
                  <c:v>0</c:v>
                </c:pt>
                <c:pt idx="473">
                  <c:v>0.16</c:v>
                </c:pt>
                <c:pt idx="474">
                  <c:v>0.08</c:v>
                </c:pt>
                <c:pt idx="475">
                  <c:v>0.08</c:v>
                </c:pt>
                <c:pt idx="476">
                  <c:v>0.08</c:v>
                </c:pt>
                <c:pt idx="477">
                  <c:v>0.08</c:v>
                </c:pt>
                <c:pt idx="478">
                  <c:v>0.24000000000000002</c:v>
                </c:pt>
                <c:pt idx="479">
                  <c:v>0</c:v>
                </c:pt>
                <c:pt idx="480">
                  <c:v>0.16</c:v>
                </c:pt>
                <c:pt idx="481">
                  <c:v>0</c:v>
                </c:pt>
                <c:pt idx="482">
                  <c:v>0.08</c:v>
                </c:pt>
                <c:pt idx="483">
                  <c:v>0</c:v>
                </c:pt>
                <c:pt idx="484">
                  <c:v>0.08</c:v>
                </c:pt>
                <c:pt idx="485">
                  <c:v>0.08</c:v>
                </c:pt>
                <c:pt idx="486">
                  <c:v>0.16</c:v>
                </c:pt>
                <c:pt idx="487">
                  <c:v>0.24000000000000002</c:v>
                </c:pt>
                <c:pt idx="488">
                  <c:v>0.24000000000000002</c:v>
                </c:pt>
                <c:pt idx="489">
                  <c:v>0.08</c:v>
                </c:pt>
                <c:pt idx="490">
                  <c:v>0.16</c:v>
                </c:pt>
                <c:pt idx="491">
                  <c:v>0</c:v>
                </c:pt>
                <c:pt idx="492">
                  <c:v>0.08</c:v>
                </c:pt>
                <c:pt idx="493">
                  <c:v>0.08</c:v>
                </c:pt>
                <c:pt idx="494">
                  <c:v>0</c:v>
                </c:pt>
                <c:pt idx="495">
                  <c:v>0.08</c:v>
                </c:pt>
                <c:pt idx="496">
                  <c:v>0.16</c:v>
                </c:pt>
                <c:pt idx="497">
                  <c:v>0.08</c:v>
                </c:pt>
                <c:pt idx="498">
                  <c:v>0.16</c:v>
                </c:pt>
                <c:pt idx="499">
                  <c:v>0</c:v>
                </c:pt>
                <c:pt idx="500">
                  <c:v>0.16</c:v>
                </c:pt>
                <c:pt idx="501">
                  <c:v>0.16</c:v>
                </c:pt>
                <c:pt idx="502">
                  <c:v>0.32</c:v>
                </c:pt>
                <c:pt idx="503">
                  <c:v>0</c:v>
                </c:pt>
                <c:pt idx="504">
                  <c:v>0.08</c:v>
                </c:pt>
                <c:pt idx="505">
                  <c:v>0.16</c:v>
                </c:pt>
                <c:pt idx="506">
                  <c:v>0.08</c:v>
                </c:pt>
                <c:pt idx="507">
                  <c:v>0</c:v>
                </c:pt>
                <c:pt idx="508">
                  <c:v>0</c:v>
                </c:pt>
                <c:pt idx="509">
                  <c:v>0.08</c:v>
                </c:pt>
                <c:pt idx="510">
                  <c:v>0.08</c:v>
                </c:pt>
                <c:pt idx="511">
                  <c:v>0.08</c:v>
                </c:pt>
                <c:pt idx="512">
                  <c:v>0.08</c:v>
                </c:pt>
                <c:pt idx="513">
                  <c:v>0.16</c:v>
                </c:pt>
                <c:pt idx="514">
                  <c:v>0.08</c:v>
                </c:pt>
                <c:pt idx="515">
                  <c:v>0.16</c:v>
                </c:pt>
                <c:pt idx="516">
                  <c:v>0.24000000000000002</c:v>
                </c:pt>
                <c:pt idx="517">
                  <c:v>0.08</c:v>
                </c:pt>
                <c:pt idx="518">
                  <c:v>0.08</c:v>
                </c:pt>
                <c:pt idx="519">
                  <c:v>0.08</c:v>
                </c:pt>
                <c:pt idx="520">
                  <c:v>0</c:v>
                </c:pt>
                <c:pt idx="521">
                  <c:v>0.16</c:v>
                </c:pt>
                <c:pt idx="522">
                  <c:v>0.08</c:v>
                </c:pt>
                <c:pt idx="523">
                  <c:v>0</c:v>
                </c:pt>
                <c:pt idx="524">
                  <c:v>0.08</c:v>
                </c:pt>
                <c:pt idx="525">
                  <c:v>0.08</c:v>
                </c:pt>
                <c:pt idx="526">
                  <c:v>0.08</c:v>
                </c:pt>
                <c:pt idx="527">
                  <c:v>0.16</c:v>
                </c:pt>
                <c:pt idx="528">
                  <c:v>0.08</c:v>
                </c:pt>
                <c:pt idx="529">
                  <c:v>0</c:v>
                </c:pt>
                <c:pt idx="530">
                  <c:v>0.08</c:v>
                </c:pt>
                <c:pt idx="531">
                  <c:v>0.16</c:v>
                </c:pt>
                <c:pt idx="532">
                  <c:v>0.08</c:v>
                </c:pt>
                <c:pt idx="533">
                  <c:v>0.16</c:v>
                </c:pt>
                <c:pt idx="534">
                  <c:v>0.08</c:v>
                </c:pt>
                <c:pt idx="535">
                  <c:v>0.16</c:v>
                </c:pt>
                <c:pt idx="536">
                  <c:v>0.16</c:v>
                </c:pt>
                <c:pt idx="537">
                  <c:v>0.16</c:v>
                </c:pt>
                <c:pt idx="538">
                  <c:v>0.08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0.08</c:v>
                </c:pt>
                <c:pt idx="543">
                  <c:v>0.08</c:v>
                </c:pt>
                <c:pt idx="544">
                  <c:v>0.08</c:v>
                </c:pt>
                <c:pt idx="545">
                  <c:v>0</c:v>
                </c:pt>
                <c:pt idx="546">
                  <c:v>0.16</c:v>
                </c:pt>
                <c:pt idx="547">
                  <c:v>0.24000000000000002</c:v>
                </c:pt>
                <c:pt idx="548">
                  <c:v>0.08</c:v>
                </c:pt>
                <c:pt idx="549">
                  <c:v>0.08</c:v>
                </c:pt>
                <c:pt idx="550">
                  <c:v>0.08</c:v>
                </c:pt>
                <c:pt idx="551">
                  <c:v>0</c:v>
                </c:pt>
                <c:pt idx="552">
                  <c:v>0.08</c:v>
                </c:pt>
                <c:pt idx="553">
                  <c:v>0.08</c:v>
                </c:pt>
                <c:pt idx="554">
                  <c:v>0</c:v>
                </c:pt>
                <c:pt idx="555">
                  <c:v>0</c:v>
                </c:pt>
                <c:pt idx="556">
                  <c:v>0.08</c:v>
                </c:pt>
                <c:pt idx="557">
                  <c:v>0</c:v>
                </c:pt>
                <c:pt idx="558">
                  <c:v>0.16</c:v>
                </c:pt>
                <c:pt idx="559">
                  <c:v>0.16</c:v>
                </c:pt>
                <c:pt idx="560">
                  <c:v>0.08</c:v>
                </c:pt>
                <c:pt idx="561">
                  <c:v>0.24000000000000002</c:v>
                </c:pt>
                <c:pt idx="562">
                  <c:v>0</c:v>
                </c:pt>
                <c:pt idx="563">
                  <c:v>0.24000000000000002</c:v>
                </c:pt>
                <c:pt idx="564">
                  <c:v>0</c:v>
                </c:pt>
                <c:pt idx="565">
                  <c:v>0.08</c:v>
                </c:pt>
                <c:pt idx="566">
                  <c:v>0</c:v>
                </c:pt>
                <c:pt idx="567">
                  <c:v>0</c:v>
                </c:pt>
                <c:pt idx="568">
                  <c:v>0.16</c:v>
                </c:pt>
                <c:pt idx="569">
                  <c:v>0.08</c:v>
                </c:pt>
                <c:pt idx="570">
                  <c:v>0.08</c:v>
                </c:pt>
                <c:pt idx="571">
                  <c:v>0.08</c:v>
                </c:pt>
                <c:pt idx="572">
                  <c:v>0.08</c:v>
                </c:pt>
                <c:pt idx="573">
                  <c:v>0</c:v>
                </c:pt>
                <c:pt idx="574">
                  <c:v>0.16</c:v>
                </c:pt>
                <c:pt idx="575">
                  <c:v>0</c:v>
                </c:pt>
                <c:pt idx="576">
                  <c:v>0.24000000000000002</c:v>
                </c:pt>
                <c:pt idx="577">
                  <c:v>0.08</c:v>
                </c:pt>
                <c:pt idx="578">
                  <c:v>0.08</c:v>
                </c:pt>
                <c:pt idx="579">
                  <c:v>0.16</c:v>
                </c:pt>
                <c:pt idx="580">
                  <c:v>0.08</c:v>
                </c:pt>
                <c:pt idx="581">
                  <c:v>0</c:v>
                </c:pt>
                <c:pt idx="582">
                  <c:v>0.24000000000000002</c:v>
                </c:pt>
                <c:pt idx="583">
                  <c:v>0.08</c:v>
                </c:pt>
                <c:pt idx="584">
                  <c:v>0.08</c:v>
                </c:pt>
                <c:pt idx="585">
                  <c:v>0</c:v>
                </c:pt>
                <c:pt idx="586">
                  <c:v>0.08</c:v>
                </c:pt>
                <c:pt idx="587">
                  <c:v>0</c:v>
                </c:pt>
                <c:pt idx="588">
                  <c:v>0</c:v>
                </c:pt>
                <c:pt idx="589">
                  <c:v>0.16</c:v>
                </c:pt>
                <c:pt idx="590">
                  <c:v>0.16</c:v>
                </c:pt>
                <c:pt idx="591">
                  <c:v>0</c:v>
                </c:pt>
                <c:pt idx="592">
                  <c:v>0.08</c:v>
                </c:pt>
                <c:pt idx="593">
                  <c:v>0</c:v>
                </c:pt>
                <c:pt idx="594">
                  <c:v>0.08</c:v>
                </c:pt>
                <c:pt idx="595">
                  <c:v>0.08</c:v>
                </c:pt>
                <c:pt idx="596">
                  <c:v>0.08</c:v>
                </c:pt>
                <c:pt idx="597">
                  <c:v>0</c:v>
                </c:pt>
                <c:pt idx="598">
                  <c:v>0</c:v>
                </c:pt>
                <c:pt idx="599">
                  <c:v>0.08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0.08</c:v>
                </c:pt>
                <c:pt idx="604">
                  <c:v>0</c:v>
                </c:pt>
                <c:pt idx="605">
                  <c:v>0.16</c:v>
                </c:pt>
                <c:pt idx="606">
                  <c:v>0</c:v>
                </c:pt>
                <c:pt idx="607">
                  <c:v>0.16</c:v>
                </c:pt>
                <c:pt idx="608">
                  <c:v>0.16</c:v>
                </c:pt>
                <c:pt idx="609">
                  <c:v>0.32</c:v>
                </c:pt>
                <c:pt idx="610">
                  <c:v>0.16</c:v>
                </c:pt>
                <c:pt idx="611">
                  <c:v>0.08</c:v>
                </c:pt>
                <c:pt idx="612">
                  <c:v>0.16</c:v>
                </c:pt>
                <c:pt idx="613">
                  <c:v>0.08</c:v>
                </c:pt>
                <c:pt idx="614">
                  <c:v>0.08</c:v>
                </c:pt>
                <c:pt idx="615">
                  <c:v>0.08</c:v>
                </c:pt>
                <c:pt idx="616">
                  <c:v>0.08</c:v>
                </c:pt>
                <c:pt idx="617">
                  <c:v>0.08</c:v>
                </c:pt>
                <c:pt idx="618">
                  <c:v>0</c:v>
                </c:pt>
                <c:pt idx="619">
                  <c:v>0.16</c:v>
                </c:pt>
                <c:pt idx="620">
                  <c:v>0.08</c:v>
                </c:pt>
                <c:pt idx="621">
                  <c:v>0.16</c:v>
                </c:pt>
                <c:pt idx="622">
                  <c:v>0.08</c:v>
                </c:pt>
                <c:pt idx="623">
                  <c:v>0</c:v>
                </c:pt>
                <c:pt idx="624">
                  <c:v>0</c:v>
                </c:pt>
                <c:pt idx="625">
                  <c:v>0.16</c:v>
                </c:pt>
                <c:pt idx="626">
                  <c:v>0.16</c:v>
                </c:pt>
                <c:pt idx="627">
                  <c:v>0</c:v>
                </c:pt>
                <c:pt idx="628">
                  <c:v>0</c:v>
                </c:pt>
                <c:pt idx="629">
                  <c:v>0.24000000000000002</c:v>
                </c:pt>
                <c:pt idx="630">
                  <c:v>0.16</c:v>
                </c:pt>
                <c:pt idx="631">
                  <c:v>0.08</c:v>
                </c:pt>
                <c:pt idx="632">
                  <c:v>0.32</c:v>
                </c:pt>
                <c:pt idx="633">
                  <c:v>0</c:v>
                </c:pt>
                <c:pt idx="634">
                  <c:v>0.08</c:v>
                </c:pt>
                <c:pt idx="635">
                  <c:v>0.08</c:v>
                </c:pt>
                <c:pt idx="636">
                  <c:v>0.24000000000000002</c:v>
                </c:pt>
                <c:pt idx="637">
                  <c:v>0</c:v>
                </c:pt>
                <c:pt idx="638">
                  <c:v>0.08</c:v>
                </c:pt>
                <c:pt idx="639">
                  <c:v>0.08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0.08</c:v>
                </c:pt>
                <c:pt idx="644">
                  <c:v>0.08</c:v>
                </c:pt>
                <c:pt idx="645">
                  <c:v>0.24000000000000002</c:v>
                </c:pt>
                <c:pt idx="646">
                  <c:v>0.16</c:v>
                </c:pt>
                <c:pt idx="647">
                  <c:v>0.24000000000000002</c:v>
                </c:pt>
                <c:pt idx="648">
                  <c:v>0.16</c:v>
                </c:pt>
                <c:pt idx="649">
                  <c:v>0.16</c:v>
                </c:pt>
                <c:pt idx="650">
                  <c:v>0.24000000000000002</c:v>
                </c:pt>
                <c:pt idx="651">
                  <c:v>0.08</c:v>
                </c:pt>
                <c:pt idx="652">
                  <c:v>0</c:v>
                </c:pt>
                <c:pt idx="653">
                  <c:v>0.08</c:v>
                </c:pt>
                <c:pt idx="654">
                  <c:v>0.08</c:v>
                </c:pt>
                <c:pt idx="655">
                  <c:v>0.16</c:v>
                </c:pt>
                <c:pt idx="656">
                  <c:v>0.24000000000000002</c:v>
                </c:pt>
                <c:pt idx="657">
                  <c:v>0.08</c:v>
                </c:pt>
                <c:pt idx="658">
                  <c:v>0.16</c:v>
                </c:pt>
                <c:pt idx="659">
                  <c:v>0.08</c:v>
                </c:pt>
                <c:pt idx="660">
                  <c:v>0.08</c:v>
                </c:pt>
                <c:pt idx="661">
                  <c:v>0</c:v>
                </c:pt>
                <c:pt idx="662">
                  <c:v>0.08</c:v>
                </c:pt>
                <c:pt idx="663">
                  <c:v>0.08</c:v>
                </c:pt>
                <c:pt idx="664">
                  <c:v>0</c:v>
                </c:pt>
                <c:pt idx="665">
                  <c:v>0.16</c:v>
                </c:pt>
                <c:pt idx="666">
                  <c:v>0.08</c:v>
                </c:pt>
                <c:pt idx="667">
                  <c:v>0.08</c:v>
                </c:pt>
                <c:pt idx="668">
                  <c:v>0.08</c:v>
                </c:pt>
                <c:pt idx="669">
                  <c:v>0.24000000000000002</c:v>
                </c:pt>
                <c:pt idx="670">
                  <c:v>0</c:v>
                </c:pt>
                <c:pt idx="671">
                  <c:v>0.16</c:v>
                </c:pt>
                <c:pt idx="672">
                  <c:v>0.24000000000000002</c:v>
                </c:pt>
                <c:pt idx="673">
                  <c:v>0.16</c:v>
                </c:pt>
                <c:pt idx="674">
                  <c:v>0.16</c:v>
                </c:pt>
                <c:pt idx="675">
                  <c:v>0.16</c:v>
                </c:pt>
                <c:pt idx="676">
                  <c:v>0.16</c:v>
                </c:pt>
                <c:pt idx="677">
                  <c:v>0.16</c:v>
                </c:pt>
                <c:pt idx="678">
                  <c:v>0.08</c:v>
                </c:pt>
                <c:pt idx="679">
                  <c:v>0.08</c:v>
                </c:pt>
                <c:pt idx="680">
                  <c:v>0.08</c:v>
                </c:pt>
                <c:pt idx="681">
                  <c:v>0.08</c:v>
                </c:pt>
                <c:pt idx="682">
                  <c:v>0.24000000000000002</c:v>
                </c:pt>
                <c:pt idx="683">
                  <c:v>0.08</c:v>
                </c:pt>
                <c:pt idx="684">
                  <c:v>0</c:v>
                </c:pt>
                <c:pt idx="685">
                  <c:v>0.08</c:v>
                </c:pt>
                <c:pt idx="686">
                  <c:v>0.08</c:v>
                </c:pt>
                <c:pt idx="687">
                  <c:v>0.32</c:v>
                </c:pt>
                <c:pt idx="688">
                  <c:v>0</c:v>
                </c:pt>
                <c:pt idx="689">
                  <c:v>0.08</c:v>
                </c:pt>
                <c:pt idx="690">
                  <c:v>0</c:v>
                </c:pt>
                <c:pt idx="691">
                  <c:v>0</c:v>
                </c:pt>
                <c:pt idx="692">
                  <c:v>0.08</c:v>
                </c:pt>
                <c:pt idx="693">
                  <c:v>0.24000000000000002</c:v>
                </c:pt>
                <c:pt idx="694">
                  <c:v>0.08</c:v>
                </c:pt>
                <c:pt idx="695">
                  <c:v>0.16</c:v>
                </c:pt>
                <c:pt idx="696">
                  <c:v>0.24000000000000002</c:v>
                </c:pt>
                <c:pt idx="697">
                  <c:v>0.24000000000000002</c:v>
                </c:pt>
                <c:pt idx="698">
                  <c:v>0</c:v>
                </c:pt>
                <c:pt idx="699">
                  <c:v>0</c:v>
                </c:pt>
                <c:pt idx="700">
                  <c:v>0.16</c:v>
                </c:pt>
                <c:pt idx="701">
                  <c:v>0.16</c:v>
                </c:pt>
                <c:pt idx="702">
                  <c:v>0.08</c:v>
                </c:pt>
                <c:pt idx="703">
                  <c:v>0.08</c:v>
                </c:pt>
                <c:pt idx="704">
                  <c:v>0.16</c:v>
                </c:pt>
                <c:pt idx="705">
                  <c:v>0</c:v>
                </c:pt>
                <c:pt idx="706">
                  <c:v>0.16</c:v>
                </c:pt>
                <c:pt idx="707">
                  <c:v>0.08</c:v>
                </c:pt>
                <c:pt idx="708">
                  <c:v>0</c:v>
                </c:pt>
                <c:pt idx="709">
                  <c:v>0.24000000000000002</c:v>
                </c:pt>
                <c:pt idx="710">
                  <c:v>0.24000000000000002</c:v>
                </c:pt>
                <c:pt idx="711">
                  <c:v>0</c:v>
                </c:pt>
                <c:pt idx="712">
                  <c:v>0.24000000000000002</c:v>
                </c:pt>
                <c:pt idx="713">
                  <c:v>0.16</c:v>
                </c:pt>
                <c:pt idx="714">
                  <c:v>0.32</c:v>
                </c:pt>
                <c:pt idx="715">
                  <c:v>0.16</c:v>
                </c:pt>
                <c:pt idx="716">
                  <c:v>0.16</c:v>
                </c:pt>
                <c:pt idx="717">
                  <c:v>0.08</c:v>
                </c:pt>
                <c:pt idx="718">
                  <c:v>0</c:v>
                </c:pt>
                <c:pt idx="719">
                  <c:v>0.16</c:v>
                </c:pt>
                <c:pt idx="720">
                  <c:v>0.08</c:v>
                </c:pt>
                <c:pt idx="721">
                  <c:v>0.08</c:v>
                </c:pt>
                <c:pt idx="722">
                  <c:v>0.08</c:v>
                </c:pt>
                <c:pt idx="723">
                  <c:v>0.08</c:v>
                </c:pt>
                <c:pt idx="724">
                  <c:v>0.16</c:v>
                </c:pt>
                <c:pt idx="725">
                  <c:v>0.08</c:v>
                </c:pt>
                <c:pt idx="726">
                  <c:v>0.08</c:v>
                </c:pt>
                <c:pt idx="727">
                  <c:v>0.16</c:v>
                </c:pt>
                <c:pt idx="728">
                  <c:v>0.08</c:v>
                </c:pt>
                <c:pt idx="729">
                  <c:v>0.08</c:v>
                </c:pt>
                <c:pt idx="730">
                  <c:v>0.16</c:v>
                </c:pt>
                <c:pt idx="731">
                  <c:v>0.16</c:v>
                </c:pt>
                <c:pt idx="732">
                  <c:v>0</c:v>
                </c:pt>
                <c:pt idx="733">
                  <c:v>0.08</c:v>
                </c:pt>
                <c:pt idx="734">
                  <c:v>0.24000000000000002</c:v>
                </c:pt>
                <c:pt idx="735">
                  <c:v>0.08</c:v>
                </c:pt>
                <c:pt idx="736">
                  <c:v>0.16</c:v>
                </c:pt>
                <c:pt idx="737">
                  <c:v>0.08</c:v>
                </c:pt>
                <c:pt idx="738">
                  <c:v>0</c:v>
                </c:pt>
                <c:pt idx="739">
                  <c:v>0.24000000000000002</c:v>
                </c:pt>
                <c:pt idx="740">
                  <c:v>0.16</c:v>
                </c:pt>
                <c:pt idx="741">
                  <c:v>0.24000000000000002</c:v>
                </c:pt>
                <c:pt idx="742">
                  <c:v>0.08</c:v>
                </c:pt>
                <c:pt idx="743">
                  <c:v>0.08</c:v>
                </c:pt>
                <c:pt idx="744">
                  <c:v>0.16</c:v>
                </c:pt>
                <c:pt idx="745">
                  <c:v>0.08</c:v>
                </c:pt>
                <c:pt idx="746">
                  <c:v>0.08</c:v>
                </c:pt>
                <c:pt idx="747">
                  <c:v>0</c:v>
                </c:pt>
                <c:pt idx="748">
                  <c:v>0.08</c:v>
                </c:pt>
                <c:pt idx="749">
                  <c:v>0.08</c:v>
                </c:pt>
                <c:pt idx="750">
                  <c:v>0.16</c:v>
                </c:pt>
                <c:pt idx="751">
                  <c:v>0.08</c:v>
                </c:pt>
                <c:pt idx="752">
                  <c:v>0.16</c:v>
                </c:pt>
                <c:pt idx="753">
                  <c:v>0.16</c:v>
                </c:pt>
                <c:pt idx="754">
                  <c:v>0</c:v>
                </c:pt>
                <c:pt idx="755">
                  <c:v>0.08</c:v>
                </c:pt>
                <c:pt idx="756">
                  <c:v>0.16</c:v>
                </c:pt>
                <c:pt idx="757">
                  <c:v>0.24000000000000002</c:v>
                </c:pt>
                <c:pt idx="758">
                  <c:v>0.08</c:v>
                </c:pt>
                <c:pt idx="759">
                  <c:v>0.08</c:v>
                </c:pt>
                <c:pt idx="760">
                  <c:v>0.16</c:v>
                </c:pt>
                <c:pt idx="761">
                  <c:v>0.08</c:v>
                </c:pt>
                <c:pt idx="762">
                  <c:v>0.08</c:v>
                </c:pt>
                <c:pt idx="763">
                  <c:v>0.08</c:v>
                </c:pt>
                <c:pt idx="764">
                  <c:v>0.08</c:v>
                </c:pt>
                <c:pt idx="765">
                  <c:v>0.08</c:v>
                </c:pt>
                <c:pt idx="766">
                  <c:v>0.08</c:v>
                </c:pt>
                <c:pt idx="767">
                  <c:v>0.16</c:v>
                </c:pt>
                <c:pt idx="768">
                  <c:v>0.16</c:v>
                </c:pt>
                <c:pt idx="769">
                  <c:v>0</c:v>
                </c:pt>
                <c:pt idx="770">
                  <c:v>0</c:v>
                </c:pt>
                <c:pt idx="771">
                  <c:v>0.24000000000000002</c:v>
                </c:pt>
                <c:pt idx="772">
                  <c:v>0.08</c:v>
                </c:pt>
                <c:pt idx="773">
                  <c:v>0.08</c:v>
                </c:pt>
                <c:pt idx="774">
                  <c:v>0.24000000000000002</c:v>
                </c:pt>
                <c:pt idx="775">
                  <c:v>0.08</c:v>
                </c:pt>
                <c:pt idx="776">
                  <c:v>0.08</c:v>
                </c:pt>
                <c:pt idx="777">
                  <c:v>0</c:v>
                </c:pt>
                <c:pt idx="778">
                  <c:v>0.08</c:v>
                </c:pt>
                <c:pt idx="779">
                  <c:v>0.16</c:v>
                </c:pt>
                <c:pt idx="780">
                  <c:v>0</c:v>
                </c:pt>
                <c:pt idx="781">
                  <c:v>0.24000000000000002</c:v>
                </c:pt>
                <c:pt idx="782">
                  <c:v>0</c:v>
                </c:pt>
                <c:pt idx="783">
                  <c:v>0.08</c:v>
                </c:pt>
                <c:pt idx="784">
                  <c:v>0.16</c:v>
                </c:pt>
                <c:pt idx="785">
                  <c:v>0.16</c:v>
                </c:pt>
                <c:pt idx="786">
                  <c:v>0.32</c:v>
                </c:pt>
                <c:pt idx="787">
                  <c:v>0.24000000000000002</c:v>
                </c:pt>
                <c:pt idx="788">
                  <c:v>0.08</c:v>
                </c:pt>
                <c:pt idx="789">
                  <c:v>0.08</c:v>
                </c:pt>
                <c:pt idx="790">
                  <c:v>0.24000000000000002</c:v>
                </c:pt>
                <c:pt idx="791">
                  <c:v>0.08</c:v>
                </c:pt>
                <c:pt idx="792">
                  <c:v>0.08</c:v>
                </c:pt>
                <c:pt idx="793">
                  <c:v>0.08</c:v>
                </c:pt>
                <c:pt idx="794">
                  <c:v>0.16</c:v>
                </c:pt>
                <c:pt idx="795">
                  <c:v>0</c:v>
                </c:pt>
                <c:pt idx="796">
                  <c:v>0.08</c:v>
                </c:pt>
                <c:pt idx="797">
                  <c:v>0</c:v>
                </c:pt>
                <c:pt idx="798">
                  <c:v>0.16</c:v>
                </c:pt>
                <c:pt idx="799">
                  <c:v>0.16</c:v>
                </c:pt>
                <c:pt idx="800">
                  <c:v>0.32</c:v>
                </c:pt>
                <c:pt idx="801">
                  <c:v>0.08</c:v>
                </c:pt>
                <c:pt idx="802">
                  <c:v>0</c:v>
                </c:pt>
                <c:pt idx="803">
                  <c:v>0.32</c:v>
                </c:pt>
                <c:pt idx="804">
                  <c:v>0.08</c:v>
                </c:pt>
                <c:pt idx="805">
                  <c:v>0.16</c:v>
                </c:pt>
                <c:pt idx="806">
                  <c:v>0.24000000000000002</c:v>
                </c:pt>
                <c:pt idx="807">
                  <c:v>0.08</c:v>
                </c:pt>
                <c:pt idx="808">
                  <c:v>0.16</c:v>
                </c:pt>
                <c:pt idx="809">
                  <c:v>0.08</c:v>
                </c:pt>
                <c:pt idx="810">
                  <c:v>0</c:v>
                </c:pt>
                <c:pt idx="811">
                  <c:v>0.08</c:v>
                </c:pt>
                <c:pt idx="812">
                  <c:v>0.08</c:v>
                </c:pt>
                <c:pt idx="813">
                  <c:v>0</c:v>
                </c:pt>
                <c:pt idx="814">
                  <c:v>0.08</c:v>
                </c:pt>
                <c:pt idx="815">
                  <c:v>0.08</c:v>
                </c:pt>
                <c:pt idx="816">
                  <c:v>0.24000000000000002</c:v>
                </c:pt>
                <c:pt idx="817">
                  <c:v>0.16</c:v>
                </c:pt>
                <c:pt idx="818">
                  <c:v>0.16</c:v>
                </c:pt>
                <c:pt idx="819">
                  <c:v>0.32</c:v>
                </c:pt>
                <c:pt idx="820">
                  <c:v>0.16</c:v>
                </c:pt>
                <c:pt idx="821">
                  <c:v>0.16</c:v>
                </c:pt>
                <c:pt idx="822">
                  <c:v>0.08</c:v>
                </c:pt>
                <c:pt idx="823">
                  <c:v>0.24000000000000002</c:v>
                </c:pt>
                <c:pt idx="824">
                  <c:v>0.16</c:v>
                </c:pt>
                <c:pt idx="825">
                  <c:v>0.08</c:v>
                </c:pt>
                <c:pt idx="826">
                  <c:v>0</c:v>
                </c:pt>
                <c:pt idx="827">
                  <c:v>0.16</c:v>
                </c:pt>
                <c:pt idx="828">
                  <c:v>0</c:v>
                </c:pt>
                <c:pt idx="829">
                  <c:v>0.24000000000000002</c:v>
                </c:pt>
                <c:pt idx="830">
                  <c:v>0.16</c:v>
                </c:pt>
                <c:pt idx="831">
                  <c:v>0.24000000000000002</c:v>
                </c:pt>
                <c:pt idx="832">
                  <c:v>0.16</c:v>
                </c:pt>
                <c:pt idx="833">
                  <c:v>0.08</c:v>
                </c:pt>
                <c:pt idx="834">
                  <c:v>0.16</c:v>
                </c:pt>
                <c:pt idx="835">
                  <c:v>0.08</c:v>
                </c:pt>
                <c:pt idx="836">
                  <c:v>0.24000000000000002</c:v>
                </c:pt>
                <c:pt idx="837">
                  <c:v>0.16</c:v>
                </c:pt>
                <c:pt idx="838">
                  <c:v>0.16</c:v>
                </c:pt>
                <c:pt idx="839">
                  <c:v>0.24000000000000002</c:v>
                </c:pt>
                <c:pt idx="840">
                  <c:v>0.08</c:v>
                </c:pt>
                <c:pt idx="841">
                  <c:v>0.16</c:v>
                </c:pt>
                <c:pt idx="842">
                  <c:v>0</c:v>
                </c:pt>
                <c:pt idx="843">
                  <c:v>0.08</c:v>
                </c:pt>
                <c:pt idx="844">
                  <c:v>0.16</c:v>
                </c:pt>
                <c:pt idx="845">
                  <c:v>0.24000000000000002</c:v>
                </c:pt>
                <c:pt idx="846">
                  <c:v>0.16</c:v>
                </c:pt>
                <c:pt idx="847">
                  <c:v>0.08</c:v>
                </c:pt>
                <c:pt idx="848">
                  <c:v>0.08</c:v>
                </c:pt>
                <c:pt idx="849">
                  <c:v>0.16</c:v>
                </c:pt>
                <c:pt idx="850">
                  <c:v>0.24000000000000002</c:v>
                </c:pt>
                <c:pt idx="851">
                  <c:v>0.16</c:v>
                </c:pt>
                <c:pt idx="852">
                  <c:v>0.08</c:v>
                </c:pt>
                <c:pt idx="853">
                  <c:v>0.08</c:v>
                </c:pt>
                <c:pt idx="854">
                  <c:v>0</c:v>
                </c:pt>
                <c:pt idx="855">
                  <c:v>0.16</c:v>
                </c:pt>
                <c:pt idx="856">
                  <c:v>0.08</c:v>
                </c:pt>
                <c:pt idx="857">
                  <c:v>0</c:v>
                </c:pt>
                <c:pt idx="858">
                  <c:v>0.16</c:v>
                </c:pt>
                <c:pt idx="859">
                  <c:v>0</c:v>
                </c:pt>
                <c:pt idx="860">
                  <c:v>0.16</c:v>
                </c:pt>
                <c:pt idx="861">
                  <c:v>0.08</c:v>
                </c:pt>
                <c:pt idx="862">
                  <c:v>0</c:v>
                </c:pt>
                <c:pt idx="863">
                  <c:v>0.08</c:v>
                </c:pt>
                <c:pt idx="864">
                  <c:v>0.16</c:v>
                </c:pt>
                <c:pt idx="865">
                  <c:v>0.16</c:v>
                </c:pt>
                <c:pt idx="866">
                  <c:v>0.24000000000000002</c:v>
                </c:pt>
                <c:pt idx="867">
                  <c:v>0.24000000000000002</c:v>
                </c:pt>
                <c:pt idx="868">
                  <c:v>0.16</c:v>
                </c:pt>
                <c:pt idx="869">
                  <c:v>0.16</c:v>
                </c:pt>
                <c:pt idx="870">
                  <c:v>0.24000000000000002</c:v>
                </c:pt>
                <c:pt idx="871">
                  <c:v>0.24000000000000002</c:v>
                </c:pt>
                <c:pt idx="872">
                  <c:v>0.08</c:v>
                </c:pt>
                <c:pt idx="873">
                  <c:v>0.32</c:v>
                </c:pt>
                <c:pt idx="874">
                  <c:v>0.08</c:v>
                </c:pt>
                <c:pt idx="875">
                  <c:v>0.08</c:v>
                </c:pt>
                <c:pt idx="876">
                  <c:v>0.16</c:v>
                </c:pt>
                <c:pt idx="877">
                  <c:v>0.24000000000000002</c:v>
                </c:pt>
                <c:pt idx="878">
                  <c:v>0.16</c:v>
                </c:pt>
                <c:pt idx="879">
                  <c:v>0.16</c:v>
                </c:pt>
                <c:pt idx="880">
                  <c:v>0.32</c:v>
                </c:pt>
                <c:pt idx="881">
                  <c:v>0.16</c:v>
                </c:pt>
                <c:pt idx="882">
                  <c:v>0.24000000000000002</c:v>
                </c:pt>
                <c:pt idx="883">
                  <c:v>0.16</c:v>
                </c:pt>
                <c:pt idx="884">
                  <c:v>0.16</c:v>
                </c:pt>
                <c:pt idx="885">
                  <c:v>0.16</c:v>
                </c:pt>
                <c:pt idx="886">
                  <c:v>0.16</c:v>
                </c:pt>
                <c:pt idx="887">
                  <c:v>0.24000000000000002</c:v>
                </c:pt>
                <c:pt idx="888">
                  <c:v>0</c:v>
                </c:pt>
                <c:pt idx="889">
                  <c:v>0.16</c:v>
                </c:pt>
                <c:pt idx="890">
                  <c:v>0.24000000000000002</c:v>
                </c:pt>
                <c:pt idx="891">
                  <c:v>0.16</c:v>
                </c:pt>
                <c:pt idx="892">
                  <c:v>0.16</c:v>
                </c:pt>
                <c:pt idx="893">
                  <c:v>0.08</c:v>
                </c:pt>
                <c:pt idx="894">
                  <c:v>0.24000000000000002</c:v>
                </c:pt>
                <c:pt idx="895">
                  <c:v>0.24000000000000002</c:v>
                </c:pt>
                <c:pt idx="896">
                  <c:v>0.24000000000000002</c:v>
                </c:pt>
                <c:pt idx="897">
                  <c:v>0.16</c:v>
                </c:pt>
                <c:pt idx="898">
                  <c:v>0.24000000000000002</c:v>
                </c:pt>
                <c:pt idx="899">
                  <c:v>0.32</c:v>
                </c:pt>
                <c:pt idx="900">
                  <c:v>0.16</c:v>
                </c:pt>
                <c:pt idx="901">
                  <c:v>0.24000000000000002</c:v>
                </c:pt>
                <c:pt idx="902">
                  <c:v>0.08</c:v>
                </c:pt>
                <c:pt idx="903">
                  <c:v>0.16</c:v>
                </c:pt>
                <c:pt idx="904">
                  <c:v>0.08</c:v>
                </c:pt>
                <c:pt idx="905">
                  <c:v>0.08</c:v>
                </c:pt>
                <c:pt idx="906">
                  <c:v>0</c:v>
                </c:pt>
                <c:pt idx="907">
                  <c:v>0.08</c:v>
                </c:pt>
                <c:pt idx="908">
                  <c:v>0.24000000000000002</c:v>
                </c:pt>
                <c:pt idx="909">
                  <c:v>0.08</c:v>
                </c:pt>
                <c:pt idx="910">
                  <c:v>0.08</c:v>
                </c:pt>
                <c:pt idx="911">
                  <c:v>0.24000000000000002</c:v>
                </c:pt>
                <c:pt idx="912">
                  <c:v>0.24000000000000002</c:v>
                </c:pt>
                <c:pt idx="913">
                  <c:v>0.32</c:v>
                </c:pt>
                <c:pt idx="914">
                  <c:v>0.24000000000000002</c:v>
                </c:pt>
                <c:pt idx="915">
                  <c:v>0.16</c:v>
                </c:pt>
                <c:pt idx="916">
                  <c:v>0.08</c:v>
                </c:pt>
                <c:pt idx="917">
                  <c:v>0.08</c:v>
                </c:pt>
                <c:pt idx="918">
                  <c:v>0.24000000000000002</c:v>
                </c:pt>
                <c:pt idx="919">
                  <c:v>0.32</c:v>
                </c:pt>
                <c:pt idx="920">
                  <c:v>0.16</c:v>
                </c:pt>
                <c:pt idx="921">
                  <c:v>0.16</c:v>
                </c:pt>
                <c:pt idx="922">
                  <c:v>0.16</c:v>
                </c:pt>
                <c:pt idx="923">
                  <c:v>0.08</c:v>
                </c:pt>
                <c:pt idx="924">
                  <c:v>0.32</c:v>
                </c:pt>
                <c:pt idx="925">
                  <c:v>0.32</c:v>
                </c:pt>
                <c:pt idx="926">
                  <c:v>0.24000000000000002</c:v>
                </c:pt>
                <c:pt idx="927">
                  <c:v>0</c:v>
                </c:pt>
                <c:pt idx="928">
                  <c:v>0.08</c:v>
                </c:pt>
                <c:pt idx="929">
                  <c:v>0</c:v>
                </c:pt>
                <c:pt idx="930">
                  <c:v>0</c:v>
                </c:pt>
                <c:pt idx="931">
                  <c:v>0.16</c:v>
                </c:pt>
                <c:pt idx="932">
                  <c:v>0.32</c:v>
                </c:pt>
                <c:pt idx="933">
                  <c:v>0</c:v>
                </c:pt>
                <c:pt idx="934">
                  <c:v>0.24000000000000002</c:v>
                </c:pt>
                <c:pt idx="935">
                  <c:v>0.32</c:v>
                </c:pt>
                <c:pt idx="936">
                  <c:v>0.24000000000000002</c:v>
                </c:pt>
                <c:pt idx="937">
                  <c:v>0.16</c:v>
                </c:pt>
                <c:pt idx="938">
                  <c:v>0.24000000000000002</c:v>
                </c:pt>
                <c:pt idx="939">
                  <c:v>0.24000000000000002</c:v>
                </c:pt>
                <c:pt idx="940">
                  <c:v>0.24000000000000002</c:v>
                </c:pt>
                <c:pt idx="941">
                  <c:v>0.16</c:v>
                </c:pt>
                <c:pt idx="942">
                  <c:v>0.16</c:v>
                </c:pt>
                <c:pt idx="943">
                  <c:v>0.24000000000000002</c:v>
                </c:pt>
                <c:pt idx="944">
                  <c:v>0.32</c:v>
                </c:pt>
                <c:pt idx="945">
                  <c:v>0.16</c:v>
                </c:pt>
                <c:pt idx="946">
                  <c:v>0.24000000000000002</c:v>
                </c:pt>
                <c:pt idx="947">
                  <c:v>0.24000000000000002</c:v>
                </c:pt>
                <c:pt idx="948">
                  <c:v>0.32</c:v>
                </c:pt>
                <c:pt idx="949">
                  <c:v>0.24000000000000002</c:v>
                </c:pt>
                <c:pt idx="950">
                  <c:v>0.08</c:v>
                </c:pt>
                <c:pt idx="951">
                  <c:v>0.4</c:v>
                </c:pt>
                <c:pt idx="952">
                  <c:v>0.24000000000000002</c:v>
                </c:pt>
                <c:pt idx="953">
                  <c:v>0.08</c:v>
                </c:pt>
                <c:pt idx="954">
                  <c:v>0.16</c:v>
                </c:pt>
                <c:pt idx="955">
                  <c:v>0.08</c:v>
                </c:pt>
                <c:pt idx="956">
                  <c:v>0.24000000000000002</c:v>
                </c:pt>
                <c:pt idx="957">
                  <c:v>0.24000000000000002</c:v>
                </c:pt>
                <c:pt idx="958">
                  <c:v>0.16</c:v>
                </c:pt>
                <c:pt idx="959">
                  <c:v>0.08</c:v>
                </c:pt>
                <c:pt idx="960">
                  <c:v>0.24000000000000002</c:v>
                </c:pt>
                <c:pt idx="961">
                  <c:v>0.16</c:v>
                </c:pt>
                <c:pt idx="962">
                  <c:v>0.24000000000000002</c:v>
                </c:pt>
                <c:pt idx="963">
                  <c:v>0.24000000000000002</c:v>
                </c:pt>
                <c:pt idx="964">
                  <c:v>0.24000000000000002</c:v>
                </c:pt>
                <c:pt idx="965">
                  <c:v>0.24000000000000002</c:v>
                </c:pt>
                <c:pt idx="966">
                  <c:v>0.24000000000000002</c:v>
                </c:pt>
                <c:pt idx="967">
                  <c:v>0.08</c:v>
                </c:pt>
                <c:pt idx="968">
                  <c:v>0.16</c:v>
                </c:pt>
                <c:pt idx="969">
                  <c:v>0.24000000000000002</c:v>
                </c:pt>
                <c:pt idx="970">
                  <c:v>0.16</c:v>
                </c:pt>
                <c:pt idx="971">
                  <c:v>0.08</c:v>
                </c:pt>
                <c:pt idx="972">
                  <c:v>0.24000000000000002</c:v>
                </c:pt>
                <c:pt idx="973">
                  <c:v>0.08</c:v>
                </c:pt>
                <c:pt idx="974">
                  <c:v>0.08</c:v>
                </c:pt>
                <c:pt idx="975">
                  <c:v>0.16</c:v>
                </c:pt>
                <c:pt idx="976">
                  <c:v>0.24000000000000002</c:v>
                </c:pt>
                <c:pt idx="977">
                  <c:v>0.24000000000000002</c:v>
                </c:pt>
                <c:pt idx="978">
                  <c:v>0.24000000000000002</c:v>
                </c:pt>
                <c:pt idx="979">
                  <c:v>0.24000000000000002</c:v>
                </c:pt>
                <c:pt idx="980">
                  <c:v>0.16</c:v>
                </c:pt>
                <c:pt idx="981">
                  <c:v>0.08</c:v>
                </c:pt>
                <c:pt idx="982">
                  <c:v>0.16</c:v>
                </c:pt>
                <c:pt idx="983">
                  <c:v>0.24000000000000002</c:v>
                </c:pt>
                <c:pt idx="984">
                  <c:v>0.16</c:v>
                </c:pt>
                <c:pt idx="985">
                  <c:v>0.08</c:v>
                </c:pt>
                <c:pt idx="986">
                  <c:v>0.24000000000000002</c:v>
                </c:pt>
                <c:pt idx="987">
                  <c:v>0</c:v>
                </c:pt>
                <c:pt idx="988">
                  <c:v>0.32</c:v>
                </c:pt>
                <c:pt idx="989">
                  <c:v>0.16</c:v>
                </c:pt>
                <c:pt idx="990">
                  <c:v>0.24000000000000002</c:v>
                </c:pt>
                <c:pt idx="991">
                  <c:v>0.4</c:v>
                </c:pt>
                <c:pt idx="992">
                  <c:v>0.32</c:v>
                </c:pt>
                <c:pt idx="993">
                  <c:v>0.32</c:v>
                </c:pt>
                <c:pt idx="994">
                  <c:v>0.24000000000000002</c:v>
                </c:pt>
                <c:pt idx="995">
                  <c:v>0.32</c:v>
                </c:pt>
                <c:pt idx="996">
                  <c:v>0.08</c:v>
                </c:pt>
                <c:pt idx="997">
                  <c:v>0.16</c:v>
                </c:pt>
                <c:pt idx="998">
                  <c:v>0.24000000000000002</c:v>
                </c:pt>
                <c:pt idx="999">
                  <c:v>0</c:v>
                </c:pt>
                <c:pt idx="1000">
                  <c:v>0.16</c:v>
                </c:pt>
                <c:pt idx="1001">
                  <c:v>0.16</c:v>
                </c:pt>
                <c:pt idx="1002">
                  <c:v>0.16</c:v>
                </c:pt>
                <c:pt idx="1003">
                  <c:v>0.4</c:v>
                </c:pt>
                <c:pt idx="1004">
                  <c:v>0.24000000000000002</c:v>
                </c:pt>
                <c:pt idx="1005">
                  <c:v>0.32</c:v>
                </c:pt>
                <c:pt idx="1006">
                  <c:v>0.24000000000000002</c:v>
                </c:pt>
                <c:pt idx="1007">
                  <c:v>0.32</c:v>
                </c:pt>
                <c:pt idx="1008">
                  <c:v>0.32</c:v>
                </c:pt>
                <c:pt idx="1009">
                  <c:v>0.24000000000000002</c:v>
                </c:pt>
                <c:pt idx="1010">
                  <c:v>0.16</c:v>
                </c:pt>
                <c:pt idx="1011">
                  <c:v>0.32</c:v>
                </c:pt>
                <c:pt idx="1012">
                  <c:v>0.32</c:v>
                </c:pt>
                <c:pt idx="1013">
                  <c:v>0.08</c:v>
                </c:pt>
                <c:pt idx="1014">
                  <c:v>0.16</c:v>
                </c:pt>
                <c:pt idx="1015">
                  <c:v>0.08</c:v>
                </c:pt>
                <c:pt idx="1016">
                  <c:v>0.24000000000000002</c:v>
                </c:pt>
                <c:pt idx="1017">
                  <c:v>0.32</c:v>
                </c:pt>
                <c:pt idx="1018">
                  <c:v>0.32</c:v>
                </c:pt>
                <c:pt idx="1019">
                  <c:v>0.32</c:v>
                </c:pt>
                <c:pt idx="1020">
                  <c:v>0.48000000000000004</c:v>
                </c:pt>
                <c:pt idx="1021">
                  <c:v>0.48000000000000004</c:v>
                </c:pt>
                <c:pt idx="1022">
                  <c:v>0.4</c:v>
                </c:pt>
                <c:pt idx="1023">
                  <c:v>0.32</c:v>
                </c:pt>
                <c:pt idx="1024">
                  <c:v>0.48000000000000004</c:v>
                </c:pt>
                <c:pt idx="1025">
                  <c:v>0.4</c:v>
                </c:pt>
                <c:pt idx="1026">
                  <c:v>0.32</c:v>
                </c:pt>
                <c:pt idx="1027">
                  <c:v>0.32</c:v>
                </c:pt>
                <c:pt idx="1028">
                  <c:v>0.4</c:v>
                </c:pt>
                <c:pt idx="1029">
                  <c:v>0.55999999999999994</c:v>
                </c:pt>
                <c:pt idx="1030">
                  <c:v>0.4</c:v>
                </c:pt>
                <c:pt idx="1031">
                  <c:v>0.24000000000000002</c:v>
                </c:pt>
                <c:pt idx="1032">
                  <c:v>0.32</c:v>
                </c:pt>
                <c:pt idx="1033">
                  <c:v>0.48000000000000004</c:v>
                </c:pt>
                <c:pt idx="1034">
                  <c:v>0.48000000000000004</c:v>
                </c:pt>
                <c:pt idx="1035">
                  <c:v>0.4</c:v>
                </c:pt>
                <c:pt idx="1036">
                  <c:v>0.48000000000000004</c:v>
                </c:pt>
                <c:pt idx="1037">
                  <c:v>0.4</c:v>
                </c:pt>
                <c:pt idx="1038">
                  <c:v>0.55999999999999994</c:v>
                </c:pt>
                <c:pt idx="1039">
                  <c:v>0.55999999999999994</c:v>
                </c:pt>
                <c:pt idx="1040">
                  <c:v>0.64</c:v>
                </c:pt>
                <c:pt idx="1041">
                  <c:v>0.48000000000000004</c:v>
                </c:pt>
                <c:pt idx="1042">
                  <c:v>0.64</c:v>
                </c:pt>
                <c:pt idx="1043">
                  <c:v>0.48000000000000004</c:v>
                </c:pt>
                <c:pt idx="1044">
                  <c:v>0.64</c:v>
                </c:pt>
                <c:pt idx="1045">
                  <c:v>0.55999999999999994</c:v>
                </c:pt>
                <c:pt idx="1046">
                  <c:v>0.8</c:v>
                </c:pt>
                <c:pt idx="1047">
                  <c:v>0.48000000000000004</c:v>
                </c:pt>
                <c:pt idx="1048">
                  <c:v>0.55999999999999994</c:v>
                </c:pt>
                <c:pt idx="1049">
                  <c:v>0.48000000000000004</c:v>
                </c:pt>
                <c:pt idx="1050">
                  <c:v>0.72000000000000008</c:v>
                </c:pt>
                <c:pt idx="1051">
                  <c:v>0.72000000000000008</c:v>
                </c:pt>
                <c:pt idx="1052">
                  <c:v>0.64</c:v>
                </c:pt>
                <c:pt idx="1053">
                  <c:v>0.72000000000000008</c:v>
                </c:pt>
                <c:pt idx="1054">
                  <c:v>0.88</c:v>
                </c:pt>
                <c:pt idx="1055">
                  <c:v>0.96000000000000008</c:v>
                </c:pt>
                <c:pt idx="1056">
                  <c:v>0.88</c:v>
                </c:pt>
                <c:pt idx="1057">
                  <c:v>0.88</c:v>
                </c:pt>
                <c:pt idx="1058">
                  <c:v>0.96000000000000008</c:v>
                </c:pt>
                <c:pt idx="1059">
                  <c:v>0.88</c:v>
                </c:pt>
                <c:pt idx="1060">
                  <c:v>0.88</c:v>
                </c:pt>
                <c:pt idx="1061">
                  <c:v>0.8</c:v>
                </c:pt>
                <c:pt idx="1062">
                  <c:v>0.8</c:v>
                </c:pt>
                <c:pt idx="1063">
                  <c:v>0.88</c:v>
                </c:pt>
                <c:pt idx="1064">
                  <c:v>0.88</c:v>
                </c:pt>
                <c:pt idx="1065">
                  <c:v>1.0399999999999998</c:v>
                </c:pt>
                <c:pt idx="1066">
                  <c:v>0.96000000000000008</c:v>
                </c:pt>
                <c:pt idx="1067">
                  <c:v>1.1199999999999999</c:v>
                </c:pt>
                <c:pt idx="1068">
                  <c:v>1.2</c:v>
                </c:pt>
                <c:pt idx="1069">
                  <c:v>1.1199999999999999</c:v>
                </c:pt>
                <c:pt idx="1070">
                  <c:v>1.28</c:v>
                </c:pt>
                <c:pt idx="1071">
                  <c:v>1.4400000000000002</c:v>
                </c:pt>
                <c:pt idx="1072">
                  <c:v>1.36</c:v>
                </c:pt>
                <c:pt idx="1073">
                  <c:v>1.36</c:v>
                </c:pt>
                <c:pt idx="1074">
                  <c:v>1.36</c:v>
                </c:pt>
                <c:pt idx="1075">
                  <c:v>1.4400000000000002</c:v>
                </c:pt>
                <c:pt idx="1076">
                  <c:v>1.52</c:v>
                </c:pt>
                <c:pt idx="1077">
                  <c:v>1.52</c:v>
                </c:pt>
                <c:pt idx="1078">
                  <c:v>1.52</c:v>
                </c:pt>
                <c:pt idx="1079">
                  <c:v>1.4400000000000002</c:v>
                </c:pt>
                <c:pt idx="1080">
                  <c:v>1.36</c:v>
                </c:pt>
                <c:pt idx="1081">
                  <c:v>1.52</c:v>
                </c:pt>
                <c:pt idx="1082">
                  <c:v>1.6800000000000002</c:v>
                </c:pt>
                <c:pt idx="1083">
                  <c:v>1.76</c:v>
                </c:pt>
                <c:pt idx="1084">
                  <c:v>1.52</c:v>
                </c:pt>
                <c:pt idx="1085">
                  <c:v>1.84</c:v>
                </c:pt>
                <c:pt idx="1086">
                  <c:v>1.9200000000000002</c:v>
                </c:pt>
                <c:pt idx="1087">
                  <c:v>1.76</c:v>
                </c:pt>
                <c:pt idx="1088">
                  <c:v>1.9200000000000002</c:v>
                </c:pt>
                <c:pt idx="1089">
                  <c:v>1.9200000000000002</c:v>
                </c:pt>
                <c:pt idx="1090">
                  <c:v>1.84</c:v>
                </c:pt>
                <c:pt idx="1091">
                  <c:v>1.84</c:v>
                </c:pt>
                <c:pt idx="1092">
                  <c:v>1.84</c:v>
                </c:pt>
                <c:pt idx="1093">
                  <c:v>1.76</c:v>
                </c:pt>
                <c:pt idx="1094">
                  <c:v>1.9200000000000002</c:v>
                </c:pt>
                <c:pt idx="1095">
                  <c:v>2</c:v>
                </c:pt>
                <c:pt idx="1096">
                  <c:v>1.84</c:v>
                </c:pt>
                <c:pt idx="1097">
                  <c:v>2.0799999999999996</c:v>
                </c:pt>
                <c:pt idx="1098">
                  <c:v>2.0799999999999996</c:v>
                </c:pt>
                <c:pt idx="1099">
                  <c:v>2.0799999999999996</c:v>
                </c:pt>
                <c:pt idx="1100">
                  <c:v>2</c:v>
                </c:pt>
                <c:pt idx="1101">
                  <c:v>1.9200000000000002</c:v>
                </c:pt>
                <c:pt idx="1102">
                  <c:v>2.0799999999999996</c:v>
                </c:pt>
                <c:pt idx="1103">
                  <c:v>2</c:v>
                </c:pt>
                <c:pt idx="1104">
                  <c:v>2</c:v>
                </c:pt>
                <c:pt idx="1105">
                  <c:v>2</c:v>
                </c:pt>
                <c:pt idx="1106">
                  <c:v>2.3199999999999998</c:v>
                </c:pt>
                <c:pt idx="1107">
                  <c:v>2</c:v>
                </c:pt>
                <c:pt idx="1108">
                  <c:v>2</c:v>
                </c:pt>
                <c:pt idx="1109">
                  <c:v>2.16</c:v>
                </c:pt>
                <c:pt idx="1110">
                  <c:v>2.0799999999999996</c:v>
                </c:pt>
                <c:pt idx="1111">
                  <c:v>2.0799999999999996</c:v>
                </c:pt>
                <c:pt idx="1112">
                  <c:v>2</c:v>
                </c:pt>
                <c:pt idx="1113">
                  <c:v>2.2399999999999998</c:v>
                </c:pt>
                <c:pt idx="1114">
                  <c:v>2.0799999999999996</c:v>
                </c:pt>
                <c:pt idx="1115">
                  <c:v>2.0799999999999996</c:v>
                </c:pt>
                <c:pt idx="1116">
                  <c:v>2.3199999999999998</c:v>
                </c:pt>
                <c:pt idx="1117">
                  <c:v>2.0799999999999996</c:v>
                </c:pt>
                <c:pt idx="1118">
                  <c:v>2.16</c:v>
                </c:pt>
                <c:pt idx="1119">
                  <c:v>2.16</c:v>
                </c:pt>
                <c:pt idx="1120">
                  <c:v>2.0799999999999996</c:v>
                </c:pt>
                <c:pt idx="1121">
                  <c:v>2.16</c:v>
                </c:pt>
                <c:pt idx="1122">
                  <c:v>2.16</c:v>
                </c:pt>
                <c:pt idx="1123">
                  <c:v>2.16</c:v>
                </c:pt>
                <c:pt idx="1124">
                  <c:v>2.2399999999999998</c:v>
                </c:pt>
                <c:pt idx="1125">
                  <c:v>2.16</c:v>
                </c:pt>
                <c:pt idx="1126">
                  <c:v>2.3199999999999998</c:v>
                </c:pt>
                <c:pt idx="1127">
                  <c:v>2</c:v>
                </c:pt>
                <c:pt idx="1128">
                  <c:v>2.16</c:v>
                </c:pt>
                <c:pt idx="1129">
                  <c:v>2</c:v>
                </c:pt>
                <c:pt idx="1130">
                  <c:v>2.0799999999999996</c:v>
                </c:pt>
                <c:pt idx="1131">
                  <c:v>2.0799999999999996</c:v>
                </c:pt>
                <c:pt idx="1132">
                  <c:v>1.9200000000000002</c:v>
                </c:pt>
                <c:pt idx="1133">
                  <c:v>2.0799999999999996</c:v>
                </c:pt>
                <c:pt idx="1134">
                  <c:v>2.0799999999999996</c:v>
                </c:pt>
                <c:pt idx="1135">
                  <c:v>2.0799999999999996</c:v>
                </c:pt>
                <c:pt idx="1136">
                  <c:v>2.16</c:v>
                </c:pt>
                <c:pt idx="1137">
                  <c:v>2.2399999999999998</c:v>
                </c:pt>
                <c:pt idx="1138">
                  <c:v>2.16</c:v>
                </c:pt>
                <c:pt idx="1139">
                  <c:v>2.0799999999999996</c:v>
                </c:pt>
                <c:pt idx="1140">
                  <c:v>2.2399999999999998</c:v>
                </c:pt>
                <c:pt idx="1141">
                  <c:v>2.0799999999999996</c:v>
                </c:pt>
                <c:pt idx="1142">
                  <c:v>1.9200000000000002</c:v>
                </c:pt>
                <c:pt idx="1143">
                  <c:v>2.0799999999999996</c:v>
                </c:pt>
                <c:pt idx="1144">
                  <c:v>2.0799999999999996</c:v>
                </c:pt>
                <c:pt idx="1145">
                  <c:v>2.16</c:v>
                </c:pt>
                <c:pt idx="1146">
                  <c:v>1.9200000000000002</c:v>
                </c:pt>
                <c:pt idx="1147">
                  <c:v>2.0799999999999996</c:v>
                </c:pt>
                <c:pt idx="1148">
                  <c:v>2.0799999999999996</c:v>
                </c:pt>
                <c:pt idx="1149">
                  <c:v>2.0799999999999996</c:v>
                </c:pt>
                <c:pt idx="1150">
                  <c:v>2</c:v>
                </c:pt>
                <c:pt idx="1151">
                  <c:v>2</c:v>
                </c:pt>
                <c:pt idx="1152">
                  <c:v>1.84</c:v>
                </c:pt>
                <c:pt idx="1153">
                  <c:v>2</c:v>
                </c:pt>
                <c:pt idx="1154">
                  <c:v>1.76</c:v>
                </c:pt>
                <c:pt idx="1155">
                  <c:v>1.76</c:v>
                </c:pt>
                <c:pt idx="1156">
                  <c:v>1.84</c:v>
                </c:pt>
                <c:pt idx="1157">
                  <c:v>1.76</c:v>
                </c:pt>
                <c:pt idx="1158">
                  <c:v>1.6</c:v>
                </c:pt>
                <c:pt idx="1159">
                  <c:v>1.6800000000000002</c:v>
                </c:pt>
                <c:pt idx="1160">
                  <c:v>1.76</c:v>
                </c:pt>
                <c:pt idx="1161">
                  <c:v>1.84</c:v>
                </c:pt>
                <c:pt idx="1162">
                  <c:v>1.76</c:v>
                </c:pt>
                <c:pt idx="1163">
                  <c:v>1.6800000000000002</c:v>
                </c:pt>
                <c:pt idx="1164">
                  <c:v>1.76</c:v>
                </c:pt>
                <c:pt idx="1165">
                  <c:v>1.76</c:v>
                </c:pt>
                <c:pt idx="1166">
                  <c:v>1.6</c:v>
                </c:pt>
                <c:pt idx="1167">
                  <c:v>1.6</c:v>
                </c:pt>
                <c:pt idx="1168">
                  <c:v>1.6</c:v>
                </c:pt>
                <c:pt idx="1169">
                  <c:v>1.6800000000000002</c:v>
                </c:pt>
                <c:pt idx="1170">
                  <c:v>1.6800000000000002</c:v>
                </c:pt>
                <c:pt idx="1171">
                  <c:v>1.52</c:v>
                </c:pt>
                <c:pt idx="1172">
                  <c:v>1.4400000000000002</c:v>
                </c:pt>
                <c:pt idx="1173">
                  <c:v>1.36</c:v>
                </c:pt>
                <c:pt idx="1174">
                  <c:v>1.52</c:v>
                </c:pt>
                <c:pt idx="1175">
                  <c:v>1.52</c:v>
                </c:pt>
                <c:pt idx="1176">
                  <c:v>1.4400000000000002</c:v>
                </c:pt>
                <c:pt idx="1177">
                  <c:v>1.52</c:v>
                </c:pt>
                <c:pt idx="1178">
                  <c:v>1.4400000000000002</c:v>
                </c:pt>
                <c:pt idx="1179">
                  <c:v>1.2</c:v>
                </c:pt>
                <c:pt idx="1180">
                  <c:v>1.52</c:v>
                </c:pt>
                <c:pt idx="1181">
                  <c:v>1.52</c:v>
                </c:pt>
                <c:pt idx="1182">
                  <c:v>1.4400000000000002</c:v>
                </c:pt>
                <c:pt idx="1183">
                  <c:v>1.36</c:v>
                </c:pt>
                <c:pt idx="1184">
                  <c:v>1.28</c:v>
                </c:pt>
                <c:pt idx="1185">
                  <c:v>1.52</c:v>
                </c:pt>
                <c:pt idx="1186">
                  <c:v>1.4400000000000002</c:v>
                </c:pt>
                <c:pt idx="1187">
                  <c:v>1.4400000000000002</c:v>
                </c:pt>
                <c:pt idx="1188">
                  <c:v>1.4400000000000002</c:v>
                </c:pt>
                <c:pt idx="1189">
                  <c:v>1.36</c:v>
                </c:pt>
                <c:pt idx="1190">
                  <c:v>1.36</c:v>
                </c:pt>
                <c:pt idx="1191">
                  <c:v>1.4400000000000002</c:v>
                </c:pt>
                <c:pt idx="1192">
                  <c:v>1.28</c:v>
                </c:pt>
                <c:pt idx="1193">
                  <c:v>1.28</c:v>
                </c:pt>
                <c:pt idx="1194">
                  <c:v>1.4400000000000002</c:v>
                </c:pt>
                <c:pt idx="1195">
                  <c:v>1.4400000000000002</c:v>
                </c:pt>
                <c:pt idx="1196">
                  <c:v>1.36</c:v>
                </c:pt>
                <c:pt idx="1197">
                  <c:v>1.36</c:v>
                </c:pt>
                <c:pt idx="1198">
                  <c:v>1.52</c:v>
                </c:pt>
                <c:pt idx="1199">
                  <c:v>1.6</c:v>
                </c:pt>
                <c:pt idx="1200">
                  <c:v>1.6800000000000002</c:v>
                </c:pt>
                <c:pt idx="1201">
                  <c:v>1.52</c:v>
                </c:pt>
                <c:pt idx="1202">
                  <c:v>1.52</c:v>
                </c:pt>
                <c:pt idx="1203">
                  <c:v>1.52</c:v>
                </c:pt>
                <c:pt idx="1204">
                  <c:v>1.6</c:v>
                </c:pt>
                <c:pt idx="1205">
                  <c:v>1.76</c:v>
                </c:pt>
                <c:pt idx="1206">
                  <c:v>1.6800000000000002</c:v>
                </c:pt>
                <c:pt idx="1207">
                  <c:v>1.9200000000000002</c:v>
                </c:pt>
                <c:pt idx="1208">
                  <c:v>2</c:v>
                </c:pt>
                <c:pt idx="1209">
                  <c:v>1.84</c:v>
                </c:pt>
                <c:pt idx="1210">
                  <c:v>1.9200000000000002</c:v>
                </c:pt>
                <c:pt idx="1211">
                  <c:v>2.0799999999999996</c:v>
                </c:pt>
                <c:pt idx="1212">
                  <c:v>2.16</c:v>
                </c:pt>
                <c:pt idx="1213">
                  <c:v>1.9200000000000002</c:v>
                </c:pt>
                <c:pt idx="1214">
                  <c:v>2.0799999999999996</c:v>
                </c:pt>
                <c:pt idx="1215">
                  <c:v>2.2399999999999998</c:v>
                </c:pt>
                <c:pt idx="1216">
                  <c:v>2.16</c:v>
                </c:pt>
                <c:pt idx="1217">
                  <c:v>2.48</c:v>
                </c:pt>
                <c:pt idx="1218">
                  <c:v>2.56</c:v>
                </c:pt>
                <c:pt idx="1219">
                  <c:v>2.56</c:v>
                </c:pt>
                <c:pt idx="1220">
                  <c:v>2.56</c:v>
                </c:pt>
                <c:pt idx="1221">
                  <c:v>2.8</c:v>
                </c:pt>
                <c:pt idx="1222">
                  <c:v>2.8</c:v>
                </c:pt>
                <c:pt idx="1223">
                  <c:v>2.8800000000000003</c:v>
                </c:pt>
                <c:pt idx="1224">
                  <c:v>2.8</c:v>
                </c:pt>
                <c:pt idx="1225">
                  <c:v>3.04</c:v>
                </c:pt>
                <c:pt idx="1226">
                  <c:v>3.04</c:v>
                </c:pt>
                <c:pt idx="1227">
                  <c:v>3.2</c:v>
                </c:pt>
                <c:pt idx="1228">
                  <c:v>3.44</c:v>
                </c:pt>
                <c:pt idx="1229">
                  <c:v>3.44</c:v>
                </c:pt>
                <c:pt idx="1230">
                  <c:v>3.68</c:v>
                </c:pt>
                <c:pt idx="1231">
                  <c:v>3.52</c:v>
                </c:pt>
                <c:pt idx="1232">
                  <c:v>3.76</c:v>
                </c:pt>
                <c:pt idx="1233">
                  <c:v>3.92</c:v>
                </c:pt>
                <c:pt idx="1234">
                  <c:v>3.92</c:v>
                </c:pt>
                <c:pt idx="1235">
                  <c:v>4</c:v>
                </c:pt>
                <c:pt idx="1236">
                  <c:v>4.1599999999999993</c:v>
                </c:pt>
                <c:pt idx="1237">
                  <c:v>4.08</c:v>
                </c:pt>
                <c:pt idx="1238">
                  <c:v>4.24</c:v>
                </c:pt>
                <c:pt idx="1239">
                  <c:v>4.4000000000000004</c:v>
                </c:pt>
                <c:pt idx="1240">
                  <c:v>4.32</c:v>
                </c:pt>
                <c:pt idx="1241">
                  <c:v>4.4799999999999995</c:v>
                </c:pt>
                <c:pt idx="1242">
                  <c:v>4.5599999999999996</c:v>
                </c:pt>
                <c:pt idx="1243">
                  <c:v>4.5599999999999996</c:v>
                </c:pt>
                <c:pt idx="1244">
                  <c:v>4.8</c:v>
                </c:pt>
                <c:pt idx="1245">
                  <c:v>4.96</c:v>
                </c:pt>
                <c:pt idx="1246">
                  <c:v>5.12</c:v>
                </c:pt>
                <c:pt idx="1247">
                  <c:v>5.04</c:v>
                </c:pt>
                <c:pt idx="1248">
                  <c:v>5.36</c:v>
                </c:pt>
                <c:pt idx="1249">
                  <c:v>5.28</c:v>
                </c:pt>
                <c:pt idx="1250">
                  <c:v>5.2</c:v>
                </c:pt>
                <c:pt idx="1251">
                  <c:v>5.52</c:v>
                </c:pt>
                <c:pt idx="1252">
                  <c:v>5.36</c:v>
                </c:pt>
                <c:pt idx="1253">
                  <c:v>5.52</c:v>
                </c:pt>
                <c:pt idx="1254">
                  <c:v>5.6</c:v>
                </c:pt>
                <c:pt idx="1255">
                  <c:v>5.6</c:v>
                </c:pt>
                <c:pt idx="1256">
                  <c:v>5.7600000000000007</c:v>
                </c:pt>
                <c:pt idx="1257">
                  <c:v>5.7600000000000007</c:v>
                </c:pt>
                <c:pt idx="1258">
                  <c:v>5.84</c:v>
                </c:pt>
                <c:pt idx="1259">
                  <c:v>5.92</c:v>
                </c:pt>
                <c:pt idx="1260">
                  <c:v>6</c:v>
                </c:pt>
                <c:pt idx="1261">
                  <c:v>6.1599999999999993</c:v>
                </c:pt>
                <c:pt idx="1262">
                  <c:v>6</c:v>
                </c:pt>
                <c:pt idx="1263">
                  <c:v>6.24</c:v>
                </c:pt>
                <c:pt idx="1264">
                  <c:v>6.1599999999999993</c:v>
                </c:pt>
                <c:pt idx="1265">
                  <c:v>6.1599999999999993</c:v>
                </c:pt>
                <c:pt idx="1266">
                  <c:v>6.32</c:v>
                </c:pt>
                <c:pt idx="1267">
                  <c:v>6.1599999999999993</c:v>
                </c:pt>
                <c:pt idx="1268">
                  <c:v>6.24</c:v>
                </c:pt>
                <c:pt idx="1269">
                  <c:v>6.56</c:v>
                </c:pt>
                <c:pt idx="1270">
                  <c:v>6.24</c:v>
                </c:pt>
                <c:pt idx="1271">
                  <c:v>6.56</c:v>
                </c:pt>
                <c:pt idx="1272">
                  <c:v>6.4799999999999995</c:v>
                </c:pt>
                <c:pt idx="1273">
                  <c:v>6.4799999999999995</c:v>
                </c:pt>
                <c:pt idx="1274">
                  <c:v>6.7200000000000006</c:v>
                </c:pt>
                <c:pt idx="1275">
                  <c:v>6.56</c:v>
                </c:pt>
                <c:pt idx="1276">
                  <c:v>6.56</c:v>
                </c:pt>
                <c:pt idx="1277">
                  <c:v>6.56</c:v>
                </c:pt>
                <c:pt idx="1278">
                  <c:v>6.56</c:v>
                </c:pt>
                <c:pt idx="1279">
                  <c:v>6.56</c:v>
                </c:pt>
                <c:pt idx="1280">
                  <c:v>6.7200000000000006</c:v>
                </c:pt>
                <c:pt idx="1281">
                  <c:v>6.56</c:v>
                </c:pt>
                <c:pt idx="1282">
                  <c:v>6.4799999999999995</c:v>
                </c:pt>
                <c:pt idx="1283">
                  <c:v>6.64</c:v>
                </c:pt>
                <c:pt idx="1284">
                  <c:v>6.56</c:v>
                </c:pt>
                <c:pt idx="1285">
                  <c:v>6.56</c:v>
                </c:pt>
                <c:pt idx="1286">
                  <c:v>6.56</c:v>
                </c:pt>
                <c:pt idx="1287">
                  <c:v>6.64</c:v>
                </c:pt>
                <c:pt idx="1288">
                  <c:v>6.4799999999999995</c:v>
                </c:pt>
                <c:pt idx="1289">
                  <c:v>6.64</c:v>
                </c:pt>
                <c:pt idx="1290">
                  <c:v>6.4799999999999995</c:v>
                </c:pt>
                <c:pt idx="1291">
                  <c:v>6.56</c:v>
                </c:pt>
                <c:pt idx="1292">
                  <c:v>6.4799999999999995</c:v>
                </c:pt>
                <c:pt idx="1293">
                  <c:v>6.4</c:v>
                </c:pt>
                <c:pt idx="1294">
                  <c:v>6.4</c:v>
                </c:pt>
                <c:pt idx="1295">
                  <c:v>6.4799999999999995</c:v>
                </c:pt>
                <c:pt idx="1296">
                  <c:v>6.32</c:v>
                </c:pt>
                <c:pt idx="1297">
                  <c:v>6.32</c:v>
                </c:pt>
                <c:pt idx="1298">
                  <c:v>6.24</c:v>
                </c:pt>
                <c:pt idx="1299">
                  <c:v>6.32</c:v>
                </c:pt>
                <c:pt idx="1300">
                  <c:v>6.24</c:v>
                </c:pt>
                <c:pt idx="1301">
                  <c:v>6.1599999999999993</c:v>
                </c:pt>
                <c:pt idx="1302">
                  <c:v>6.1599999999999993</c:v>
                </c:pt>
                <c:pt idx="1303">
                  <c:v>5.92</c:v>
                </c:pt>
                <c:pt idx="1304">
                  <c:v>6</c:v>
                </c:pt>
                <c:pt idx="1305">
                  <c:v>6.08</c:v>
                </c:pt>
                <c:pt idx="1306">
                  <c:v>6</c:v>
                </c:pt>
                <c:pt idx="1307">
                  <c:v>5.84</c:v>
                </c:pt>
                <c:pt idx="1308">
                  <c:v>6</c:v>
                </c:pt>
                <c:pt idx="1309">
                  <c:v>5.84</c:v>
                </c:pt>
                <c:pt idx="1310">
                  <c:v>5.68</c:v>
                </c:pt>
                <c:pt idx="1311">
                  <c:v>5.7600000000000007</c:v>
                </c:pt>
                <c:pt idx="1312">
                  <c:v>5.6</c:v>
                </c:pt>
                <c:pt idx="1313">
                  <c:v>5.68</c:v>
                </c:pt>
                <c:pt idx="1314">
                  <c:v>5.44</c:v>
                </c:pt>
                <c:pt idx="1315">
                  <c:v>5.36</c:v>
                </c:pt>
                <c:pt idx="1316">
                  <c:v>5.44</c:v>
                </c:pt>
                <c:pt idx="1317">
                  <c:v>5.44</c:v>
                </c:pt>
                <c:pt idx="1318">
                  <c:v>4.96</c:v>
                </c:pt>
                <c:pt idx="1319">
                  <c:v>5.04</c:v>
                </c:pt>
                <c:pt idx="1320">
                  <c:v>5.12</c:v>
                </c:pt>
                <c:pt idx="1321">
                  <c:v>5.04</c:v>
                </c:pt>
                <c:pt idx="1322">
                  <c:v>4.96</c:v>
                </c:pt>
                <c:pt idx="1323">
                  <c:v>5.04</c:v>
                </c:pt>
                <c:pt idx="1324">
                  <c:v>5.04</c:v>
                </c:pt>
                <c:pt idx="1325">
                  <c:v>4.88</c:v>
                </c:pt>
                <c:pt idx="1326">
                  <c:v>4.7200000000000006</c:v>
                </c:pt>
                <c:pt idx="1327">
                  <c:v>4.8</c:v>
                </c:pt>
                <c:pt idx="1328">
                  <c:v>4.5599999999999996</c:v>
                </c:pt>
                <c:pt idx="1329">
                  <c:v>4.5599999999999996</c:v>
                </c:pt>
                <c:pt idx="1330">
                  <c:v>4.32</c:v>
                </c:pt>
                <c:pt idx="1331">
                  <c:v>4.32</c:v>
                </c:pt>
                <c:pt idx="1332">
                  <c:v>4.1599999999999993</c:v>
                </c:pt>
                <c:pt idx="1333">
                  <c:v>4.1599999999999993</c:v>
                </c:pt>
                <c:pt idx="1334">
                  <c:v>4.08</c:v>
                </c:pt>
                <c:pt idx="1335">
                  <c:v>4.08</c:v>
                </c:pt>
                <c:pt idx="1336">
                  <c:v>4.08</c:v>
                </c:pt>
                <c:pt idx="1337">
                  <c:v>3.92</c:v>
                </c:pt>
                <c:pt idx="1338">
                  <c:v>3.76</c:v>
                </c:pt>
                <c:pt idx="1339">
                  <c:v>3.8400000000000003</c:v>
                </c:pt>
                <c:pt idx="1340">
                  <c:v>3.8400000000000003</c:v>
                </c:pt>
                <c:pt idx="1341">
                  <c:v>3.6</c:v>
                </c:pt>
                <c:pt idx="1342">
                  <c:v>3.6</c:v>
                </c:pt>
                <c:pt idx="1343">
                  <c:v>3.76</c:v>
                </c:pt>
                <c:pt idx="1344">
                  <c:v>3.44</c:v>
                </c:pt>
                <c:pt idx="1345">
                  <c:v>3.28</c:v>
                </c:pt>
                <c:pt idx="1346">
                  <c:v>3.3600000000000003</c:v>
                </c:pt>
                <c:pt idx="1347">
                  <c:v>3.28</c:v>
                </c:pt>
                <c:pt idx="1348">
                  <c:v>3.2</c:v>
                </c:pt>
                <c:pt idx="1349">
                  <c:v>3.12</c:v>
                </c:pt>
                <c:pt idx="1350">
                  <c:v>3.04</c:v>
                </c:pt>
                <c:pt idx="1351">
                  <c:v>3.04</c:v>
                </c:pt>
                <c:pt idx="1352">
                  <c:v>3.04</c:v>
                </c:pt>
                <c:pt idx="1353">
                  <c:v>2.96</c:v>
                </c:pt>
                <c:pt idx="1354">
                  <c:v>2.8</c:v>
                </c:pt>
                <c:pt idx="1355">
                  <c:v>2.72</c:v>
                </c:pt>
                <c:pt idx="1356">
                  <c:v>2.8</c:v>
                </c:pt>
                <c:pt idx="1357">
                  <c:v>2.8</c:v>
                </c:pt>
                <c:pt idx="1358">
                  <c:v>2.8</c:v>
                </c:pt>
                <c:pt idx="1359">
                  <c:v>2.56</c:v>
                </c:pt>
                <c:pt idx="1360">
                  <c:v>2.48</c:v>
                </c:pt>
                <c:pt idx="1361">
                  <c:v>2.4</c:v>
                </c:pt>
                <c:pt idx="1362">
                  <c:v>2.2399999999999998</c:v>
                </c:pt>
                <c:pt idx="1363">
                  <c:v>2.4</c:v>
                </c:pt>
                <c:pt idx="1364">
                  <c:v>2.56</c:v>
                </c:pt>
                <c:pt idx="1365">
                  <c:v>2.2399999999999998</c:v>
                </c:pt>
                <c:pt idx="1366">
                  <c:v>2.3199999999999998</c:v>
                </c:pt>
                <c:pt idx="1367">
                  <c:v>2.3199999999999998</c:v>
                </c:pt>
                <c:pt idx="1368">
                  <c:v>2.3199999999999998</c:v>
                </c:pt>
                <c:pt idx="1369">
                  <c:v>2.16</c:v>
                </c:pt>
                <c:pt idx="1370">
                  <c:v>2.16</c:v>
                </c:pt>
                <c:pt idx="1371">
                  <c:v>2.16</c:v>
                </c:pt>
                <c:pt idx="1372">
                  <c:v>2.16</c:v>
                </c:pt>
                <c:pt idx="1373">
                  <c:v>2</c:v>
                </c:pt>
                <c:pt idx="1374">
                  <c:v>1.9200000000000002</c:v>
                </c:pt>
                <c:pt idx="1375">
                  <c:v>2</c:v>
                </c:pt>
                <c:pt idx="1376">
                  <c:v>2.0799999999999996</c:v>
                </c:pt>
                <c:pt idx="1377">
                  <c:v>1.84</c:v>
                </c:pt>
                <c:pt idx="1378">
                  <c:v>1.84</c:v>
                </c:pt>
                <c:pt idx="1379">
                  <c:v>1.9200000000000002</c:v>
                </c:pt>
                <c:pt idx="1380">
                  <c:v>1.76</c:v>
                </c:pt>
                <c:pt idx="1381">
                  <c:v>1.84</c:v>
                </c:pt>
                <c:pt idx="1382">
                  <c:v>1.84</c:v>
                </c:pt>
                <c:pt idx="1383">
                  <c:v>1.6800000000000002</c:v>
                </c:pt>
                <c:pt idx="1384">
                  <c:v>1.76</c:v>
                </c:pt>
                <c:pt idx="1385">
                  <c:v>1.76</c:v>
                </c:pt>
                <c:pt idx="1386">
                  <c:v>1.76</c:v>
                </c:pt>
                <c:pt idx="1387">
                  <c:v>1.76</c:v>
                </c:pt>
                <c:pt idx="1388">
                  <c:v>1.52</c:v>
                </c:pt>
                <c:pt idx="1389">
                  <c:v>1.6800000000000002</c:v>
                </c:pt>
                <c:pt idx="1390">
                  <c:v>1.6</c:v>
                </c:pt>
                <c:pt idx="1391">
                  <c:v>1.6</c:v>
                </c:pt>
                <c:pt idx="1392">
                  <c:v>1.52</c:v>
                </c:pt>
                <c:pt idx="1393">
                  <c:v>1.52</c:v>
                </c:pt>
                <c:pt idx="1394">
                  <c:v>1.6</c:v>
                </c:pt>
                <c:pt idx="1395">
                  <c:v>1.52</c:v>
                </c:pt>
                <c:pt idx="1396">
                  <c:v>1.6</c:v>
                </c:pt>
                <c:pt idx="1397">
                  <c:v>1.52</c:v>
                </c:pt>
                <c:pt idx="1398">
                  <c:v>1.52</c:v>
                </c:pt>
                <c:pt idx="1399">
                  <c:v>1.6</c:v>
                </c:pt>
                <c:pt idx="1400">
                  <c:v>1.4400000000000002</c:v>
                </c:pt>
                <c:pt idx="1401">
                  <c:v>1.4400000000000002</c:v>
                </c:pt>
                <c:pt idx="1402">
                  <c:v>1.36</c:v>
                </c:pt>
                <c:pt idx="1403">
                  <c:v>1.36</c:v>
                </c:pt>
                <c:pt idx="1404">
                  <c:v>1.52</c:v>
                </c:pt>
                <c:pt idx="1405">
                  <c:v>1.4400000000000002</c:v>
                </c:pt>
                <c:pt idx="1406">
                  <c:v>1.4400000000000002</c:v>
                </c:pt>
                <c:pt idx="1407">
                  <c:v>1.4400000000000002</c:v>
                </c:pt>
                <c:pt idx="1408">
                  <c:v>1.36</c:v>
                </c:pt>
                <c:pt idx="1409">
                  <c:v>1.36</c:v>
                </c:pt>
                <c:pt idx="1410">
                  <c:v>1.2</c:v>
                </c:pt>
                <c:pt idx="1411">
                  <c:v>1.2</c:v>
                </c:pt>
                <c:pt idx="1412">
                  <c:v>1.36</c:v>
                </c:pt>
                <c:pt idx="1413">
                  <c:v>1.1199999999999999</c:v>
                </c:pt>
                <c:pt idx="1414">
                  <c:v>1.1199999999999999</c:v>
                </c:pt>
                <c:pt idx="1415">
                  <c:v>1.28</c:v>
                </c:pt>
                <c:pt idx="1416">
                  <c:v>1.1199999999999999</c:v>
                </c:pt>
                <c:pt idx="1417">
                  <c:v>1.1199999999999999</c:v>
                </c:pt>
                <c:pt idx="1418">
                  <c:v>1.36</c:v>
                </c:pt>
                <c:pt idx="1419">
                  <c:v>1.2</c:v>
                </c:pt>
                <c:pt idx="1420">
                  <c:v>1.28</c:v>
                </c:pt>
                <c:pt idx="1421">
                  <c:v>1.0399999999999998</c:v>
                </c:pt>
                <c:pt idx="1422">
                  <c:v>1.2</c:v>
                </c:pt>
                <c:pt idx="1423">
                  <c:v>1.1199999999999999</c:v>
                </c:pt>
                <c:pt idx="1424">
                  <c:v>0.96000000000000008</c:v>
                </c:pt>
                <c:pt idx="1425">
                  <c:v>1.1199999999999999</c:v>
                </c:pt>
                <c:pt idx="1426">
                  <c:v>0.88</c:v>
                </c:pt>
                <c:pt idx="1427">
                  <c:v>0.8</c:v>
                </c:pt>
                <c:pt idx="1428">
                  <c:v>0.8</c:v>
                </c:pt>
                <c:pt idx="1429">
                  <c:v>0.88</c:v>
                </c:pt>
                <c:pt idx="1430">
                  <c:v>0.96000000000000008</c:v>
                </c:pt>
                <c:pt idx="1431">
                  <c:v>0.88</c:v>
                </c:pt>
                <c:pt idx="1432">
                  <c:v>0.96000000000000008</c:v>
                </c:pt>
                <c:pt idx="1433">
                  <c:v>0.88</c:v>
                </c:pt>
                <c:pt idx="1434">
                  <c:v>0.88</c:v>
                </c:pt>
                <c:pt idx="1435">
                  <c:v>0.8</c:v>
                </c:pt>
                <c:pt idx="1436">
                  <c:v>0.88</c:v>
                </c:pt>
                <c:pt idx="1437">
                  <c:v>0.8</c:v>
                </c:pt>
                <c:pt idx="1438">
                  <c:v>0.64</c:v>
                </c:pt>
                <c:pt idx="1439">
                  <c:v>0.72000000000000008</c:v>
                </c:pt>
                <c:pt idx="1440">
                  <c:v>0.64</c:v>
                </c:pt>
                <c:pt idx="1441">
                  <c:v>0.72000000000000008</c:v>
                </c:pt>
                <c:pt idx="1442">
                  <c:v>0.8</c:v>
                </c:pt>
                <c:pt idx="1443">
                  <c:v>0.55999999999999994</c:v>
                </c:pt>
                <c:pt idx="1444">
                  <c:v>0.48000000000000004</c:v>
                </c:pt>
                <c:pt idx="1445">
                  <c:v>0.48000000000000004</c:v>
                </c:pt>
                <c:pt idx="1446">
                  <c:v>0.55999999999999994</c:v>
                </c:pt>
                <c:pt idx="1447">
                  <c:v>0.64</c:v>
                </c:pt>
                <c:pt idx="1448">
                  <c:v>0.64</c:v>
                </c:pt>
                <c:pt idx="1449">
                  <c:v>0.64</c:v>
                </c:pt>
                <c:pt idx="1450">
                  <c:v>0.72000000000000008</c:v>
                </c:pt>
                <c:pt idx="1451">
                  <c:v>0.72000000000000008</c:v>
                </c:pt>
                <c:pt idx="1452">
                  <c:v>0.55999999999999994</c:v>
                </c:pt>
                <c:pt idx="1453">
                  <c:v>0.4</c:v>
                </c:pt>
                <c:pt idx="1454">
                  <c:v>0.48000000000000004</c:v>
                </c:pt>
                <c:pt idx="1455">
                  <c:v>0.48000000000000004</c:v>
                </c:pt>
                <c:pt idx="1456">
                  <c:v>0.64</c:v>
                </c:pt>
                <c:pt idx="1457">
                  <c:v>0.64</c:v>
                </c:pt>
                <c:pt idx="1458">
                  <c:v>0.48000000000000004</c:v>
                </c:pt>
                <c:pt idx="1459">
                  <c:v>0.48000000000000004</c:v>
                </c:pt>
                <c:pt idx="1460">
                  <c:v>0.48000000000000004</c:v>
                </c:pt>
                <c:pt idx="1461">
                  <c:v>0.48000000000000004</c:v>
                </c:pt>
                <c:pt idx="1462">
                  <c:v>0.4</c:v>
                </c:pt>
                <c:pt idx="1463">
                  <c:v>0.4</c:v>
                </c:pt>
                <c:pt idx="1464">
                  <c:v>0.24000000000000002</c:v>
                </c:pt>
                <c:pt idx="1465">
                  <c:v>0.24000000000000002</c:v>
                </c:pt>
                <c:pt idx="1466">
                  <c:v>0.24000000000000002</c:v>
                </c:pt>
                <c:pt idx="1467">
                  <c:v>0.4</c:v>
                </c:pt>
                <c:pt idx="1468">
                  <c:v>0.4</c:v>
                </c:pt>
                <c:pt idx="1469">
                  <c:v>0.32</c:v>
                </c:pt>
                <c:pt idx="1470">
                  <c:v>0.32</c:v>
                </c:pt>
                <c:pt idx="1471">
                  <c:v>0.55999999999999994</c:v>
                </c:pt>
                <c:pt idx="1472">
                  <c:v>0.48000000000000004</c:v>
                </c:pt>
                <c:pt idx="1473">
                  <c:v>0.32</c:v>
                </c:pt>
                <c:pt idx="1474">
                  <c:v>0.4</c:v>
                </c:pt>
                <c:pt idx="1475">
                  <c:v>0.24000000000000002</c:v>
                </c:pt>
                <c:pt idx="1476">
                  <c:v>0.32</c:v>
                </c:pt>
                <c:pt idx="1477">
                  <c:v>0.16</c:v>
                </c:pt>
                <c:pt idx="1478">
                  <c:v>0.32</c:v>
                </c:pt>
                <c:pt idx="1479">
                  <c:v>0.48000000000000004</c:v>
                </c:pt>
                <c:pt idx="1480">
                  <c:v>0.24000000000000002</c:v>
                </c:pt>
                <c:pt idx="1481">
                  <c:v>0.32</c:v>
                </c:pt>
                <c:pt idx="1482">
                  <c:v>0.4</c:v>
                </c:pt>
                <c:pt idx="1483">
                  <c:v>0.4</c:v>
                </c:pt>
                <c:pt idx="1484">
                  <c:v>0.24000000000000002</c:v>
                </c:pt>
                <c:pt idx="1485">
                  <c:v>0.48000000000000004</c:v>
                </c:pt>
                <c:pt idx="1486">
                  <c:v>0.32</c:v>
                </c:pt>
                <c:pt idx="1487">
                  <c:v>0.08</c:v>
                </c:pt>
                <c:pt idx="1488">
                  <c:v>0.24000000000000002</c:v>
                </c:pt>
                <c:pt idx="1489">
                  <c:v>0.24000000000000002</c:v>
                </c:pt>
                <c:pt idx="1490">
                  <c:v>0.24000000000000002</c:v>
                </c:pt>
                <c:pt idx="1491">
                  <c:v>0.08</c:v>
                </c:pt>
                <c:pt idx="1492">
                  <c:v>0.16</c:v>
                </c:pt>
                <c:pt idx="1493">
                  <c:v>0.08</c:v>
                </c:pt>
                <c:pt idx="1494">
                  <c:v>0.08</c:v>
                </c:pt>
                <c:pt idx="1495">
                  <c:v>0.24000000000000002</c:v>
                </c:pt>
                <c:pt idx="1496">
                  <c:v>0.32</c:v>
                </c:pt>
                <c:pt idx="1497">
                  <c:v>0.16</c:v>
                </c:pt>
                <c:pt idx="1498">
                  <c:v>0.24000000000000002</c:v>
                </c:pt>
                <c:pt idx="1499">
                  <c:v>0.08</c:v>
                </c:pt>
                <c:pt idx="1500">
                  <c:v>0.16</c:v>
                </c:pt>
                <c:pt idx="1501">
                  <c:v>0</c:v>
                </c:pt>
                <c:pt idx="1502">
                  <c:v>0.32</c:v>
                </c:pt>
                <c:pt idx="1503">
                  <c:v>0.24000000000000002</c:v>
                </c:pt>
                <c:pt idx="1504">
                  <c:v>0.24000000000000002</c:v>
                </c:pt>
                <c:pt idx="1505">
                  <c:v>0.08</c:v>
                </c:pt>
                <c:pt idx="1506">
                  <c:v>0.16</c:v>
                </c:pt>
                <c:pt idx="1507">
                  <c:v>0.24000000000000002</c:v>
                </c:pt>
                <c:pt idx="1508">
                  <c:v>0.08</c:v>
                </c:pt>
                <c:pt idx="1509">
                  <c:v>0.08</c:v>
                </c:pt>
                <c:pt idx="1510">
                  <c:v>0.08</c:v>
                </c:pt>
                <c:pt idx="1511">
                  <c:v>0.32</c:v>
                </c:pt>
                <c:pt idx="1512">
                  <c:v>0.08</c:v>
                </c:pt>
                <c:pt idx="1513">
                  <c:v>0.16</c:v>
                </c:pt>
                <c:pt idx="1514">
                  <c:v>0.24000000000000002</c:v>
                </c:pt>
                <c:pt idx="1515">
                  <c:v>0.24000000000000002</c:v>
                </c:pt>
                <c:pt idx="1516">
                  <c:v>0.16</c:v>
                </c:pt>
                <c:pt idx="1517">
                  <c:v>0.32</c:v>
                </c:pt>
                <c:pt idx="1518">
                  <c:v>0.16</c:v>
                </c:pt>
                <c:pt idx="1519">
                  <c:v>0</c:v>
                </c:pt>
                <c:pt idx="1520">
                  <c:v>0</c:v>
                </c:pt>
                <c:pt idx="1521">
                  <c:v>0.08</c:v>
                </c:pt>
                <c:pt idx="1522">
                  <c:v>0.08</c:v>
                </c:pt>
                <c:pt idx="1523">
                  <c:v>0</c:v>
                </c:pt>
                <c:pt idx="1524">
                  <c:v>0.08</c:v>
                </c:pt>
                <c:pt idx="1525">
                  <c:v>0.16</c:v>
                </c:pt>
                <c:pt idx="1526">
                  <c:v>0.24000000000000002</c:v>
                </c:pt>
                <c:pt idx="1527">
                  <c:v>0.24000000000000002</c:v>
                </c:pt>
                <c:pt idx="1528">
                  <c:v>0.08</c:v>
                </c:pt>
                <c:pt idx="1529">
                  <c:v>0.08</c:v>
                </c:pt>
                <c:pt idx="1530">
                  <c:v>0.16</c:v>
                </c:pt>
                <c:pt idx="1531">
                  <c:v>0.24000000000000002</c:v>
                </c:pt>
                <c:pt idx="1532">
                  <c:v>0.24000000000000002</c:v>
                </c:pt>
                <c:pt idx="1533">
                  <c:v>0.16</c:v>
                </c:pt>
                <c:pt idx="1534">
                  <c:v>0.16</c:v>
                </c:pt>
                <c:pt idx="1535">
                  <c:v>0.24000000000000002</c:v>
                </c:pt>
                <c:pt idx="1536">
                  <c:v>0.08</c:v>
                </c:pt>
                <c:pt idx="1537">
                  <c:v>0.08</c:v>
                </c:pt>
                <c:pt idx="1538">
                  <c:v>0.08</c:v>
                </c:pt>
                <c:pt idx="1539">
                  <c:v>0</c:v>
                </c:pt>
                <c:pt idx="1540">
                  <c:v>0.08</c:v>
                </c:pt>
                <c:pt idx="1541">
                  <c:v>0.08</c:v>
                </c:pt>
                <c:pt idx="1542">
                  <c:v>0.08</c:v>
                </c:pt>
                <c:pt idx="1543">
                  <c:v>0.08</c:v>
                </c:pt>
                <c:pt idx="1544">
                  <c:v>0.08</c:v>
                </c:pt>
                <c:pt idx="1545">
                  <c:v>0.24000000000000002</c:v>
                </c:pt>
                <c:pt idx="1546">
                  <c:v>0.08</c:v>
                </c:pt>
                <c:pt idx="1547">
                  <c:v>0.24000000000000002</c:v>
                </c:pt>
                <c:pt idx="1548">
                  <c:v>0.08</c:v>
                </c:pt>
                <c:pt idx="1549">
                  <c:v>0</c:v>
                </c:pt>
                <c:pt idx="1550">
                  <c:v>0.16</c:v>
                </c:pt>
                <c:pt idx="1551">
                  <c:v>0.08</c:v>
                </c:pt>
                <c:pt idx="1552">
                  <c:v>0.08</c:v>
                </c:pt>
                <c:pt idx="1553">
                  <c:v>0.08</c:v>
                </c:pt>
                <c:pt idx="1554">
                  <c:v>0.08</c:v>
                </c:pt>
                <c:pt idx="1555">
                  <c:v>0.08</c:v>
                </c:pt>
                <c:pt idx="1556">
                  <c:v>0.08</c:v>
                </c:pt>
                <c:pt idx="1557">
                  <c:v>0.16</c:v>
                </c:pt>
                <c:pt idx="1558">
                  <c:v>0.08</c:v>
                </c:pt>
                <c:pt idx="1559">
                  <c:v>0.08</c:v>
                </c:pt>
                <c:pt idx="1560">
                  <c:v>0</c:v>
                </c:pt>
                <c:pt idx="1561">
                  <c:v>0</c:v>
                </c:pt>
                <c:pt idx="1562">
                  <c:v>0.08</c:v>
                </c:pt>
                <c:pt idx="1563">
                  <c:v>0</c:v>
                </c:pt>
                <c:pt idx="1564">
                  <c:v>0</c:v>
                </c:pt>
                <c:pt idx="1565">
                  <c:v>0.24000000000000002</c:v>
                </c:pt>
                <c:pt idx="1566">
                  <c:v>0.24000000000000002</c:v>
                </c:pt>
                <c:pt idx="1567">
                  <c:v>0</c:v>
                </c:pt>
                <c:pt idx="1568">
                  <c:v>0</c:v>
                </c:pt>
                <c:pt idx="1569">
                  <c:v>0.08</c:v>
                </c:pt>
                <c:pt idx="1570">
                  <c:v>0.08</c:v>
                </c:pt>
                <c:pt idx="1571">
                  <c:v>0.08</c:v>
                </c:pt>
                <c:pt idx="1572">
                  <c:v>0</c:v>
                </c:pt>
                <c:pt idx="1573">
                  <c:v>0</c:v>
                </c:pt>
                <c:pt idx="1574">
                  <c:v>0.16</c:v>
                </c:pt>
                <c:pt idx="1575">
                  <c:v>0.08</c:v>
                </c:pt>
                <c:pt idx="1576">
                  <c:v>0.08</c:v>
                </c:pt>
                <c:pt idx="1577">
                  <c:v>0</c:v>
                </c:pt>
                <c:pt idx="1578">
                  <c:v>0.16</c:v>
                </c:pt>
                <c:pt idx="1579">
                  <c:v>0.08</c:v>
                </c:pt>
                <c:pt idx="1580">
                  <c:v>0.08</c:v>
                </c:pt>
                <c:pt idx="1581">
                  <c:v>0.08</c:v>
                </c:pt>
                <c:pt idx="1582">
                  <c:v>0</c:v>
                </c:pt>
                <c:pt idx="1583">
                  <c:v>0.08</c:v>
                </c:pt>
                <c:pt idx="1584">
                  <c:v>0</c:v>
                </c:pt>
                <c:pt idx="1585">
                  <c:v>0.08</c:v>
                </c:pt>
                <c:pt idx="1586">
                  <c:v>0.08</c:v>
                </c:pt>
                <c:pt idx="1587">
                  <c:v>0</c:v>
                </c:pt>
                <c:pt idx="1588">
                  <c:v>0</c:v>
                </c:pt>
                <c:pt idx="1589">
                  <c:v>0.08</c:v>
                </c:pt>
                <c:pt idx="1590">
                  <c:v>0</c:v>
                </c:pt>
                <c:pt idx="1591">
                  <c:v>0.16</c:v>
                </c:pt>
                <c:pt idx="1592">
                  <c:v>0</c:v>
                </c:pt>
                <c:pt idx="1593">
                  <c:v>0</c:v>
                </c:pt>
                <c:pt idx="1594">
                  <c:v>0.08</c:v>
                </c:pt>
                <c:pt idx="1595">
                  <c:v>0.32</c:v>
                </c:pt>
                <c:pt idx="1596">
                  <c:v>0.08</c:v>
                </c:pt>
                <c:pt idx="1597">
                  <c:v>0</c:v>
                </c:pt>
                <c:pt idx="1598">
                  <c:v>0.08</c:v>
                </c:pt>
                <c:pt idx="1599">
                  <c:v>0</c:v>
                </c:pt>
                <c:pt idx="1600">
                  <c:v>0.08</c:v>
                </c:pt>
                <c:pt idx="1601">
                  <c:v>0.16</c:v>
                </c:pt>
                <c:pt idx="1602">
                  <c:v>0</c:v>
                </c:pt>
                <c:pt idx="1603">
                  <c:v>0</c:v>
                </c:pt>
                <c:pt idx="1604">
                  <c:v>0.08</c:v>
                </c:pt>
                <c:pt idx="1605">
                  <c:v>0.08</c:v>
                </c:pt>
                <c:pt idx="1606">
                  <c:v>0.16</c:v>
                </c:pt>
                <c:pt idx="1607">
                  <c:v>0.08</c:v>
                </c:pt>
                <c:pt idx="1608">
                  <c:v>0.08</c:v>
                </c:pt>
                <c:pt idx="1609">
                  <c:v>0.08</c:v>
                </c:pt>
                <c:pt idx="1610">
                  <c:v>0</c:v>
                </c:pt>
                <c:pt idx="1611">
                  <c:v>0</c:v>
                </c:pt>
                <c:pt idx="1612">
                  <c:v>0.16</c:v>
                </c:pt>
                <c:pt idx="1613">
                  <c:v>0.08</c:v>
                </c:pt>
                <c:pt idx="1614">
                  <c:v>0.16</c:v>
                </c:pt>
                <c:pt idx="1615">
                  <c:v>0.08</c:v>
                </c:pt>
                <c:pt idx="1616">
                  <c:v>0.16</c:v>
                </c:pt>
                <c:pt idx="1617">
                  <c:v>0</c:v>
                </c:pt>
                <c:pt idx="1618">
                  <c:v>0.16</c:v>
                </c:pt>
                <c:pt idx="1619">
                  <c:v>0.08</c:v>
                </c:pt>
                <c:pt idx="1620">
                  <c:v>0.08</c:v>
                </c:pt>
                <c:pt idx="1621">
                  <c:v>0</c:v>
                </c:pt>
                <c:pt idx="1622">
                  <c:v>0.08</c:v>
                </c:pt>
                <c:pt idx="1623">
                  <c:v>0.08</c:v>
                </c:pt>
                <c:pt idx="1624">
                  <c:v>0.16</c:v>
                </c:pt>
                <c:pt idx="1625">
                  <c:v>0.16</c:v>
                </c:pt>
                <c:pt idx="1626">
                  <c:v>0.08</c:v>
                </c:pt>
                <c:pt idx="1627">
                  <c:v>0.08</c:v>
                </c:pt>
                <c:pt idx="1628">
                  <c:v>0.08</c:v>
                </c:pt>
                <c:pt idx="1629">
                  <c:v>0.08</c:v>
                </c:pt>
                <c:pt idx="1630">
                  <c:v>0.08</c:v>
                </c:pt>
                <c:pt idx="1631">
                  <c:v>0</c:v>
                </c:pt>
                <c:pt idx="1632">
                  <c:v>0</c:v>
                </c:pt>
                <c:pt idx="1633">
                  <c:v>0</c:v>
                </c:pt>
                <c:pt idx="1634">
                  <c:v>0.08</c:v>
                </c:pt>
                <c:pt idx="1635">
                  <c:v>0</c:v>
                </c:pt>
                <c:pt idx="1636">
                  <c:v>0.08</c:v>
                </c:pt>
                <c:pt idx="1637">
                  <c:v>0.16</c:v>
                </c:pt>
                <c:pt idx="1638">
                  <c:v>0.08</c:v>
                </c:pt>
                <c:pt idx="1639">
                  <c:v>0</c:v>
                </c:pt>
                <c:pt idx="1640">
                  <c:v>0</c:v>
                </c:pt>
                <c:pt idx="1641">
                  <c:v>0.08</c:v>
                </c:pt>
                <c:pt idx="1642">
                  <c:v>0.08</c:v>
                </c:pt>
                <c:pt idx="1643">
                  <c:v>0.08</c:v>
                </c:pt>
                <c:pt idx="1644">
                  <c:v>0.08</c:v>
                </c:pt>
                <c:pt idx="1645">
                  <c:v>0</c:v>
                </c:pt>
                <c:pt idx="1646">
                  <c:v>0.08</c:v>
                </c:pt>
                <c:pt idx="1647">
                  <c:v>0.08</c:v>
                </c:pt>
                <c:pt idx="1648">
                  <c:v>0</c:v>
                </c:pt>
                <c:pt idx="1649">
                  <c:v>0.08</c:v>
                </c:pt>
                <c:pt idx="1650">
                  <c:v>0</c:v>
                </c:pt>
                <c:pt idx="1651">
                  <c:v>0.08</c:v>
                </c:pt>
                <c:pt idx="1652">
                  <c:v>0.08</c:v>
                </c:pt>
                <c:pt idx="1653">
                  <c:v>0.16</c:v>
                </c:pt>
                <c:pt idx="1654">
                  <c:v>0.08</c:v>
                </c:pt>
                <c:pt idx="1655">
                  <c:v>0</c:v>
                </c:pt>
                <c:pt idx="1656">
                  <c:v>0.16</c:v>
                </c:pt>
                <c:pt idx="1657">
                  <c:v>0.08</c:v>
                </c:pt>
                <c:pt idx="1658">
                  <c:v>0</c:v>
                </c:pt>
                <c:pt idx="1659">
                  <c:v>0</c:v>
                </c:pt>
                <c:pt idx="1660">
                  <c:v>0.08</c:v>
                </c:pt>
                <c:pt idx="1661">
                  <c:v>0.08</c:v>
                </c:pt>
                <c:pt idx="1662">
                  <c:v>0</c:v>
                </c:pt>
                <c:pt idx="1663">
                  <c:v>0.24000000000000002</c:v>
                </c:pt>
                <c:pt idx="1664">
                  <c:v>0.08</c:v>
                </c:pt>
                <c:pt idx="1665">
                  <c:v>0</c:v>
                </c:pt>
                <c:pt idx="1666">
                  <c:v>0.08</c:v>
                </c:pt>
                <c:pt idx="1667">
                  <c:v>0.08</c:v>
                </c:pt>
                <c:pt idx="1668">
                  <c:v>0.16</c:v>
                </c:pt>
                <c:pt idx="1669">
                  <c:v>0.24000000000000002</c:v>
                </c:pt>
                <c:pt idx="1670">
                  <c:v>0.16</c:v>
                </c:pt>
                <c:pt idx="1671">
                  <c:v>0.16</c:v>
                </c:pt>
                <c:pt idx="1672">
                  <c:v>0.08</c:v>
                </c:pt>
                <c:pt idx="1673">
                  <c:v>0.08</c:v>
                </c:pt>
                <c:pt idx="1674">
                  <c:v>0</c:v>
                </c:pt>
                <c:pt idx="1675">
                  <c:v>0</c:v>
                </c:pt>
                <c:pt idx="1676">
                  <c:v>0</c:v>
                </c:pt>
                <c:pt idx="1677">
                  <c:v>0.08</c:v>
                </c:pt>
                <c:pt idx="1678">
                  <c:v>0.08</c:v>
                </c:pt>
                <c:pt idx="1679">
                  <c:v>0.08</c:v>
                </c:pt>
                <c:pt idx="1680">
                  <c:v>0</c:v>
                </c:pt>
                <c:pt idx="1681">
                  <c:v>0</c:v>
                </c:pt>
                <c:pt idx="1682">
                  <c:v>0.08</c:v>
                </c:pt>
                <c:pt idx="1683">
                  <c:v>0.08</c:v>
                </c:pt>
                <c:pt idx="1684">
                  <c:v>0.16</c:v>
                </c:pt>
                <c:pt idx="1685">
                  <c:v>0.24000000000000002</c:v>
                </c:pt>
                <c:pt idx="1686">
                  <c:v>0.08</c:v>
                </c:pt>
                <c:pt idx="1687">
                  <c:v>0</c:v>
                </c:pt>
                <c:pt idx="1688">
                  <c:v>0</c:v>
                </c:pt>
                <c:pt idx="1689">
                  <c:v>0.08</c:v>
                </c:pt>
                <c:pt idx="1690">
                  <c:v>0.16</c:v>
                </c:pt>
                <c:pt idx="1691">
                  <c:v>0</c:v>
                </c:pt>
                <c:pt idx="1692">
                  <c:v>0</c:v>
                </c:pt>
                <c:pt idx="1693">
                  <c:v>0.08</c:v>
                </c:pt>
                <c:pt idx="1694">
                  <c:v>0.08</c:v>
                </c:pt>
                <c:pt idx="1695">
                  <c:v>0</c:v>
                </c:pt>
                <c:pt idx="1696">
                  <c:v>0.08</c:v>
                </c:pt>
                <c:pt idx="1697">
                  <c:v>0.08</c:v>
                </c:pt>
                <c:pt idx="1698">
                  <c:v>0.08</c:v>
                </c:pt>
                <c:pt idx="1699">
                  <c:v>0.16</c:v>
                </c:pt>
                <c:pt idx="1700">
                  <c:v>0.08</c:v>
                </c:pt>
                <c:pt idx="1701">
                  <c:v>0.16</c:v>
                </c:pt>
                <c:pt idx="1702">
                  <c:v>0</c:v>
                </c:pt>
                <c:pt idx="1703">
                  <c:v>0</c:v>
                </c:pt>
                <c:pt idx="1704">
                  <c:v>0</c:v>
                </c:pt>
                <c:pt idx="1705">
                  <c:v>0.08</c:v>
                </c:pt>
                <c:pt idx="1706">
                  <c:v>0.16</c:v>
                </c:pt>
                <c:pt idx="1707">
                  <c:v>0.08</c:v>
                </c:pt>
                <c:pt idx="1708">
                  <c:v>0</c:v>
                </c:pt>
                <c:pt idx="1709">
                  <c:v>0.08</c:v>
                </c:pt>
                <c:pt idx="1710">
                  <c:v>0.08</c:v>
                </c:pt>
                <c:pt idx="1711">
                  <c:v>0.08</c:v>
                </c:pt>
                <c:pt idx="1712">
                  <c:v>0.08</c:v>
                </c:pt>
                <c:pt idx="1713">
                  <c:v>0</c:v>
                </c:pt>
                <c:pt idx="1714">
                  <c:v>0.08</c:v>
                </c:pt>
                <c:pt idx="1715">
                  <c:v>0.16</c:v>
                </c:pt>
                <c:pt idx="1716">
                  <c:v>0.16</c:v>
                </c:pt>
                <c:pt idx="1717">
                  <c:v>0.08</c:v>
                </c:pt>
                <c:pt idx="1718">
                  <c:v>0</c:v>
                </c:pt>
                <c:pt idx="1719">
                  <c:v>0.08</c:v>
                </c:pt>
                <c:pt idx="1720">
                  <c:v>0</c:v>
                </c:pt>
                <c:pt idx="1721">
                  <c:v>0</c:v>
                </c:pt>
                <c:pt idx="1722">
                  <c:v>0</c:v>
                </c:pt>
                <c:pt idx="1723">
                  <c:v>0.08</c:v>
                </c:pt>
                <c:pt idx="1724">
                  <c:v>0.16</c:v>
                </c:pt>
                <c:pt idx="1725">
                  <c:v>0.08</c:v>
                </c:pt>
                <c:pt idx="1726">
                  <c:v>0</c:v>
                </c:pt>
                <c:pt idx="1727">
                  <c:v>0.08</c:v>
                </c:pt>
                <c:pt idx="1728">
                  <c:v>0</c:v>
                </c:pt>
                <c:pt idx="1729">
                  <c:v>0.08</c:v>
                </c:pt>
                <c:pt idx="1730">
                  <c:v>0.08</c:v>
                </c:pt>
                <c:pt idx="1731">
                  <c:v>0.08</c:v>
                </c:pt>
                <c:pt idx="1732">
                  <c:v>0</c:v>
                </c:pt>
                <c:pt idx="1733">
                  <c:v>0.08</c:v>
                </c:pt>
                <c:pt idx="1734">
                  <c:v>0.08</c:v>
                </c:pt>
                <c:pt idx="1735">
                  <c:v>0.08</c:v>
                </c:pt>
                <c:pt idx="1736">
                  <c:v>0.08</c:v>
                </c:pt>
                <c:pt idx="1737">
                  <c:v>0.08</c:v>
                </c:pt>
                <c:pt idx="1738">
                  <c:v>0.08</c:v>
                </c:pt>
                <c:pt idx="1739">
                  <c:v>0.08</c:v>
                </c:pt>
                <c:pt idx="1740">
                  <c:v>0.16</c:v>
                </c:pt>
                <c:pt idx="1741">
                  <c:v>0</c:v>
                </c:pt>
                <c:pt idx="1742">
                  <c:v>0.08</c:v>
                </c:pt>
                <c:pt idx="1743">
                  <c:v>0.08</c:v>
                </c:pt>
                <c:pt idx="1744">
                  <c:v>0.16</c:v>
                </c:pt>
                <c:pt idx="1745">
                  <c:v>0.08</c:v>
                </c:pt>
                <c:pt idx="1746">
                  <c:v>0.08</c:v>
                </c:pt>
                <c:pt idx="1747">
                  <c:v>0.16</c:v>
                </c:pt>
                <c:pt idx="1748">
                  <c:v>0.16</c:v>
                </c:pt>
                <c:pt idx="1749">
                  <c:v>0</c:v>
                </c:pt>
                <c:pt idx="1750">
                  <c:v>0</c:v>
                </c:pt>
                <c:pt idx="1751">
                  <c:v>0.08</c:v>
                </c:pt>
                <c:pt idx="1752">
                  <c:v>0.08</c:v>
                </c:pt>
                <c:pt idx="1753">
                  <c:v>0</c:v>
                </c:pt>
                <c:pt idx="1754">
                  <c:v>0.08</c:v>
                </c:pt>
                <c:pt idx="1755">
                  <c:v>0</c:v>
                </c:pt>
                <c:pt idx="1756">
                  <c:v>0.08</c:v>
                </c:pt>
                <c:pt idx="1757">
                  <c:v>0.08</c:v>
                </c:pt>
                <c:pt idx="1758">
                  <c:v>0.16</c:v>
                </c:pt>
                <c:pt idx="1759">
                  <c:v>0</c:v>
                </c:pt>
                <c:pt idx="1760">
                  <c:v>0.08</c:v>
                </c:pt>
                <c:pt idx="1761">
                  <c:v>0.08</c:v>
                </c:pt>
                <c:pt idx="1762">
                  <c:v>0.16</c:v>
                </c:pt>
                <c:pt idx="1763">
                  <c:v>0</c:v>
                </c:pt>
                <c:pt idx="1764">
                  <c:v>0</c:v>
                </c:pt>
                <c:pt idx="1765">
                  <c:v>0.08</c:v>
                </c:pt>
                <c:pt idx="1766">
                  <c:v>0</c:v>
                </c:pt>
                <c:pt idx="1767">
                  <c:v>0.08</c:v>
                </c:pt>
                <c:pt idx="1768">
                  <c:v>0</c:v>
                </c:pt>
                <c:pt idx="1769">
                  <c:v>0.16</c:v>
                </c:pt>
                <c:pt idx="1770">
                  <c:v>0.08</c:v>
                </c:pt>
                <c:pt idx="1771">
                  <c:v>0.08</c:v>
                </c:pt>
                <c:pt idx="1772">
                  <c:v>0.08</c:v>
                </c:pt>
                <c:pt idx="1773">
                  <c:v>0</c:v>
                </c:pt>
                <c:pt idx="1774">
                  <c:v>0.08</c:v>
                </c:pt>
                <c:pt idx="1775">
                  <c:v>0.08</c:v>
                </c:pt>
                <c:pt idx="1776">
                  <c:v>0</c:v>
                </c:pt>
                <c:pt idx="1777">
                  <c:v>0.16</c:v>
                </c:pt>
                <c:pt idx="1778">
                  <c:v>0.08</c:v>
                </c:pt>
                <c:pt idx="1779">
                  <c:v>0</c:v>
                </c:pt>
                <c:pt idx="1780">
                  <c:v>0</c:v>
                </c:pt>
                <c:pt idx="1781">
                  <c:v>0</c:v>
                </c:pt>
                <c:pt idx="1782">
                  <c:v>0.16</c:v>
                </c:pt>
                <c:pt idx="1783">
                  <c:v>0.16</c:v>
                </c:pt>
                <c:pt idx="1784">
                  <c:v>0.08</c:v>
                </c:pt>
                <c:pt idx="1785">
                  <c:v>0</c:v>
                </c:pt>
                <c:pt idx="1786">
                  <c:v>0.08</c:v>
                </c:pt>
                <c:pt idx="1787">
                  <c:v>0.16</c:v>
                </c:pt>
                <c:pt idx="1788">
                  <c:v>0</c:v>
                </c:pt>
                <c:pt idx="1789">
                  <c:v>0</c:v>
                </c:pt>
                <c:pt idx="1790">
                  <c:v>0.16</c:v>
                </c:pt>
                <c:pt idx="1791">
                  <c:v>0.08</c:v>
                </c:pt>
                <c:pt idx="1792">
                  <c:v>0</c:v>
                </c:pt>
                <c:pt idx="1793">
                  <c:v>0.08</c:v>
                </c:pt>
                <c:pt idx="1794">
                  <c:v>0</c:v>
                </c:pt>
                <c:pt idx="1795">
                  <c:v>0.08</c:v>
                </c:pt>
                <c:pt idx="1796">
                  <c:v>0.08</c:v>
                </c:pt>
                <c:pt idx="1797">
                  <c:v>0.08</c:v>
                </c:pt>
                <c:pt idx="1798">
                  <c:v>0.08</c:v>
                </c:pt>
                <c:pt idx="1799">
                  <c:v>0.08</c:v>
                </c:pt>
                <c:pt idx="1800">
                  <c:v>0.24000000000000002</c:v>
                </c:pt>
                <c:pt idx="1801">
                  <c:v>0.16</c:v>
                </c:pt>
                <c:pt idx="1802">
                  <c:v>0</c:v>
                </c:pt>
                <c:pt idx="1803">
                  <c:v>0.08</c:v>
                </c:pt>
                <c:pt idx="1804">
                  <c:v>0.08</c:v>
                </c:pt>
                <c:pt idx="1805">
                  <c:v>0.08</c:v>
                </c:pt>
                <c:pt idx="1806">
                  <c:v>0.08</c:v>
                </c:pt>
                <c:pt idx="1807">
                  <c:v>0.16</c:v>
                </c:pt>
                <c:pt idx="1808">
                  <c:v>0.08</c:v>
                </c:pt>
                <c:pt idx="1809">
                  <c:v>0.08</c:v>
                </c:pt>
                <c:pt idx="1810">
                  <c:v>0</c:v>
                </c:pt>
                <c:pt idx="1811">
                  <c:v>0.08</c:v>
                </c:pt>
                <c:pt idx="1812">
                  <c:v>0</c:v>
                </c:pt>
                <c:pt idx="1813">
                  <c:v>0.08</c:v>
                </c:pt>
                <c:pt idx="1814">
                  <c:v>0.08</c:v>
                </c:pt>
                <c:pt idx="1815">
                  <c:v>0.08</c:v>
                </c:pt>
                <c:pt idx="1816">
                  <c:v>0.16</c:v>
                </c:pt>
                <c:pt idx="1817">
                  <c:v>0</c:v>
                </c:pt>
                <c:pt idx="1818">
                  <c:v>0.08</c:v>
                </c:pt>
                <c:pt idx="1819">
                  <c:v>0.16</c:v>
                </c:pt>
                <c:pt idx="1820">
                  <c:v>0</c:v>
                </c:pt>
                <c:pt idx="1821">
                  <c:v>0.08</c:v>
                </c:pt>
                <c:pt idx="1822">
                  <c:v>0.08</c:v>
                </c:pt>
                <c:pt idx="1823">
                  <c:v>0.16</c:v>
                </c:pt>
                <c:pt idx="1824">
                  <c:v>0.08</c:v>
                </c:pt>
                <c:pt idx="1825">
                  <c:v>0</c:v>
                </c:pt>
                <c:pt idx="1826">
                  <c:v>0.16</c:v>
                </c:pt>
                <c:pt idx="1827">
                  <c:v>0</c:v>
                </c:pt>
                <c:pt idx="1828">
                  <c:v>0</c:v>
                </c:pt>
                <c:pt idx="1829">
                  <c:v>0</c:v>
                </c:pt>
                <c:pt idx="1830">
                  <c:v>0.08</c:v>
                </c:pt>
                <c:pt idx="1831">
                  <c:v>0.08</c:v>
                </c:pt>
                <c:pt idx="1832">
                  <c:v>0</c:v>
                </c:pt>
                <c:pt idx="1833">
                  <c:v>0.16</c:v>
                </c:pt>
                <c:pt idx="1834">
                  <c:v>0.16</c:v>
                </c:pt>
                <c:pt idx="1835">
                  <c:v>0.24000000000000002</c:v>
                </c:pt>
                <c:pt idx="1836">
                  <c:v>0.08</c:v>
                </c:pt>
                <c:pt idx="1837">
                  <c:v>0.08</c:v>
                </c:pt>
                <c:pt idx="1838">
                  <c:v>0.16</c:v>
                </c:pt>
                <c:pt idx="1839">
                  <c:v>0.08</c:v>
                </c:pt>
                <c:pt idx="1840">
                  <c:v>0.16</c:v>
                </c:pt>
                <c:pt idx="1841">
                  <c:v>0</c:v>
                </c:pt>
                <c:pt idx="1842">
                  <c:v>0.08</c:v>
                </c:pt>
                <c:pt idx="1843">
                  <c:v>0</c:v>
                </c:pt>
                <c:pt idx="1844">
                  <c:v>0.16</c:v>
                </c:pt>
                <c:pt idx="1845">
                  <c:v>0</c:v>
                </c:pt>
                <c:pt idx="1846">
                  <c:v>0.08</c:v>
                </c:pt>
                <c:pt idx="1847">
                  <c:v>0</c:v>
                </c:pt>
                <c:pt idx="1848">
                  <c:v>0</c:v>
                </c:pt>
                <c:pt idx="1849">
                  <c:v>0.08</c:v>
                </c:pt>
                <c:pt idx="1850">
                  <c:v>0</c:v>
                </c:pt>
                <c:pt idx="1851">
                  <c:v>0</c:v>
                </c:pt>
                <c:pt idx="1852">
                  <c:v>0.16</c:v>
                </c:pt>
                <c:pt idx="1853">
                  <c:v>0.08</c:v>
                </c:pt>
                <c:pt idx="1854">
                  <c:v>0.08</c:v>
                </c:pt>
                <c:pt idx="1855">
                  <c:v>0.08</c:v>
                </c:pt>
                <c:pt idx="1856">
                  <c:v>0.08</c:v>
                </c:pt>
                <c:pt idx="1857">
                  <c:v>0.16</c:v>
                </c:pt>
                <c:pt idx="1858">
                  <c:v>0</c:v>
                </c:pt>
                <c:pt idx="1859">
                  <c:v>0.08</c:v>
                </c:pt>
                <c:pt idx="1860">
                  <c:v>0.08</c:v>
                </c:pt>
                <c:pt idx="1861">
                  <c:v>0.08</c:v>
                </c:pt>
                <c:pt idx="1862">
                  <c:v>0.24000000000000002</c:v>
                </c:pt>
                <c:pt idx="1863">
                  <c:v>0</c:v>
                </c:pt>
                <c:pt idx="1864">
                  <c:v>0.08</c:v>
                </c:pt>
                <c:pt idx="1865">
                  <c:v>0</c:v>
                </c:pt>
                <c:pt idx="1866">
                  <c:v>0</c:v>
                </c:pt>
                <c:pt idx="1867">
                  <c:v>0.16</c:v>
                </c:pt>
                <c:pt idx="1868">
                  <c:v>0.16</c:v>
                </c:pt>
                <c:pt idx="1869">
                  <c:v>0.08</c:v>
                </c:pt>
                <c:pt idx="1870">
                  <c:v>0.16</c:v>
                </c:pt>
                <c:pt idx="1871">
                  <c:v>0</c:v>
                </c:pt>
                <c:pt idx="1872">
                  <c:v>0.16</c:v>
                </c:pt>
                <c:pt idx="1873">
                  <c:v>0.08</c:v>
                </c:pt>
                <c:pt idx="1874">
                  <c:v>0.08</c:v>
                </c:pt>
                <c:pt idx="1875">
                  <c:v>0.08</c:v>
                </c:pt>
                <c:pt idx="1876">
                  <c:v>0.08</c:v>
                </c:pt>
                <c:pt idx="1877">
                  <c:v>0</c:v>
                </c:pt>
                <c:pt idx="1878">
                  <c:v>0</c:v>
                </c:pt>
                <c:pt idx="1879">
                  <c:v>0</c:v>
                </c:pt>
                <c:pt idx="1880">
                  <c:v>0.08</c:v>
                </c:pt>
                <c:pt idx="1881">
                  <c:v>0</c:v>
                </c:pt>
                <c:pt idx="1882">
                  <c:v>0.08</c:v>
                </c:pt>
                <c:pt idx="1883">
                  <c:v>0</c:v>
                </c:pt>
                <c:pt idx="1884">
                  <c:v>0</c:v>
                </c:pt>
                <c:pt idx="1885">
                  <c:v>0</c:v>
                </c:pt>
                <c:pt idx="1886">
                  <c:v>0.16</c:v>
                </c:pt>
                <c:pt idx="1887">
                  <c:v>0.08</c:v>
                </c:pt>
                <c:pt idx="1888">
                  <c:v>0.16</c:v>
                </c:pt>
                <c:pt idx="1889">
                  <c:v>0</c:v>
                </c:pt>
                <c:pt idx="1890">
                  <c:v>0.08</c:v>
                </c:pt>
                <c:pt idx="1891">
                  <c:v>0</c:v>
                </c:pt>
                <c:pt idx="1892">
                  <c:v>0.08</c:v>
                </c:pt>
                <c:pt idx="1893">
                  <c:v>0.08</c:v>
                </c:pt>
                <c:pt idx="1894">
                  <c:v>0.08</c:v>
                </c:pt>
                <c:pt idx="1895">
                  <c:v>0</c:v>
                </c:pt>
                <c:pt idx="1896">
                  <c:v>0</c:v>
                </c:pt>
                <c:pt idx="1897">
                  <c:v>0</c:v>
                </c:pt>
                <c:pt idx="1898">
                  <c:v>0.08</c:v>
                </c:pt>
                <c:pt idx="1899">
                  <c:v>0.08</c:v>
                </c:pt>
                <c:pt idx="1900">
                  <c:v>0</c:v>
                </c:pt>
                <c:pt idx="1901">
                  <c:v>0.08</c:v>
                </c:pt>
                <c:pt idx="1902">
                  <c:v>0</c:v>
                </c:pt>
                <c:pt idx="1903">
                  <c:v>0.08</c:v>
                </c:pt>
                <c:pt idx="1904">
                  <c:v>0.08</c:v>
                </c:pt>
                <c:pt idx="1905">
                  <c:v>0.08</c:v>
                </c:pt>
                <c:pt idx="1906">
                  <c:v>0</c:v>
                </c:pt>
                <c:pt idx="1907">
                  <c:v>0.08</c:v>
                </c:pt>
                <c:pt idx="1908">
                  <c:v>0</c:v>
                </c:pt>
                <c:pt idx="1909">
                  <c:v>0.08</c:v>
                </c:pt>
                <c:pt idx="1910">
                  <c:v>0.08</c:v>
                </c:pt>
                <c:pt idx="1911">
                  <c:v>0</c:v>
                </c:pt>
                <c:pt idx="1912">
                  <c:v>0.24000000000000002</c:v>
                </c:pt>
                <c:pt idx="1913">
                  <c:v>0</c:v>
                </c:pt>
                <c:pt idx="1914">
                  <c:v>0.08</c:v>
                </c:pt>
                <c:pt idx="1915">
                  <c:v>0.08</c:v>
                </c:pt>
                <c:pt idx="1916">
                  <c:v>0.08</c:v>
                </c:pt>
                <c:pt idx="1917">
                  <c:v>0.16</c:v>
                </c:pt>
                <c:pt idx="1918">
                  <c:v>0.08</c:v>
                </c:pt>
                <c:pt idx="1919">
                  <c:v>0.08</c:v>
                </c:pt>
                <c:pt idx="1920">
                  <c:v>0.08</c:v>
                </c:pt>
                <c:pt idx="1921">
                  <c:v>0</c:v>
                </c:pt>
                <c:pt idx="1922">
                  <c:v>0</c:v>
                </c:pt>
                <c:pt idx="1923">
                  <c:v>0.08</c:v>
                </c:pt>
                <c:pt idx="1924">
                  <c:v>0.08</c:v>
                </c:pt>
                <c:pt idx="1925">
                  <c:v>0.16</c:v>
                </c:pt>
                <c:pt idx="1926">
                  <c:v>0.08</c:v>
                </c:pt>
                <c:pt idx="1927">
                  <c:v>0.16</c:v>
                </c:pt>
                <c:pt idx="1928">
                  <c:v>0.08</c:v>
                </c:pt>
                <c:pt idx="1929">
                  <c:v>0</c:v>
                </c:pt>
                <c:pt idx="1930">
                  <c:v>0</c:v>
                </c:pt>
                <c:pt idx="1931">
                  <c:v>0.08</c:v>
                </c:pt>
                <c:pt idx="1932">
                  <c:v>0</c:v>
                </c:pt>
                <c:pt idx="1933">
                  <c:v>0.16</c:v>
                </c:pt>
                <c:pt idx="1934">
                  <c:v>0.08</c:v>
                </c:pt>
                <c:pt idx="1935">
                  <c:v>0.16</c:v>
                </c:pt>
                <c:pt idx="1936">
                  <c:v>0.08</c:v>
                </c:pt>
                <c:pt idx="1937">
                  <c:v>0.08</c:v>
                </c:pt>
                <c:pt idx="1938">
                  <c:v>0.08</c:v>
                </c:pt>
                <c:pt idx="1939">
                  <c:v>0.08</c:v>
                </c:pt>
                <c:pt idx="1940">
                  <c:v>0.08</c:v>
                </c:pt>
                <c:pt idx="1941">
                  <c:v>0.08</c:v>
                </c:pt>
                <c:pt idx="1942">
                  <c:v>0.08</c:v>
                </c:pt>
                <c:pt idx="1943">
                  <c:v>0.16</c:v>
                </c:pt>
                <c:pt idx="1944">
                  <c:v>0</c:v>
                </c:pt>
                <c:pt idx="1945">
                  <c:v>0</c:v>
                </c:pt>
                <c:pt idx="1946">
                  <c:v>0</c:v>
                </c:pt>
                <c:pt idx="1947">
                  <c:v>0.16</c:v>
                </c:pt>
                <c:pt idx="1948">
                  <c:v>0</c:v>
                </c:pt>
                <c:pt idx="1949">
                  <c:v>0</c:v>
                </c:pt>
                <c:pt idx="1950">
                  <c:v>0.08</c:v>
                </c:pt>
                <c:pt idx="1951">
                  <c:v>0.08</c:v>
                </c:pt>
                <c:pt idx="1952">
                  <c:v>0.16</c:v>
                </c:pt>
                <c:pt idx="1953">
                  <c:v>0.08</c:v>
                </c:pt>
                <c:pt idx="1954">
                  <c:v>0.08</c:v>
                </c:pt>
                <c:pt idx="1955">
                  <c:v>0</c:v>
                </c:pt>
                <c:pt idx="1956">
                  <c:v>0.08</c:v>
                </c:pt>
                <c:pt idx="1957">
                  <c:v>0.08</c:v>
                </c:pt>
                <c:pt idx="1958">
                  <c:v>0.08</c:v>
                </c:pt>
                <c:pt idx="1959">
                  <c:v>0</c:v>
                </c:pt>
                <c:pt idx="1960">
                  <c:v>0.08</c:v>
                </c:pt>
                <c:pt idx="1961">
                  <c:v>0</c:v>
                </c:pt>
                <c:pt idx="1962">
                  <c:v>0</c:v>
                </c:pt>
                <c:pt idx="1963">
                  <c:v>0</c:v>
                </c:pt>
                <c:pt idx="1964">
                  <c:v>0.08</c:v>
                </c:pt>
                <c:pt idx="1965">
                  <c:v>0.16</c:v>
                </c:pt>
                <c:pt idx="1966">
                  <c:v>0</c:v>
                </c:pt>
                <c:pt idx="1967">
                  <c:v>0</c:v>
                </c:pt>
                <c:pt idx="1968">
                  <c:v>0</c:v>
                </c:pt>
                <c:pt idx="1969">
                  <c:v>0.08</c:v>
                </c:pt>
                <c:pt idx="1970">
                  <c:v>0.08</c:v>
                </c:pt>
                <c:pt idx="1971">
                  <c:v>0.08</c:v>
                </c:pt>
                <c:pt idx="1972">
                  <c:v>0.08</c:v>
                </c:pt>
                <c:pt idx="1973">
                  <c:v>0</c:v>
                </c:pt>
                <c:pt idx="1974">
                  <c:v>0.08</c:v>
                </c:pt>
                <c:pt idx="1975">
                  <c:v>0.08</c:v>
                </c:pt>
                <c:pt idx="1976">
                  <c:v>0.08</c:v>
                </c:pt>
                <c:pt idx="1977">
                  <c:v>0</c:v>
                </c:pt>
                <c:pt idx="1978">
                  <c:v>0</c:v>
                </c:pt>
                <c:pt idx="1979">
                  <c:v>0.08</c:v>
                </c:pt>
                <c:pt idx="1980">
                  <c:v>0.08</c:v>
                </c:pt>
                <c:pt idx="1981">
                  <c:v>0.08</c:v>
                </c:pt>
                <c:pt idx="1982">
                  <c:v>0.08</c:v>
                </c:pt>
                <c:pt idx="1983">
                  <c:v>0.08</c:v>
                </c:pt>
                <c:pt idx="1984">
                  <c:v>0.08</c:v>
                </c:pt>
                <c:pt idx="1985">
                  <c:v>0</c:v>
                </c:pt>
                <c:pt idx="1986">
                  <c:v>0.16</c:v>
                </c:pt>
                <c:pt idx="1987">
                  <c:v>0.08</c:v>
                </c:pt>
                <c:pt idx="1988">
                  <c:v>0.08</c:v>
                </c:pt>
                <c:pt idx="1989">
                  <c:v>0.16</c:v>
                </c:pt>
                <c:pt idx="1990">
                  <c:v>0.08</c:v>
                </c:pt>
                <c:pt idx="1991">
                  <c:v>0.08</c:v>
                </c:pt>
                <c:pt idx="1992">
                  <c:v>0</c:v>
                </c:pt>
                <c:pt idx="1993">
                  <c:v>0</c:v>
                </c:pt>
                <c:pt idx="1994">
                  <c:v>0</c:v>
                </c:pt>
                <c:pt idx="1995">
                  <c:v>0.08</c:v>
                </c:pt>
                <c:pt idx="1996">
                  <c:v>0.08</c:v>
                </c:pt>
                <c:pt idx="1997">
                  <c:v>0</c:v>
                </c:pt>
                <c:pt idx="1998">
                  <c:v>0</c:v>
                </c:pt>
                <c:pt idx="1999">
                  <c:v>0</c:v>
                </c:pt>
                <c:pt idx="2000">
                  <c:v>0.08</c:v>
                </c:pt>
                <c:pt idx="2001">
                  <c:v>0</c:v>
                </c:pt>
                <c:pt idx="2002">
                  <c:v>0.08</c:v>
                </c:pt>
                <c:pt idx="2003">
                  <c:v>0.08</c:v>
                </c:pt>
                <c:pt idx="2004">
                  <c:v>0.08</c:v>
                </c:pt>
                <c:pt idx="2005">
                  <c:v>0.08</c:v>
                </c:pt>
                <c:pt idx="2006">
                  <c:v>0</c:v>
                </c:pt>
                <c:pt idx="2007">
                  <c:v>0.08</c:v>
                </c:pt>
                <c:pt idx="2008">
                  <c:v>0.16</c:v>
                </c:pt>
                <c:pt idx="2009">
                  <c:v>0</c:v>
                </c:pt>
                <c:pt idx="2010">
                  <c:v>0.08</c:v>
                </c:pt>
                <c:pt idx="2011">
                  <c:v>0.08</c:v>
                </c:pt>
                <c:pt idx="2012">
                  <c:v>0</c:v>
                </c:pt>
                <c:pt idx="2013">
                  <c:v>0.08</c:v>
                </c:pt>
                <c:pt idx="2014">
                  <c:v>0.08</c:v>
                </c:pt>
                <c:pt idx="2015">
                  <c:v>0.16</c:v>
                </c:pt>
                <c:pt idx="2016">
                  <c:v>0</c:v>
                </c:pt>
                <c:pt idx="2017">
                  <c:v>0.08</c:v>
                </c:pt>
                <c:pt idx="2018">
                  <c:v>0</c:v>
                </c:pt>
                <c:pt idx="2019">
                  <c:v>0.08</c:v>
                </c:pt>
                <c:pt idx="2020">
                  <c:v>0.16</c:v>
                </c:pt>
                <c:pt idx="2021">
                  <c:v>0.08</c:v>
                </c:pt>
                <c:pt idx="2022">
                  <c:v>0.16</c:v>
                </c:pt>
                <c:pt idx="2023">
                  <c:v>0.16</c:v>
                </c:pt>
                <c:pt idx="2024">
                  <c:v>0.24000000000000002</c:v>
                </c:pt>
                <c:pt idx="2025">
                  <c:v>0.08</c:v>
                </c:pt>
                <c:pt idx="2026">
                  <c:v>0.08</c:v>
                </c:pt>
                <c:pt idx="2027">
                  <c:v>0</c:v>
                </c:pt>
                <c:pt idx="2028">
                  <c:v>0.16</c:v>
                </c:pt>
                <c:pt idx="2029">
                  <c:v>0.08</c:v>
                </c:pt>
                <c:pt idx="2030">
                  <c:v>0.08</c:v>
                </c:pt>
                <c:pt idx="2031">
                  <c:v>0</c:v>
                </c:pt>
                <c:pt idx="2032">
                  <c:v>0</c:v>
                </c:pt>
                <c:pt idx="2033">
                  <c:v>0</c:v>
                </c:pt>
                <c:pt idx="2034">
                  <c:v>0.08</c:v>
                </c:pt>
                <c:pt idx="2035">
                  <c:v>0.08</c:v>
                </c:pt>
                <c:pt idx="2036">
                  <c:v>0</c:v>
                </c:pt>
                <c:pt idx="2037">
                  <c:v>0</c:v>
                </c:pt>
                <c:pt idx="2038">
                  <c:v>0.16</c:v>
                </c:pt>
                <c:pt idx="2039">
                  <c:v>0.16</c:v>
                </c:pt>
                <c:pt idx="2040">
                  <c:v>0</c:v>
                </c:pt>
                <c:pt idx="2041">
                  <c:v>0.08</c:v>
                </c:pt>
                <c:pt idx="2042">
                  <c:v>0.08</c:v>
                </c:pt>
                <c:pt idx="2043">
                  <c:v>0.16</c:v>
                </c:pt>
                <c:pt idx="2044">
                  <c:v>0</c:v>
                </c:pt>
                <c:pt idx="2045">
                  <c:v>0.32</c:v>
                </c:pt>
                <c:pt idx="2046">
                  <c:v>0</c:v>
                </c:pt>
                <c:pt idx="2047">
                  <c:v>0</c:v>
                </c:pt>
                <c:pt idx="2048">
                  <c:v>0.16</c:v>
                </c:pt>
                <c:pt idx="2049">
                  <c:v>0.08</c:v>
                </c:pt>
                <c:pt idx="2050">
                  <c:v>0</c:v>
                </c:pt>
                <c:pt idx="2051">
                  <c:v>0.08</c:v>
                </c:pt>
                <c:pt idx="2052">
                  <c:v>0.08</c:v>
                </c:pt>
                <c:pt idx="2053">
                  <c:v>0.08</c:v>
                </c:pt>
                <c:pt idx="2054">
                  <c:v>0</c:v>
                </c:pt>
                <c:pt idx="2055">
                  <c:v>0</c:v>
                </c:pt>
                <c:pt idx="2056">
                  <c:v>0</c:v>
                </c:pt>
                <c:pt idx="2057">
                  <c:v>0</c:v>
                </c:pt>
                <c:pt idx="2058">
                  <c:v>0</c:v>
                </c:pt>
                <c:pt idx="2059">
                  <c:v>0.08</c:v>
                </c:pt>
                <c:pt idx="2060">
                  <c:v>0.16</c:v>
                </c:pt>
                <c:pt idx="2061">
                  <c:v>0</c:v>
                </c:pt>
                <c:pt idx="2062">
                  <c:v>0</c:v>
                </c:pt>
                <c:pt idx="2063">
                  <c:v>0.08</c:v>
                </c:pt>
                <c:pt idx="2064">
                  <c:v>0.08</c:v>
                </c:pt>
                <c:pt idx="2065">
                  <c:v>0.08</c:v>
                </c:pt>
                <c:pt idx="2066">
                  <c:v>0.08</c:v>
                </c:pt>
                <c:pt idx="2067">
                  <c:v>0.08</c:v>
                </c:pt>
                <c:pt idx="2068">
                  <c:v>0</c:v>
                </c:pt>
                <c:pt idx="2069">
                  <c:v>0.08</c:v>
                </c:pt>
                <c:pt idx="2070">
                  <c:v>0.08</c:v>
                </c:pt>
                <c:pt idx="2071">
                  <c:v>0.16</c:v>
                </c:pt>
                <c:pt idx="2072">
                  <c:v>0</c:v>
                </c:pt>
                <c:pt idx="2073">
                  <c:v>0</c:v>
                </c:pt>
                <c:pt idx="2074">
                  <c:v>0</c:v>
                </c:pt>
                <c:pt idx="2075">
                  <c:v>0.08</c:v>
                </c:pt>
                <c:pt idx="2076">
                  <c:v>0.08</c:v>
                </c:pt>
                <c:pt idx="2077">
                  <c:v>0</c:v>
                </c:pt>
                <c:pt idx="2078">
                  <c:v>0.08</c:v>
                </c:pt>
                <c:pt idx="2079">
                  <c:v>0</c:v>
                </c:pt>
                <c:pt idx="2080">
                  <c:v>0.24000000000000002</c:v>
                </c:pt>
                <c:pt idx="2081">
                  <c:v>0.08</c:v>
                </c:pt>
                <c:pt idx="2082">
                  <c:v>0</c:v>
                </c:pt>
                <c:pt idx="2083">
                  <c:v>0.08</c:v>
                </c:pt>
                <c:pt idx="2084">
                  <c:v>0</c:v>
                </c:pt>
                <c:pt idx="2085">
                  <c:v>0.08</c:v>
                </c:pt>
                <c:pt idx="2086">
                  <c:v>0.08</c:v>
                </c:pt>
                <c:pt idx="2087">
                  <c:v>0</c:v>
                </c:pt>
                <c:pt idx="2088">
                  <c:v>0</c:v>
                </c:pt>
                <c:pt idx="2089">
                  <c:v>0</c:v>
                </c:pt>
                <c:pt idx="2090">
                  <c:v>0.08</c:v>
                </c:pt>
                <c:pt idx="2091">
                  <c:v>0</c:v>
                </c:pt>
                <c:pt idx="2092">
                  <c:v>0</c:v>
                </c:pt>
                <c:pt idx="2093">
                  <c:v>0.24000000000000002</c:v>
                </c:pt>
                <c:pt idx="2094">
                  <c:v>0.08</c:v>
                </c:pt>
                <c:pt idx="2095">
                  <c:v>0.08</c:v>
                </c:pt>
                <c:pt idx="2096">
                  <c:v>0.08</c:v>
                </c:pt>
                <c:pt idx="2097">
                  <c:v>0.08</c:v>
                </c:pt>
                <c:pt idx="2098">
                  <c:v>0</c:v>
                </c:pt>
                <c:pt idx="2099">
                  <c:v>0.08</c:v>
                </c:pt>
                <c:pt idx="2100">
                  <c:v>0</c:v>
                </c:pt>
                <c:pt idx="2101">
                  <c:v>0.16</c:v>
                </c:pt>
                <c:pt idx="2102">
                  <c:v>0.08</c:v>
                </c:pt>
                <c:pt idx="2103">
                  <c:v>0.08</c:v>
                </c:pt>
                <c:pt idx="2104">
                  <c:v>0.08</c:v>
                </c:pt>
                <c:pt idx="2105">
                  <c:v>0.16</c:v>
                </c:pt>
                <c:pt idx="2106">
                  <c:v>0.08</c:v>
                </c:pt>
                <c:pt idx="2107">
                  <c:v>0.08</c:v>
                </c:pt>
                <c:pt idx="2108">
                  <c:v>0</c:v>
                </c:pt>
                <c:pt idx="2109">
                  <c:v>0.16</c:v>
                </c:pt>
                <c:pt idx="2110">
                  <c:v>0.08</c:v>
                </c:pt>
                <c:pt idx="2111">
                  <c:v>0</c:v>
                </c:pt>
                <c:pt idx="2112">
                  <c:v>0</c:v>
                </c:pt>
                <c:pt idx="2113">
                  <c:v>0.08</c:v>
                </c:pt>
                <c:pt idx="2114">
                  <c:v>0.24000000000000002</c:v>
                </c:pt>
                <c:pt idx="2115">
                  <c:v>0.16</c:v>
                </c:pt>
                <c:pt idx="2116">
                  <c:v>0.08</c:v>
                </c:pt>
                <c:pt idx="2117">
                  <c:v>0</c:v>
                </c:pt>
                <c:pt idx="2118">
                  <c:v>0.08</c:v>
                </c:pt>
                <c:pt idx="2119">
                  <c:v>0.16</c:v>
                </c:pt>
                <c:pt idx="2120">
                  <c:v>0</c:v>
                </c:pt>
                <c:pt idx="2121">
                  <c:v>0</c:v>
                </c:pt>
                <c:pt idx="2122">
                  <c:v>0.08</c:v>
                </c:pt>
                <c:pt idx="2123">
                  <c:v>0</c:v>
                </c:pt>
                <c:pt idx="2124">
                  <c:v>0.08</c:v>
                </c:pt>
                <c:pt idx="2125">
                  <c:v>0</c:v>
                </c:pt>
                <c:pt idx="2126">
                  <c:v>0.08</c:v>
                </c:pt>
                <c:pt idx="2127">
                  <c:v>0</c:v>
                </c:pt>
                <c:pt idx="2128">
                  <c:v>0.16</c:v>
                </c:pt>
                <c:pt idx="2129">
                  <c:v>0.08</c:v>
                </c:pt>
                <c:pt idx="2130">
                  <c:v>0</c:v>
                </c:pt>
                <c:pt idx="2131">
                  <c:v>0.16</c:v>
                </c:pt>
                <c:pt idx="2132">
                  <c:v>0.24000000000000002</c:v>
                </c:pt>
                <c:pt idx="2133">
                  <c:v>0.08</c:v>
                </c:pt>
                <c:pt idx="2134">
                  <c:v>0.08</c:v>
                </c:pt>
                <c:pt idx="2135">
                  <c:v>0.08</c:v>
                </c:pt>
                <c:pt idx="2136">
                  <c:v>0.08</c:v>
                </c:pt>
                <c:pt idx="2137">
                  <c:v>0.08</c:v>
                </c:pt>
                <c:pt idx="2138">
                  <c:v>0.08</c:v>
                </c:pt>
                <c:pt idx="2139">
                  <c:v>0</c:v>
                </c:pt>
                <c:pt idx="2140">
                  <c:v>0</c:v>
                </c:pt>
                <c:pt idx="2141">
                  <c:v>0.16</c:v>
                </c:pt>
                <c:pt idx="2142">
                  <c:v>0.08</c:v>
                </c:pt>
                <c:pt idx="2143">
                  <c:v>0</c:v>
                </c:pt>
                <c:pt idx="2144">
                  <c:v>0.16</c:v>
                </c:pt>
                <c:pt idx="2145">
                  <c:v>0.16</c:v>
                </c:pt>
                <c:pt idx="2146">
                  <c:v>0</c:v>
                </c:pt>
                <c:pt idx="2147">
                  <c:v>0.08</c:v>
                </c:pt>
                <c:pt idx="2148">
                  <c:v>0.08</c:v>
                </c:pt>
                <c:pt idx="2149">
                  <c:v>0.08</c:v>
                </c:pt>
                <c:pt idx="2150">
                  <c:v>0.08</c:v>
                </c:pt>
                <c:pt idx="2151">
                  <c:v>0.08</c:v>
                </c:pt>
                <c:pt idx="2152">
                  <c:v>0.08</c:v>
                </c:pt>
                <c:pt idx="2153">
                  <c:v>0.08</c:v>
                </c:pt>
                <c:pt idx="2154">
                  <c:v>0.08</c:v>
                </c:pt>
                <c:pt idx="2155">
                  <c:v>0.08</c:v>
                </c:pt>
                <c:pt idx="2156">
                  <c:v>0.08</c:v>
                </c:pt>
                <c:pt idx="2157">
                  <c:v>0</c:v>
                </c:pt>
                <c:pt idx="2158">
                  <c:v>0.08</c:v>
                </c:pt>
                <c:pt idx="2159">
                  <c:v>0.16</c:v>
                </c:pt>
                <c:pt idx="2160">
                  <c:v>0</c:v>
                </c:pt>
                <c:pt idx="2161">
                  <c:v>0.08</c:v>
                </c:pt>
                <c:pt idx="2162">
                  <c:v>0.16</c:v>
                </c:pt>
                <c:pt idx="2163">
                  <c:v>0.16</c:v>
                </c:pt>
                <c:pt idx="2164">
                  <c:v>0.16</c:v>
                </c:pt>
                <c:pt idx="2165">
                  <c:v>0.08</c:v>
                </c:pt>
                <c:pt idx="2166">
                  <c:v>0.08</c:v>
                </c:pt>
                <c:pt idx="2167">
                  <c:v>0</c:v>
                </c:pt>
                <c:pt idx="2168">
                  <c:v>0.08</c:v>
                </c:pt>
                <c:pt idx="2169">
                  <c:v>0</c:v>
                </c:pt>
                <c:pt idx="2170">
                  <c:v>0</c:v>
                </c:pt>
                <c:pt idx="2171">
                  <c:v>0</c:v>
                </c:pt>
                <c:pt idx="2172">
                  <c:v>0.08</c:v>
                </c:pt>
                <c:pt idx="2173">
                  <c:v>0</c:v>
                </c:pt>
                <c:pt idx="2174">
                  <c:v>0.16</c:v>
                </c:pt>
                <c:pt idx="2175">
                  <c:v>0.08</c:v>
                </c:pt>
                <c:pt idx="2176">
                  <c:v>0</c:v>
                </c:pt>
                <c:pt idx="2177">
                  <c:v>0</c:v>
                </c:pt>
                <c:pt idx="2178">
                  <c:v>0.08</c:v>
                </c:pt>
                <c:pt idx="2179">
                  <c:v>0.16</c:v>
                </c:pt>
                <c:pt idx="2180">
                  <c:v>0.08</c:v>
                </c:pt>
                <c:pt idx="2181">
                  <c:v>0.08</c:v>
                </c:pt>
                <c:pt idx="2182">
                  <c:v>0.08</c:v>
                </c:pt>
                <c:pt idx="2183">
                  <c:v>0</c:v>
                </c:pt>
                <c:pt idx="2184">
                  <c:v>0.16</c:v>
                </c:pt>
                <c:pt idx="2185">
                  <c:v>0.08</c:v>
                </c:pt>
                <c:pt idx="2186">
                  <c:v>0.08</c:v>
                </c:pt>
                <c:pt idx="2187">
                  <c:v>0.08</c:v>
                </c:pt>
                <c:pt idx="2188">
                  <c:v>0.08</c:v>
                </c:pt>
                <c:pt idx="2189">
                  <c:v>0</c:v>
                </c:pt>
                <c:pt idx="2190">
                  <c:v>0</c:v>
                </c:pt>
                <c:pt idx="2191">
                  <c:v>0.08</c:v>
                </c:pt>
                <c:pt idx="2192">
                  <c:v>0.08</c:v>
                </c:pt>
                <c:pt idx="2193">
                  <c:v>0.08</c:v>
                </c:pt>
                <c:pt idx="2194">
                  <c:v>0.16</c:v>
                </c:pt>
                <c:pt idx="2195">
                  <c:v>0.08</c:v>
                </c:pt>
                <c:pt idx="2196">
                  <c:v>0.08</c:v>
                </c:pt>
                <c:pt idx="2197">
                  <c:v>0.08</c:v>
                </c:pt>
                <c:pt idx="2198">
                  <c:v>0</c:v>
                </c:pt>
                <c:pt idx="2199">
                  <c:v>0.16</c:v>
                </c:pt>
                <c:pt idx="2200">
                  <c:v>0</c:v>
                </c:pt>
                <c:pt idx="2201">
                  <c:v>0.08</c:v>
                </c:pt>
                <c:pt idx="2202">
                  <c:v>0.24000000000000002</c:v>
                </c:pt>
                <c:pt idx="2203">
                  <c:v>0</c:v>
                </c:pt>
                <c:pt idx="2204">
                  <c:v>0</c:v>
                </c:pt>
                <c:pt idx="2205">
                  <c:v>0</c:v>
                </c:pt>
                <c:pt idx="2206">
                  <c:v>0.08</c:v>
                </c:pt>
                <c:pt idx="2207">
                  <c:v>0.08</c:v>
                </c:pt>
                <c:pt idx="2208">
                  <c:v>0.08</c:v>
                </c:pt>
                <c:pt idx="2209">
                  <c:v>0</c:v>
                </c:pt>
                <c:pt idx="2210">
                  <c:v>0</c:v>
                </c:pt>
                <c:pt idx="2211">
                  <c:v>0.16</c:v>
                </c:pt>
                <c:pt idx="2212">
                  <c:v>0.08</c:v>
                </c:pt>
                <c:pt idx="2213">
                  <c:v>0.16</c:v>
                </c:pt>
                <c:pt idx="2214">
                  <c:v>0</c:v>
                </c:pt>
                <c:pt idx="2215">
                  <c:v>0</c:v>
                </c:pt>
                <c:pt idx="2216">
                  <c:v>0.08</c:v>
                </c:pt>
                <c:pt idx="2217">
                  <c:v>0</c:v>
                </c:pt>
                <c:pt idx="2218">
                  <c:v>0.16</c:v>
                </c:pt>
                <c:pt idx="2219">
                  <c:v>0.08</c:v>
                </c:pt>
                <c:pt idx="2220">
                  <c:v>0.08</c:v>
                </c:pt>
                <c:pt idx="2221">
                  <c:v>0.08</c:v>
                </c:pt>
                <c:pt idx="2222">
                  <c:v>0.16</c:v>
                </c:pt>
                <c:pt idx="2223">
                  <c:v>0</c:v>
                </c:pt>
                <c:pt idx="2224">
                  <c:v>0.08</c:v>
                </c:pt>
                <c:pt idx="2225">
                  <c:v>0</c:v>
                </c:pt>
                <c:pt idx="2226">
                  <c:v>0</c:v>
                </c:pt>
                <c:pt idx="2227">
                  <c:v>0.08</c:v>
                </c:pt>
                <c:pt idx="2228">
                  <c:v>0.08</c:v>
                </c:pt>
                <c:pt idx="2229">
                  <c:v>0.08</c:v>
                </c:pt>
                <c:pt idx="2230">
                  <c:v>0</c:v>
                </c:pt>
                <c:pt idx="2231">
                  <c:v>0</c:v>
                </c:pt>
                <c:pt idx="2232">
                  <c:v>0</c:v>
                </c:pt>
                <c:pt idx="2233">
                  <c:v>0</c:v>
                </c:pt>
                <c:pt idx="2234">
                  <c:v>0</c:v>
                </c:pt>
                <c:pt idx="2235">
                  <c:v>0</c:v>
                </c:pt>
                <c:pt idx="2236">
                  <c:v>0</c:v>
                </c:pt>
                <c:pt idx="2237">
                  <c:v>0</c:v>
                </c:pt>
                <c:pt idx="2238">
                  <c:v>0</c:v>
                </c:pt>
                <c:pt idx="2239">
                  <c:v>0</c:v>
                </c:pt>
                <c:pt idx="2240">
                  <c:v>0</c:v>
                </c:pt>
                <c:pt idx="2241">
                  <c:v>0</c:v>
                </c:pt>
                <c:pt idx="2242">
                  <c:v>0</c:v>
                </c:pt>
                <c:pt idx="2243">
                  <c:v>0</c:v>
                </c:pt>
                <c:pt idx="2244">
                  <c:v>0</c:v>
                </c:pt>
                <c:pt idx="2245">
                  <c:v>0</c:v>
                </c:pt>
                <c:pt idx="2246">
                  <c:v>0</c:v>
                </c:pt>
                <c:pt idx="2247">
                  <c:v>0</c:v>
                </c:pt>
                <c:pt idx="2248">
                  <c:v>0</c:v>
                </c:pt>
                <c:pt idx="2249">
                  <c:v>0</c:v>
                </c:pt>
                <c:pt idx="2250">
                  <c:v>0</c:v>
                </c:pt>
                <c:pt idx="2251">
                  <c:v>0</c:v>
                </c:pt>
                <c:pt idx="2252">
                  <c:v>0</c:v>
                </c:pt>
                <c:pt idx="2253">
                  <c:v>0</c:v>
                </c:pt>
                <c:pt idx="2254">
                  <c:v>0</c:v>
                </c:pt>
                <c:pt idx="2255">
                  <c:v>0</c:v>
                </c:pt>
                <c:pt idx="2256">
                  <c:v>0</c:v>
                </c:pt>
                <c:pt idx="2257">
                  <c:v>0</c:v>
                </c:pt>
                <c:pt idx="2258">
                  <c:v>0</c:v>
                </c:pt>
                <c:pt idx="2259">
                  <c:v>0</c:v>
                </c:pt>
                <c:pt idx="2260">
                  <c:v>0</c:v>
                </c:pt>
                <c:pt idx="2261">
                  <c:v>0</c:v>
                </c:pt>
                <c:pt idx="2262">
                  <c:v>0</c:v>
                </c:pt>
                <c:pt idx="2263">
                  <c:v>0</c:v>
                </c:pt>
                <c:pt idx="2264">
                  <c:v>0</c:v>
                </c:pt>
                <c:pt idx="2265">
                  <c:v>0</c:v>
                </c:pt>
                <c:pt idx="2266">
                  <c:v>0</c:v>
                </c:pt>
                <c:pt idx="2267">
                  <c:v>0</c:v>
                </c:pt>
                <c:pt idx="2268">
                  <c:v>0</c:v>
                </c:pt>
                <c:pt idx="2269">
                  <c:v>0</c:v>
                </c:pt>
                <c:pt idx="2270">
                  <c:v>0</c:v>
                </c:pt>
                <c:pt idx="2271">
                  <c:v>0</c:v>
                </c:pt>
                <c:pt idx="2272">
                  <c:v>0</c:v>
                </c:pt>
                <c:pt idx="2273">
                  <c:v>0</c:v>
                </c:pt>
                <c:pt idx="2274">
                  <c:v>0</c:v>
                </c:pt>
                <c:pt idx="2275">
                  <c:v>0</c:v>
                </c:pt>
                <c:pt idx="2276">
                  <c:v>0</c:v>
                </c:pt>
                <c:pt idx="2277">
                  <c:v>0</c:v>
                </c:pt>
                <c:pt idx="2278">
                  <c:v>0</c:v>
                </c:pt>
                <c:pt idx="2279">
                  <c:v>0</c:v>
                </c:pt>
                <c:pt idx="2280">
                  <c:v>0</c:v>
                </c:pt>
                <c:pt idx="2281">
                  <c:v>0</c:v>
                </c:pt>
                <c:pt idx="2282">
                  <c:v>0</c:v>
                </c:pt>
                <c:pt idx="2283">
                  <c:v>0</c:v>
                </c:pt>
                <c:pt idx="2284">
                  <c:v>0</c:v>
                </c:pt>
                <c:pt idx="2285">
                  <c:v>0</c:v>
                </c:pt>
                <c:pt idx="2286">
                  <c:v>0</c:v>
                </c:pt>
                <c:pt idx="2287">
                  <c:v>0</c:v>
                </c:pt>
                <c:pt idx="2288">
                  <c:v>0</c:v>
                </c:pt>
                <c:pt idx="2289">
                  <c:v>0</c:v>
                </c:pt>
                <c:pt idx="2290">
                  <c:v>0</c:v>
                </c:pt>
                <c:pt idx="2291">
                  <c:v>0</c:v>
                </c:pt>
                <c:pt idx="2292">
                  <c:v>0</c:v>
                </c:pt>
                <c:pt idx="2293">
                  <c:v>0</c:v>
                </c:pt>
                <c:pt idx="2294">
                  <c:v>0</c:v>
                </c:pt>
                <c:pt idx="2295">
                  <c:v>0</c:v>
                </c:pt>
                <c:pt idx="2296">
                  <c:v>0</c:v>
                </c:pt>
                <c:pt idx="2297">
                  <c:v>0</c:v>
                </c:pt>
                <c:pt idx="2298">
                  <c:v>0</c:v>
                </c:pt>
                <c:pt idx="2299">
                  <c:v>0</c:v>
                </c:pt>
                <c:pt idx="2300">
                  <c:v>0</c:v>
                </c:pt>
                <c:pt idx="2301">
                  <c:v>0</c:v>
                </c:pt>
                <c:pt idx="2302">
                  <c:v>0</c:v>
                </c:pt>
                <c:pt idx="2303">
                  <c:v>0</c:v>
                </c:pt>
                <c:pt idx="2304">
                  <c:v>0</c:v>
                </c:pt>
                <c:pt idx="2305">
                  <c:v>0</c:v>
                </c:pt>
                <c:pt idx="2306">
                  <c:v>0</c:v>
                </c:pt>
                <c:pt idx="2307">
                  <c:v>0</c:v>
                </c:pt>
                <c:pt idx="2308">
                  <c:v>0</c:v>
                </c:pt>
                <c:pt idx="2309">
                  <c:v>0</c:v>
                </c:pt>
              </c:numCache>
            </c:numRef>
          </c:yVal>
          <c:smooth val="0"/>
        </c:ser>
        <c:ser>
          <c:idx val="1"/>
          <c:order val="1"/>
          <c:tx>
            <c:v>Gauss Fitting Peak 1</c:v>
          </c:tx>
          <c:spPr>
            <a:ln w="2222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'Time of Arrival Spectra'!$AP$2:$AP$2231</c:f>
              <c:numCache>
                <c:formatCode>0.000</c:formatCode>
                <c:ptCount val="2230"/>
                <c:pt idx="0">
                  <c:v>0</c:v>
                </c:pt>
                <c:pt idx="1">
                  <c:v>3.9999999999999996E-4</c:v>
                </c:pt>
                <c:pt idx="2">
                  <c:v>7.9999999999999993E-4</c:v>
                </c:pt>
                <c:pt idx="3">
                  <c:v>1.1999999999999999E-3</c:v>
                </c:pt>
                <c:pt idx="4">
                  <c:v>1.5999999999999999E-3</c:v>
                </c:pt>
                <c:pt idx="5">
                  <c:v>2E-3</c:v>
                </c:pt>
                <c:pt idx="6">
                  <c:v>2.3999999999999998E-3</c:v>
                </c:pt>
                <c:pt idx="7">
                  <c:v>2.8E-3</c:v>
                </c:pt>
                <c:pt idx="8">
                  <c:v>3.1999999999999997E-3</c:v>
                </c:pt>
                <c:pt idx="9">
                  <c:v>3.5999999999999999E-3</c:v>
                </c:pt>
                <c:pt idx="10">
                  <c:v>4.0000000000000001E-3</c:v>
                </c:pt>
                <c:pt idx="11">
                  <c:v>4.4000000000000003E-3</c:v>
                </c:pt>
                <c:pt idx="12">
                  <c:v>4.7999999999999996E-3</c:v>
                </c:pt>
                <c:pt idx="13">
                  <c:v>5.1999999999999998E-3</c:v>
                </c:pt>
                <c:pt idx="14">
                  <c:v>5.5999999999999999E-3</c:v>
                </c:pt>
                <c:pt idx="15">
                  <c:v>6.0000000000000001E-3</c:v>
                </c:pt>
                <c:pt idx="16">
                  <c:v>6.3999999999999994E-3</c:v>
                </c:pt>
                <c:pt idx="17">
                  <c:v>6.8000000000000005E-3</c:v>
                </c:pt>
                <c:pt idx="18">
                  <c:v>7.1999999999999998E-3</c:v>
                </c:pt>
                <c:pt idx="19">
                  <c:v>7.6E-3</c:v>
                </c:pt>
                <c:pt idx="20">
                  <c:v>8.0000000000000002E-3</c:v>
                </c:pt>
                <c:pt idx="21">
                  <c:v>8.3999999999999995E-3</c:v>
                </c:pt>
                <c:pt idx="22">
                  <c:v>8.8000000000000005E-3</c:v>
                </c:pt>
                <c:pt idx="23">
                  <c:v>9.1999999999999998E-3</c:v>
                </c:pt>
                <c:pt idx="24">
                  <c:v>9.5999999999999992E-3</c:v>
                </c:pt>
                <c:pt idx="25">
                  <c:v>0.01</c:v>
                </c:pt>
                <c:pt idx="26">
                  <c:v>1.04E-2</c:v>
                </c:pt>
                <c:pt idx="27">
                  <c:v>1.0800000000000001E-2</c:v>
                </c:pt>
                <c:pt idx="28">
                  <c:v>1.12E-2</c:v>
                </c:pt>
                <c:pt idx="29">
                  <c:v>1.1600000000000001E-2</c:v>
                </c:pt>
                <c:pt idx="30">
                  <c:v>1.2E-2</c:v>
                </c:pt>
                <c:pt idx="31">
                  <c:v>1.24E-2</c:v>
                </c:pt>
                <c:pt idx="32">
                  <c:v>1.2799999999999999E-2</c:v>
                </c:pt>
                <c:pt idx="33">
                  <c:v>1.32E-2</c:v>
                </c:pt>
                <c:pt idx="34">
                  <c:v>1.3600000000000001E-2</c:v>
                </c:pt>
                <c:pt idx="35">
                  <c:v>1.4E-2</c:v>
                </c:pt>
                <c:pt idx="36">
                  <c:v>1.44E-2</c:v>
                </c:pt>
                <c:pt idx="37">
                  <c:v>1.4800000000000001E-2</c:v>
                </c:pt>
                <c:pt idx="38">
                  <c:v>1.52E-2</c:v>
                </c:pt>
                <c:pt idx="39">
                  <c:v>1.5599999999999999E-2</c:v>
                </c:pt>
                <c:pt idx="40">
                  <c:v>1.6E-2</c:v>
                </c:pt>
                <c:pt idx="41">
                  <c:v>1.6399999999999998E-2</c:v>
                </c:pt>
                <c:pt idx="42">
                  <c:v>1.6799999999999999E-2</c:v>
                </c:pt>
                <c:pt idx="43">
                  <c:v>1.72E-2</c:v>
                </c:pt>
                <c:pt idx="44">
                  <c:v>1.7600000000000001E-2</c:v>
                </c:pt>
                <c:pt idx="45">
                  <c:v>1.8000000000000002E-2</c:v>
                </c:pt>
                <c:pt idx="46">
                  <c:v>1.84E-2</c:v>
                </c:pt>
                <c:pt idx="47">
                  <c:v>1.8800000000000001E-2</c:v>
                </c:pt>
                <c:pt idx="48">
                  <c:v>1.9199999999999998E-2</c:v>
                </c:pt>
                <c:pt idx="49">
                  <c:v>1.9599999999999999E-2</c:v>
                </c:pt>
                <c:pt idx="50">
                  <c:v>0.02</c:v>
                </c:pt>
                <c:pt idx="51">
                  <c:v>2.0400000000000001E-2</c:v>
                </c:pt>
                <c:pt idx="52">
                  <c:v>2.0799999999999999E-2</c:v>
                </c:pt>
                <c:pt idx="53">
                  <c:v>2.12E-2</c:v>
                </c:pt>
                <c:pt idx="54">
                  <c:v>2.1600000000000001E-2</c:v>
                </c:pt>
                <c:pt idx="55">
                  <c:v>2.1999999999999999E-2</c:v>
                </c:pt>
                <c:pt idx="56">
                  <c:v>2.24E-2</c:v>
                </c:pt>
                <c:pt idx="57">
                  <c:v>2.2799999999999997E-2</c:v>
                </c:pt>
                <c:pt idx="58">
                  <c:v>2.3200000000000002E-2</c:v>
                </c:pt>
                <c:pt idx="59">
                  <c:v>2.3599999999999999E-2</c:v>
                </c:pt>
                <c:pt idx="60">
                  <c:v>2.4E-2</c:v>
                </c:pt>
                <c:pt idx="61">
                  <c:v>2.4400000000000002E-2</c:v>
                </c:pt>
                <c:pt idx="62">
                  <c:v>2.4799999999999999E-2</c:v>
                </c:pt>
                <c:pt idx="63">
                  <c:v>2.52E-2</c:v>
                </c:pt>
                <c:pt idx="64">
                  <c:v>2.5599999999999998E-2</c:v>
                </c:pt>
                <c:pt idx="65">
                  <c:v>2.5999999999999999E-2</c:v>
                </c:pt>
                <c:pt idx="66">
                  <c:v>2.64E-2</c:v>
                </c:pt>
                <c:pt idx="67">
                  <c:v>2.6800000000000001E-2</c:v>
                </c:pt>
                <c:pt idx="68">
                  <c:v>2.7200000000000002E-2</c:v>
                </c:pt>
                <c:pt idx="69">
                  <c:v>2.76E-2</c:v>
                </c:pt>
                <c:pt idx="70">
                  <c:v>2.8000000000000001E-2</c:v>
                </c:pt>
                <c:pt idx="71">
                  <c:v>2.8399999999999998E-2</c:v>
                </c:pt>
                <c:pt idx="72">
                  <c:v>2.8799999999999999E-2</c:v>
                </c:pt>
                <c:pt idx="73">
                  <c:v>2.92E-2</c:v>
                </c:pt>
                <c:pt idx="74">
                  <c:v>2.9600000000000001E-2</c:v>
                </c:pt>
                <c:pt idx="75">
                  <c:v>3.0000000000000002E-2</c:v>
                </c:pt>
                <c:pt idx="76">
                  <c:v>3.04E-2</c:v>
                </c:pt>
                <c:pt idx="77">
                  <c:v>3.0800000000000004E-2</c:v>
                </c:pt>
                <c:pt idx="78">
                  <c:v>3.1199999999999999E-2</c:v>
                </c:pt>
                <c:pt idx="79">
                  <c:v>3.1600000000000003E-2</c:v>
                </c:pt>
                <c:pt idx="80">
                  <c:v>3.2000000000000001E-2</c:v>
                </c:pt>
                <c:pt idx="81">
                  <c:v>3.2399999999999998E-2</c:v>
                </c:pt>
                <c:pt idx="82">
                  <c:v>3.2799999999999996E-2</c:v>
                </c:pt>
                <c:pt idx="83">
                  <c:v>3.32E-2</c:v>
                </c:pt>
                <c:pt idx="84">
                  <c:v>3.3599999999999998E-2</c:v>
                </c:pt>
                <c:pt idx="85">
                  <c:v>3.4000000000000002E-2</c:v>
                </c:pt>
                <c:pt idx="86">
                  <c:v>3.44E-2</c:v>
                </c:pt>
                <c:pt idx="87">
                  <c:v>3.4799999999999998E-2</c:v>
                </c:pt>
                <c:pt idx="88">
                  <c:v>3.5200000000000002E-2</c:v>
                </c:pt>
                <c:pt idx="89">
                  <c:v>3.56E-2</c:v>
                </c:pt>
                <c:pt idx="90">
                  <c:v>3.6000000000000004E-2</c:v>
                </c:pt>
                <c:pt idx="91">
                  <c:v>3.6399999999999995E-2</c:v>
                </c:pt>
                <c:pt idx="92">
                  <c:v>3.6799999999999999E-2</c:v>
                </c:pt>
                <c:pt idx="93">
                  <c:v>3.7200000000000004E-2</c:v>
                </c:pt>
                <c:pt idx="94">
                  <c:v>3.7600000000000001E-2</c:v>
                </c:pt>
                <c:pt idx="95">
                  <c:v>3.7999999999999999E-2</c:v>
                </c:pt>
                <c:pt idx="96">
                  <c:v>3.8399999999999997E-2</c:v>
                </c:pt>
                <c:pt idx="97">
                  <c:v>3.8800000000000001E-2</c:v>
                </c:pt>
                <c:pt idx="98">
                  <c:v>3.9199999999999999E-2</c:v>
                </c:pt>
                <c:pt idx="99">
                  <c:v>3.9600000000000003E-2</c:v>
                </c:pt>
                <c:pt idx="100">
                  <c:v>0.04</c:v>
                </c:pt>
                <c:pt idx="101">
                  <c:v>4.0399999999999998E-2</c:v>
                </c:pt>
                <c:pt idx="102">
                  <c:v>4.0800000000000003E-2</c:v>
                </c:pt>
                <c:pt idx="103">
                  <c:v>4.1200000000000001E-2</c:v>
                </c:pt>
                <c:pt idx="104">
                  <c:v>4.1599999999999998E-2</c:v>
                </c:pt>
                <c:pt idx="105">
                  <c:v>4.1999999999999996E-2</c:v>
                </c:pt>
                <c:pt idx="106">
                  <c:v>4.24E-2</c:v>
                </c:pt>
                <c:pt idx="107">
                  <c:v>4.2799999999999998E-2</c:v>
                </c:pt>
                <c:pt idx="108">
                  <c:v>4.3200000000000002E-2</c:v>
                </c:pt>
                <c:pt idx="109">
                  <c:v>4.36E-2</c:v>
                </c:pt>
                <c:pt idx="110">
                  <c:v>4.3999999999999997E-2</c:v>
                </c:pt>
                <c:pt idx="111">
                  <c:v>4.4400000000000002E-2</c:v>
                </c:pt>
                <c:pt idx="112">
                  <c:v>4.48E-2</c:v>
                </c:pt>
                <c:pt idx="113">
                  <c:v>4.5200000000000004E-2</c:v>
                </c:pt>
                <c:pt idx="114">
                  <c:v>4.5599999999999995E-2</c:v>
                </c:pt>
                <c:pt idx="115">
                  <c:v>4.5999999999999999E-2</c:v>
                </c:pt>
                <c:pt idx="116">
                  <c:v>4.6400000000000004E-2</c:v>
                </c:pt>
                <c:pt idx="117">
                  <c:v>4.6800000000000001E-2</c:v>
                </c:pt>
                <c:pt idx="118">
                  <c:v>4.7199999999999999E-2</c:v>
                </c:pt>
                <c:pt idx="119">
                  <c:v>4.7599999999999996E-2</c:v>
                </c:pt>
                <c:pt idx="120">
                  <c:v>4.8000000000000001E-2</c:v>
                </c:pt>
                <c:pt idx="121">
                  <c:v>4.8399999999999999E-2</c:v>
                </c:pt>
                <c:pt idx="122">
                  <c:v>4.8800000000000003E-2</c:v>
                </c:pt>
                <c:pt idx="123">
                  <c:v>4.9200000000000001E-2</c:v>
                </c:pt>
                <c:pt idx="124">
                  <c:v>4.9599999999999998E-2</c:v>
                </c:pt>
                <c:pt idx="125">
                  <c:v>0.05</c:v>
                </c:pt>
                <c:pt idx="126">
                  <c:v>5.04E-2</c:v>
                </c:pt>
                <c:pt idx="127">
                  <c:v>5.0800000000000005E-2</c:v>
                </c:pt>
                <c:pt idx="128">
                  <c:v>5.1199999999999996E-2</c:v>
                </c:pt>
                <c:pt idx="129">
                  <c:v>5.16E-2</c:v>
                </c:pt>
                <c:pt idx="130">
                  <c:v>5.1999999999999998E-2</c:v>
                </c:pt>
                <c:pt idx="131">
                  <c:v>5.2400000000000002E-2</c:v>
                </c:pt>
                <c:pt idx="132">
                  <c:v>5.28E-2</c:v>
                </c:pt>
                <c:pt idx="133">
                  <c:v>5.3199999999999997E-2</c:v>
                </c:pt>
                <c:pt idx="134">
                  <c:v>5.3600000000000002E-2</c:v>
                </c:pt>
                <c:pt idx="135">
                  <c:v>5.3999999999999999E-2</c:v>
                </c:pt>
                <c:pt idx="136">
                  <c:v>5.4400000000000004E-2</c:v>
                </c:pt>
                <c:pt idx="137">
                  <c:v>5.4799999999999995E-2</c:v>
                </c:pt>
                <c:pt idx="138">
                  <c:v>5.5199999999999999E-2</c:v>
                </c:pt>
                <c:pt idx="139">
                  <c:v>5.5600000000000004E-2</c:v>
                </c:pt>
                <c:pt idx="140">
                  <c:v>5.6000000000000001E-2</c:v>
                </c:pt>
                <c:pt idx="141">
                  <c:v>5.6399999999999999E-2</c:v>
                </c:pt>
                <c:pt idx="142">
                  <c:v>5.6799999999999996E-2</c:v>
                </c:pt>
                <c:pt idx="143">
                  <c:v>5.7200000000000001E-2</c:v>
                </c:pt>
                <c:pt idx="144">
                  <c:v>5.7599999999999998E-2</c:v>
                </c:pt>
                <c:pt idx="145">
                  <c:v>5.8000000000000003E-2</c:v>
                </c:pt>
                <c:pt idx="146">
                  <c:v>5.8400000000000001E-2</c:v>
                </c:pt>
                <c:pt idx="147">
                  <c:v>5.8799999999999998E-2</c:v>
                </c:pt>
                <c:pt idx="148">
                  <c:v>5.9200000000000003E-2</c:v>
                </c:pt>
                <c:pt idx="149">
                  <c:v>5.96E-2</c:v>
                </c:pt>
                <c:pt idx="150">
                  <c:v>6.0000000000000005E-2</c:v>
                </c:pt>
                <c:pt idx="151">
                  <c:v>6.0399999999999995E-2</c:v>
                </c:pt>
                <c:pt idx="152">
                  <c:v>6.08E-2</c:v>
                </c:pt>
                <c:pt idx="153">
                  <c:v>6.1199999999999997E-2</c:v>
                </c:pt>
                <c:pt idx="154">
                  <c:v>6.1600000000000009E-2</c:v>
                </c:pt>
                <c:pt idx="155">
                  <c:v>6.2E-2</c:v>
                </c:pt>
                <c:pt idx="156">
                  <c:v>6.2399999999999997E-2</c:v>
                </c:pt>
                <c:pt idx="157">
                  <c:v>6.2799999999999995E-2</c:v>
                </c:pt>
                <c:pt idx="158">
                  <c:v>6.3200000000000006E-2</c:v>
                </c:pt>
                <c:pt idx="159">
                  <c:v>6.3600000000000004E-2</c:v>
                </c:pt>
                <c:pt idx="160">
                  <c:v>6.4000000000000001E-2</c:v>
                </c:pt>
                <c:pt idx="161">
                  <c:v>6.4399999999999999E-2</c:v>
                </c:pt>
                <c:pt idx="162">
                  <c:v>6.4799999999999996E-2</c:v>
                </c:pt>
                <c:pt idx="163">
                  <c:v>6.5199999999999994E-2</c:v>
                </c:pt>
                <c:pt idx="164">
                  <c:v>6.5599999999999992E-2</c:v>
                </c:pt>
                <c:pt idx="165">
                  <c:v>6.6000000000000003E-2</c:v>
                </c:pt>
                <c:pt idx="166">
                  <c:v>6.6400000000000001E-2</c:v>
                </c:pt>
                <c:pt idx="167">
                  <c:v>6.6799999999999998E-2</c:v>
                </c:pt>
                <c:pt idx="168">
                  <c:v>6.7199999999999996E-2</c:v>
                </c:pt>
                <c:pt idx="169">
                  <c:v>6.7600000000000007E-2</c:v>
                </c:pt>
                <c:pt idx="170">
                  <c:v>6.8000000000000005E-2</c:v>
                </c:pt>
                <c:pt idx="171">
                  <c:v>6.8400000000000002E-2</c:v>
                </c:pt>
                <c:pt idx="172">
                  <c:v>6.88E-2</c:v>
                </c:pt>
                <c:pt idx="173">
                  <c:v>6.9199999999999998E-2</c:v>
                </c:pt>
                <c:pt idx="174">
                  <c:v>6.9599999999999995E-2</c:v>
                </c:pt>
                <c:pt idx="175">
                  <c:v>6.9999999999999993E-2</c:v>
                </c:pt>
                <c:pt idx="176">
                  <c:v>7.0400000000000004E-2</c:v>
                </c:pt>
                <c:pt idx="177">
                  <c:v>7.0800000000000002E-2</c:v>
                </c:pt>
                <c:pt idx="178">
                  <c:v>7.1199999999999999E-2</c:v>
                </c:pt>
                <c:pt idx="179">
                  <c:v>7.1600000000000011E-2</c:v>
                </c:pt>
                <c:pt idx="180">
                  <c:v>7.2000000000000008E-2</c:v>
                </c:pt>
                <c:pt idx="181">
                  <c:v>7.2399999999999992E-2</c:v>
                </c:pt>
                <c:pt idx="182">
                  <c:v>7.279999999999999E-2</c:v>
                </c:pt>
                <c:pt idx="183">
                  <c:v>7.3200000000000001E-2</c:v>
                </c:pt>
                <c:pt idx="184">
                  <c:v>7.3599999999999999E-2</c:v>
                </c:pt>
                <c:pt idx="185">
                  <c:v>7.3999999999999996E-2</c:v>
                </c:pt>
                <c:pt idx="186">
                  <c:v>7.4400000000000008E-2</c:v>
                </c:pt>
                <c:pt idx="187">
                  <c:v>7.4800000000000005E-2</c:v>
                </c:pt>
                <c:pt idx="188">
                  <c:v>7.5200000000000003E-2</c:v>
                </c:pt>
                <c:pt idx="189">
                  <c:v>7.5600000000000001E-2</c:v>
                </c:pt>
                <c:pt idx="190">
                  <c:v>7.5999999999999998E-2</c:v>
                </c:pt>
                <c:pt idx="191">
                  <c:v>7.6399999999999996E-2</c:v>
                </c:pt>
                <c:pt idx="192">
                  <c:v>7.6799999999999993E-2</c:v>
                </c:pt>
                <c:pt idx="193">
                  <c:v>7.7200000000000005E-2</c:v>
                </c:pt>
                <c:pt idx="194">
                  <c:v>7.7600000000000002E-2</c:v>
                </c:pt>
                <c:pt idx="195">
                  <c:v>7.8E-2</c:v>
                </c:pt>
                <c:pt idx="196">
                  <c:v>7.8399999999999997E-2</c:v>
                </c:pt>
                <c:pt idx="197">
                  <c:v>7.8800000000000009E-2</c:v>
                </c:pt>
                <c:pt idx="198">
                  <c:v>7.9200000000000007E-2</c:v>
                </c:pt>
                <c:pt idx="199">
                  <c:v>7.959999999999999E-2</c:v>
                </c:pt>
                <c:pt idx="200">
                  <c:v>0.08</c:v>
                </c:pt>
                <c:pt idx="201">
                  <c:v>8.0399999999999999E-2</c:v>
                </c:pt>
                <c:pt idx="202">
                  <c:v>8.0799999999999997E-2</c:v>
                </c:pt>
                <c:pt idx="203">
                  <c:v>8.1199999999999994E-2</c:v>
                </c:pt>
                <c:pt idx="204">
                  <c:v>8.1600000000000006E-2</c:v>
                </c:pt>
                <c:pt idx="205">
                  <c:v>8.2000000000000003E-2</c:v>
                </c:pt>
                <c:pt idx="206">
                  <c:v>8.2400000000000001E-2</c:v>
                </c:pt>
                <c:pt idx="207">
                  <c:v>8.2799999999999999E-2</c:v>
                </c:pt>
                <c:pt idx="208">
                  <c:v>8.3199999999999996E-2</c:v>
                </c:pt>
                <c:pt idx="209">
                  <c:v>8.3599999999999994E-2</c:v>
                </c:pt>
                <c:pt idx="210">
                  <c:v>8.3999999999999991E-2</c:v>
                </c:pt>
                <c:pt idx="211">
                  <c:v>8.4400000000000003E-2</c:v>
                </c:pt>
                <c:pt idx="212">
                  <c:v>8.48E-2</c:v>
                </c:pt>
                <c:pt idx="213">
                  <c:v>8.5199999999999998E-2</c:v>
                </c:pt>
                <c:pt idx="214">
                  <c:v>8.5599999999999996E-2</c:v>
                </c:pt>
                <c:pt idx="215">
                  <c:v>8.6000000000000007E-2</c:v>
                </c:pt>
                <c:pt idx="216">
                  <c:v>8.6400000000000005E-2</c:v>
                </c:pt>
                <c:pt idx="217">
                  <c:v>8.6800000000000002E-2</c:v>
                </c:pt>
                <c:pt idx="218">
                  <c:v>8.72E-2</c:v>
                </c:pt>
                <c:pt idx="219">
                  <c:v>8.7599999999999997E-2</c:v>
                </c:pt>
                <c:pt idx="220">
                  <c:v>8.7999999999999995E-2</c:v>
                </c:pt>
                <c:pt idx="221">
                  <c:v>8.8399999999999992E-2</c:v>
                </c:pt>
                <c:pt idx="222">
                  <c:v>8.8800000000000004E-2</c:v>
                </c:pt>
                <c:pt idx="223">
                  <c:v>8.9200000000000002E-2</c:v>
                </c:pt>
                <c:pt idx="224">
                  <c:v>8.9599999999999999E-2</c:v>
                </c:pt>
                <c:pt idx="225">
                  <c:v>9.0000000000000011E-2</c:v>
                </c:pt>
                <c:pt idx="226">
                  <c:v>9.0400000000000008E-2</c:v>
                </c:pt>
                <c:pt idx="227">
                  <c:v>9.0799999999999992E-2</c:v>
                </c:pt>
                <c:pt idx="228">
                  <c:v>9.1199999999999989E-2</c:v>
                </c:pt>
                <c:pt idx="229">
                  <c:v>9.1600000000000001E-2</c:v>
                </c:pt>
                <c:pt idx="230">
                  <c:v>9.1999999999999998E-2</c:v>
                </c:pt>
                <c:pt idx="231">
                  <c:v>9.2399999999999996E-2</c:v>
                </c:pt>
                <c:pt idx="232">
                  <c:v>9.2800000000000007E-2</c:v>
                </c:pt>
                <c:pt idx="233">
                  <c:v>9.3200000000000005E-2</c:v>
                </c:pt>
                <c:pt idx="234">
                  <c:v>9.3600000000000003E-2</c:v>
                </c:pt>
                <c:pt idx="235">
                  <c:v>9.4E-2</c:v>
                </c:pt>
                <c:pt idx="236">
                  <c:v>9.4399999999999998E-2</c:v>
                </c:pt>
                <c:pt idx="237">
                  <c:v>9.4799999999999995E-2</c:v>
                </c:pt>
                <c:pt idx="238">
                  <c:v>9.5199999999999993E-2</c:v>
                </c:pt>
                <c:pt idx="239">
                  <c:v>9.5600000000000004E-2</c:v>
                </c:pt>
                <c:pt idx="240">
                  <c:v>9.6000000000000002E-2</c:v>
                </c:pt>
                <c:pt idx="241">
                  <c:v>9.64E-2</c:v>
                </c:pt>
                <c:pt idx="242">
                  <c:v>9.6799999999999997E-2</c:v>
                </c:pt>
                <c:pt idx="243">
                  <c:v>9.7200000000000009E-2</c:v>
                </c:pt>
                <c:pt idx="244">
                  <c:v>9.7600000000000006E-2</c:v>
                </c:pt>
                <c:pt idx="245">
                  <c:v>9.8000000000000004E-2</c:v>
                </c:pt>
                <c:pt idx="246">
                  <c:v>9.8400000000000001E-2</c:v>
                </c:pt>
                <c:pt idx="247">
                  <c:v>9.8799999999999999E-2</c:v>
                </c:pt>
                <c:pt idx="248">
                  <c:v>9.9199999999999997E-2</c:v>
                </c:pt>
                <c:pt idx="249">
                  <c:v>9.9599999999999994E-2</c:v>
                </c:pt>
                <c:pt idx="250">
                  <c:v>0.1</c:v>
                </c:pt>
                <c:pt idx="251">
                  <c:v>0.1004</c:v>
                </c:pt>
                <c:pt idx="252">
                  <c:v>0.1008</c:v>
                </c:pt>
                <c:pt idx="253">
                  <c:v>0.1012</c:v>
                </c:pt>
                <c:pt idx="254">
                  <c:v>0.10160000000000001</c:v>
                </c:pt>
                <c:pt idx="255">
                  <c:v>0.10199999999999999</c:v>
                </c:pt>
                <c:pt idx="256">
                  <c:v>0.10239999999999999</c:v>
                </c:pt>
                <c:pt idx="257">
                  <c:v>0.1028</c:v>
                </c:pt>
                <c:pt idx="258">
                  <c:v>0.1032</c:v>
                </c:pt>
                <c:pt idx="259">
                  <c:v>0.1036</c:v>
                </c:pt>
                <c:pt idx="260">
                  <c:v>0.104</c:v>
                </c:pt>
                <c:pt idx="261">
                  <c:v>0.10440000000000001</c:v>
                </c:pt>
                <c:pt idx="262">
                  <c:v>0.1048</c:v>
                </c:pt>
                <c:pt idx="263">
                  <c:v>0.1052</c:v>
                </c:pt>
                <c:pt idx="264">
                  <c:v>0.1056</c:v>
                </c:pt>
                <c:pt idx="265">
                  <c:v>0.106</c:v>
                </c:pt>
                <c:pt idx="266">
                  <c:v>0.10639999999999999</c:v>
                </c:pt>
                <c:pt idx="267">
                  <c:v>0.10679999999999999</c:v>
                </c:pt>
                <c:pt idx="268">
                  <c:v>0.1072</c:v>
                </c:pt>
                <c:pt idx="269">
                  <c:v>0.1076</c:v>
                </c:pt>
                <c:pt idx="270">
                  <c:v>0.108</c:v>
                </c:pt>
                <c:pt idx="271">
                  <c:v>0.10840000000000001</c:v>
                </c:pt>
                <c:pt idx="272">
                  <c:v>0.10880000000000001</c:v>
                </c:pt>
                <c:pt idx="273">
                  <c:v>0.10919999999999999</c:v>
                </c:pt>
                <c:pt idx="274">
                  <c:v>0.10959999999999999</c:v>
                </c:pt>
                <c:pt idx="275">
                  <c:v>0.11</c:v>
                </c:pt>
                <c:pt idx="276">
                  <c:v>0.1104</c:v>
                </c:pt>
                <c:pt idx="277">
                  <c:v>0.1108</c:v>
                </c:pt>
                <c:pt idx="278">
                  <c:v>0.11120000000000001</c:v>
                </c:pt>
                <c:pt idx="279">
                  <c:v>0.1116</c:v>
                </c:pt>
                <c:pt idx="280">
                  <c:v>0.112</c:v>
                </c:pt>
                <c:pt idx="281">
                  <c:v>0.1124</c:v>
                </c:pt>
                <c:pt idx="282">
                  <c:v>0.1128</c:v>
                </c:pt>
                <c:pt idx="283">
                  <c:v>0.1132</c:v>
                </c:pt>
                <c:pt idx="284">
                  <c:v>0.11359999999999999</c:v>
                </c:pt>
                <c:pt idx="285">
                  <c:v>0.114</c:v>
                </c:pt>
                <c:pt idx="286">
                  <c:v>0.1144</c:v>
                </c:pt>
                <c:pt idx="287">
                  <c:v>0.1148</c:v>
                </c:pt>
                <c:pt idx="288">
                  <c:v>0.1152</c:v>
                </c:pt>
                <c:pt idx="289">
                  <c:v>0.11560000000000001</c:v>
                </c:pt>
                <c:pt idx="290">
                  <c:v>0.11600000000000001</c:v>
                </c:pt>
                <c:pt idx="291">
                  <c:v>0.1164</c:v>
                </c:pt>
                <c:pt idx="292">
                  <c:v>0.1168</c:v>
                </c:pt>
                <c:pt idx="293">
                  <c:v>0.1172</c:v>
                </c:pt>
                <c:pt idx="294">
                  <c:v>0.1176</c:v>
                </c:pt>
                <c:pt idx="295">
                  <c:v>0.11799999999999999</c:v>
                </c:pt>
                <c:pt idx="296">
                  <c:v>0.11840000000000001</c:v>
                </c:pt>
                <c:pt idx="297">
                  <c:v>0.1188</c:v>
                </c:pt>
                <c:pt idx="298">
                  <c:v>0.1192</c:v>
                </c:pt>
                <c:pt idx="299">
                  <c:v>0.1196</c:v>
                </c:pt>
                <c:pt idx="300">
                  <c:v>0.12000000000000001</c:v>
                </c:pt>
                <c:pt idx="301">
                  <c:v>0.12039999999999999</c:v>
                </c:pt>
                <c:pt idx="302">
                  <c:v>0.12079999999999999</c:v>
                </c:pt>
                <c:pt idx="303">
                  <c:v>0.1212</c:v>
                </c:pt>
                <c:pt idx="304">
                  <c:v>0.1216</c:v>
                </c:pt>
                <c:pt idx="305">
                  <c:v>0.122</c:v>
                </c:pt>
                <c:pt idx="306">
                  <c:v>0.12239999999999999</c:v>
                </c:pt>
                <c:pt idx="307">
                  <c:v>0.12280000000000001</c:v>
                </c:pt>
                <c:pt idx="308">
                  <c:v>0.12320000000000002</c:v>
                </c:pt>
                <c:pt idx="309">
                  <c:v>0.1236</c:v>
                </c:pt>
                <c:pt idx="310">
                  <c:v>0.124</c:v>
                </c:pt>
                <c:pt idx="311">
                  <c:v>0.12439999999999998</c:v>
                </c:pt>
                <c:pt idx="312">
                  <c:v>0.12479999999999999</c:v>
                </c:pt>
                <c:pt idx="313">
                  <c:v>0.12520000000000001</c:v>
                </c:pt>
                <c:pt idx="314">
                  <c:v>0.12559999999999999</c:v>
                </c:pt>
                <c:pt idx="315">
                  <c:v>0.126</c:v>
                </c:pt>
                <c:pt idx="316">
                  <c:v>0.12640000000000001</c:v>
                </c:pt>
                <c:pt idx="317">
                  <c:v>0.1268</c:v>
                </c:pt>
                <c:pt idx="318">
                  <c:v>0.12720000000000001</c:v>
                </c:pt>
                <c:pt idx="319">
                  <c:v>0.12760000000000002</c:v>
                </c:pt>
                <c:pt idx="320">
                  <c:v>0.128</c:v>
                </c:pt>
                <c:pt idx="321">
                  <c:v>0.12840000000000001</c:v>
                </c:pt>
                <c:pt idx="322">
                  <c:v>0.1288</c:v>
                </c:pt>
                <c:pt idx="323">
                  <c:v>0.12920000000000001</c:v>
                </c:pt>
                <c:pt idx="324">
                  <c:v>0.12959999999999999</c:v>
                </c:pt>
                <c:pt idx="325">
                  <c:v>0.12999999999999998</c:v>
                </c:pt>
                <c:pt idx="326">
                  <c:v>0.13039999999999999</c:v>
                </c:pt>
                <c:pt idx="327">
                  <c:v>0.1308</c:v>
                </c:pt>
                <c:pt idx="328">
                  <c:v>0.13119999999999998</c:v>
                </c:pt>
                <c:pt idx="329">
                  <c:v>0.13159999999999999</c:v>
                </c:pt>
                <c:pt idx="330">
                  <c:v>0.13200000000000001</c:v>
                </c:pt>
                <c:pt idx="331">
                  <c:v>0.13239999999999999</c:v>
                </c:pt>
                <c:pt idx="332">
                  <c:v>0.1328</c:v>
                </c:pt>
                <c:pt idx="333">
                  <c:v>0.13320000000000001</c:v>
                </c:pt>
                <c:pt idx="334">
                  <c:v>0.1336</c:v>
                </c:pt>
                <c:pt idx="335">
                  <c:v>0.13400000000000001</c:v>
                </c:pt>
                <c:pt idx="336">
                  <c:v>0.13439999999999999</c:v>
                </c:pt>
                <c:pt idx="337">
                  <c:v>0.1348</c:v>
                </c:pt>
                <c:pt idx="338">
                  <c:v>0.13520000000000001</c:v>
                </c:pt>
                <c:pt idx="339">
                  <c:v>0.1356</c:v>
                </c:pt>
                <c:pt idx="340">
                  <c:v>0.13600000000000001</c:v>
                </c:pt>
                <c:pt idx="341">
                  <c:v>0.13640000000000002</c:v>
                </c:pt>
                <c:pt idx="342">
                  <c:v>0.1368</c:v>
                </c:pt>
                <c:pt idx="343">
                  <c:v>0.13719999999999999</c:v>
                </c:pt>
                <c:pt idx="344">
                  <c:v>0.1376</c:v>
                </c:pt>
                <c:pt idx="345">
                  <c:v>0.13799999999999998</c:v>
                </c:pt>
                <c:pt idx="346">
                  <c:v>0.1384</c:v>
                </c:pt>
                <c:pt idx="347">
                  <c:v>0.13880000000000001</c:v>
                </c:pt>
                <c:pt idx="348">
                  <c:v>0.13919999999999999</c:v>
                </c:pt>
                <c:pt idx="349">
                  <c:v>0.1396</c:v>
                </c:pt>
                <c:pt idx="350">
                  <c:v>0.13999999999999999</c:v>
                </c:pt>
                <c:pt idx="351">
                  <c:v>0.1404</c:v>
                </c:pt>
                <c:pt idx="352">
                  <c:v>0.14080000000000001</c:v>
                </c:pt>
                <c:pt idx="353">
                  <c:v>0.14119999999999999</c:v>
                </c:pt>
                <c:pt idx="354">
                  <c:v>0.1416</c:v>
                </c:pt>
                <c:pt idx="355">
                  <c:v>0.14200000000000002</c:v>
                </c:pt>
                <c:pt idx="356">
                  <c:v>0.1424</c:v>
                </c:pt>
                <c:pt idx="357">
                  <c:v>0.14280000000000001</c:v>
                </c:pt>
                <c:pt idx="358">
                  <c:v>0.14320000000000002</c:v>
                </c:pt>
                <c:pt idx="359">
                  <c:v>0.14360000000000001</c:v>
                </c:pt>
                <c:pt idx="360">
                  <c:v>0.14400000000000002</c:v>
                </c:pt>
                <c:pt idx="361">
                  <c:v>0.1444</c:v>
                </c:pt>
                <c:pt idx="362">
                  <c:v>0.14479999999999998</c:v>
                </c:pt>
                <c:pt idx="363">
                  <c:v>0.1452</c:v>
                </c:pt>
                <c:pt idx="364">
                  <c:v>0.14559999999999998</c:v>
                </c:pt>
                <c:pt idx="365">
                  <c:v>0.14599999999999999</c:v>
                </c:pt>
                <c:pt idx="366">
                  <c:v>0.1464</c:v>
                </c:pt>
                <c:pt idx="367">
                  <c:v>0.14679999999999999</c:v>
                </c:pt>
                <c:pt idx="368">
                  <c:v>0.1472</c:v>
                </c:pt>
                <c:pt idx="369">
                  <c:v>0.14760000000000001</c:v>
                </c:pt>
                <c:pt idx="370">
                  <c:v>0.14799999999999999</c:v>
                </c:pt>
                <c:pt idx="371">
                  <c:v>0.1484</c:v>
                </c:pt>
                <c:pt idx="372">
                  <c:v>0.14880000000000002</c:v>
                </c:pt>
                <c:pt idx="373">
                  <c:v>0.1492</c:v>
                </c:pt>
                <c:pt idx="374">
                  <c:v>0.14960000000000001</c:v>
                </c:pt>
                <c:pt idx="375">
                  <c:v>0.15</c:v>
                </c:pt>
                <c:pt idx="376">
                  <c:v>0.15040000000000001</c:v>
                </c:pt>
                <c:pt idx="377">
                  <c:v>0.15080000000000002</c:v>
                </c:pt>
                <c:pt idx="378">
                  <c:v>0.1512</c:v>
                </c:pt>
                <c:pt idx="379">
                  <c:v>0.15160000000000001</c:v>
                </c:pt>
                <c:pt idx="380">
                  <c:v>0.152</c:v>
                </c:pt>
                <c:pt idx="381">
                  <c:v>0.15239999999999998</c:v>
                </c:pt>
                <c:pt idx="382">
                  <c:v>0.15279999999999999</c:v>
                </c:pt>
                <c:pt idx="383">
                  <c:v>0.1532</c:v>
                </c:pt>
                <c:pt idx="384">
                  <c:v>0.15359999999999999</c:v>
                </c:pt>
                <c:pt idx="385">
                  <c:v>0.154</c:v>
                </c:pt>
                <c:pt idx="386">
                  <c:v>0.15440000000000001</c:v>
                </c:pt>
                <c:pt idx="387">
                  <c:v>0.15479999999999999</c:v>
                </c:pt>
                <c:pt idx="388">
                  <c:v>0.1552</c:v>
                </c:pt>
                <c:pt idx="389">
                  <c:v>0.15559999999999999</c:v>
                </c:pt>
                <c:pt idx="390">
                  <c:v>0.156</c:v>
                </c:pt>
                <c:pt idx="391">
                  <c:v>0.15640000000000001</c:v>
                </c:pt>
                <c:pt idx="392">
                  <c:v>0.15679999999999999</c:v>
                </c:pt>
                <c:pt idx="393">
                  <c:v>0.15720000000000001</c:v>
                </c:pt>
                <c:pt idx="394">
                  <c:v>0.15760000000000002</c:v>
                </c:pt>
                <c:pt idx="395">
                  <c:v>0.158</c:v>
                </c:pt>
                <c:pt idx="396">
                  <c:v>0.15840000000000001</c:v>
                </c:pt>
                <c:pt idx="397">
                  <c:v>0.15880000000000002</c:v>
                </c:pt>
                <c:pt idx="398">
                  <c:v>0.15919999999999998</c:v>
                </c:pt>
                <c:pt idx="399">
                  <c:v>0.15959999999999999</c:v>
                </c:pt>
                <c:pt idx="400">
                  <c:v>0.16</c:v>
                </c:pt>
                <c:pt idx="401">
                  <c:v>0.16039999999999999</c:v>
                </c:pt>
                <c:pt idx="402">
                  <c:v>0.1608</c:v>
                </c:pt>
                <c:pt idx="403">
                  <c:v>0.16119999999999998</c:v>
                </c:pt>
                <c:pt idx="404">
                  <c:v>0.16159999999999999</c:v>
                </c:pt>
                <c:pt idx="405">
                  <c:v>0.16200000000000001</c:v>
                </c:pt>
                <c:pt idx="406">
                  <c:v>0.16239999999999999</c:v>
                </c:pt>
                <c:pt idx="407">
                  <c:v>0.1628</c:v>
                </c:pt>
                <c:pt idx="408">
                  <c:v>0.16320000000000001</c:v>
                </c:pt>
                <c:pt idx="409">
                  <c:v>0.1636</c:v>
                </c:pt>
                <c:pt idx="410">
                  <c:v>0.16400000000000001</c:v>
                </c:pt>
                <c:pt idx="411">
                  <c:v>0.16440000000000002</c:v>
                </c:pt>
                <c:pt idx="412">
                  <c:v>0.1648</c:v>
                </c:pt>
                <c:pt idx="413">
                  <c:v>0.16520000000000001</c:v>
                </c:pt>
                <c:pt idx="414">
                  <c:v>0.1656</c:v>
                </c:pt>
                <c:pt idx="415">
                  <c:v>0.16600000000000001</c:v>
                </c:pt>
                <c:pt idx="416">
                  <c:v>0.16639999999999999</c:v>
                </c:pt>
                <c:pt idx="417">
                  <c:v>0.16679999999999998</c:v>
                </c:pt>
                <c:pt idx="418">
                  <c:v>0.16719999999999999</c:v>
                </c:pt>
                <c:pt idx="419">
                  <c:v>0.1676</c:v>
                </c:pt>
                <c:pt idx="420">
                  <c:v>0.16799999999999998</c:v>
                </c:pt>
                <c:pt idx="421">
                  <c:v>0.16839999999999999</c:v>
                </c:pt>
                <c:pt idx="422">
                  <c:v>0.16880000000000001</c:v>
                </c:pt>
                <c:pt idx="423">
                  <c:v>0.16919999999999999</c:v>
                </c:pt>
                <c:pt idx="424">
                  <c:v>0.1696</c:v>
                </c:pt>
                <c:pt idx="425">
                  <c:v>0.17</c:v>
                </c:pt>
                <c:pt idx="426">
                  <c:v>0.1704</c:v>
                </c:pt>
                <c:pt idx="427">
                  <c:v>0.17080000000000001</c:v>
                </c:pt>
                <c:pt idx="428">
                  <c:v>0.17119999999999999</c:v>
                </c:pt>
                <c:pt idx="429">
                  <c:v>0.1716</c:v>
                </c:pt>
                <c:pt idx="430">
                  <c:v>0.17200000000000001</c:v>
                </c:pt>
                <c:pt idx="431">
                  <c:v>0.1724</c:v>
                </c:pt>
                <c:pt idx="432">
                  <c:v>0.17280000000000001</c:v>
                </c:pt>
                <c:pt idx="433">
                  <c:v>0.17320000000000002</c:v>
                </c:pt>
                <c:pt idx="434">
                  <c:v>0.1736</c:v>
                </c:pt>
                <c:pt idx="435">
                  <c:v>0.17399999999999999</c:v>
                </c:pt>
                <c:pt idx="436">
                  <c:v>0.1744</c:v>
                </c:pt>
                <c:pt idx="437">
                  <c:v>0.17479999999999998</c:v>
                </c:pt>
                <c:pt idx="438">
                  <c:v>0.17519999999999999</c:v>
                </c:pt>
                <c:pt idx="439">
                  <c:v>0.17560000000000001</c:v>
                </c:pt>
                <c:pt idx="440">
                  <c:v>0.17599999999999999</c:v>
                </c:pt>
                <c:pt idx="441">
                  <c:v>0.1764</c:v>
                </c:pt>
                <c:pt idx="442">
                  <c:v>0.17679999999999998</c:v>
                </c:pt>
                <c:pt idx="443">
                  <c:v>0.1772</c:v>
                </c:pt>
                <c:pt idx="444">
                  <c:v>0.17760000000000001</c:v>
                </c:pt>
                <c:pt idx="445">
                  <c:v>0.17799999999999999</c:v>
                </c:pt>
                <c:pt idx="446">
                  <c:v>0.1784</c:v>
                </c:pt>
                <c:pt idx="447">
                  <c:v>0.17880000000000001</c:v>
                </c:pt>
                <c:pt idx="448">
                  <c:v>0.1792</c:v>
                </c:pt>
                <c:pt idx="449">
                  <c:v>0.17960000000000001</c:v>
                </c:pt>
                <c:pt idx="450">
                  <c:v>0.18000000000000002</c:v>
                </c:pt>
                <c:pt idx="451">
                  <c:v>0.1804</c:v>
                </c:pt>
                <c:pt idx="452">
                  <c:v>0.18080000000000002</c:v>
                </c:pt>
                <c:pt idx="453">
                  <c:v>0.1812</c:v>
                </c:pt>
                <c:pt idx="454">
                  <c:v>0.18159999999999998</c:v>
                </c:pt>
                <c:pt idx="455">
                  <c:v>0.182</c:v>
                </c:pt>
                <c:pt idx="456">
                  <c:v>0.18239999999999998</c:v>
                </c:pt>
                <c:pt idx="457">
                  <c:v>0.18279999999999999</c:v>
                </c:pt>
                <c:pt idx="458">
                  <c:v>0.1832</c:v>
                </c:pt>
                <c:pt idx="459">
                  <c:v>0.18359999999999999</c:v>
                </c:pt>
                <c:pt idx="460">
                  <c:v>0.184</c:v>
                </c:pt>
                <c:pt idx="461">
                  <c:v>0.18440000000000001</c:v>
                </c:pt>
                <c:pt idx="462">
                  <c:v>0.18479999999999999</c:v>
                </c:pt>
                <c:pt idx="463">
                  <c:v>0.1852</c:v>
                </c:pt>
                <c:pt idx="464">
                  <c:v>0.18560000000000001</c:v>
                </c:pt>
                <c:pt idx="465">
                  <c:v>0.186</c:v>
                </c:pt>
                <c:pt idx="466">
                  <c:v>0.18640000000000001</c:v>
                </c:pt>
                <c:pt idx="467">
                  <c:v>0.18679999999999999</c:v>
                </c:pt>
                <c:pt idx="468">
                  <c:v>0.18720000000000001</c:v>
                </c:pt>
                <c:pt idx="469">
                  <c:v>0.18760000000000002</c:v>
                </c:pt>
                <c:pt idx="470">
                  <c:v>0.188</c:v>
                </c:pt>
                <c:pt idx="471">
                  <c:v>0.18840000000000001</c:v>
                </c:pt>
                <c:pt idx="472">
                  <c:v>0.1888</c:v>
                </c:pt>
                <c:pt idx="473">
                  <c:v>0.18919999999999998</c:v>
                </c:pt>
                <c:pt idx="474">
                  <c:v>0.18959999999999999</c:v>
                </c:pt>
                <c:pt idx="475">
                  <c:v>0.19</c:v>
                </c:pt>
                <c:pt idx="476">
                  <c:v>0.19039999999999999</c:v>
                </c:pt>
                <c:pt idx="477">
                  <c:v>0.1908</c:v>
                </c:pt>
                <c:pt idx="478">
                  <c:v>0.19120000000000001</c:v>
                </c:pt>
                <c:pt idx="479">
                  <c:v>0.19159999999999999</c:v>
                </c:pt>
                <c:pt idx="480">
                  <c:v>0.192</c:v>
                </c:pt>
                <c:pt idx="481">
                  <c:v>0.19239999999999999</c:v>
                </c:pt>
                <c:pt idx="482">
                  <c:v>0.1928</c:v>
                </c:pt>
                <c:pt idx="483">
                  <c:v>0.19320000000000001</c:v>
                </c:pt>
                <c:pt idx="484">
                  <c:v>0.19359999999999999</c:v>
                </c:pt>
                <c:pt idx="485">
                  <c:v>0.19400000000000001</c:v>
                </c:pt>
                <c:pt idx="486">
                  <c:v>0.19440000000000002</c:v>
                </c:pt>
                <c:pt idx="487">
                  <c:v>0.1948</c:v>
                </c:pt>
                <c:pt idx="488">
                  <c:v>0.19520000000000001</c:v>
                </c:pt>
                <c:pt idx="489">
                  <c:v>0.19560000000000002</c:v>
                </c:pt>
                <c:pt idx="490">
                  <c:v>0.19600000000000001</c:v>
                </c:pt>
                <c:pt idx="491">
                  <c:v>0.19639999999999999</c:v>
                </c:pt>
                <c:pt idx="492">
                  <c:v>0.1968</c:v>
                </c:pt>
                <c:pt idx="493">
                  <c:v>0.19719999999999999</c:v>
                </c:pt>
                <c:pt idx="494">
                  <c:v>0.1976</c:v>
                </c:pt>
                <c:pt idx="495">
                  <c:v>0.19799999999999998</c:v>
                </c:pt>
                <c:pt idx="496">
                  <c:v>0.19839999999999999</c:v>
                </c:pt>
                <c:pt idx="497">
                  <c:v>0.1988</c:v>
                </c:pt>
                <c:pt idx="498">
                  <c:v>0.19919999999999999</c:v>
                </c:pt>
                <c:pt idx="499">
                  <c:v>0.1996</c:v>
                </c:pt>
                <c:pt idx="500">
                  <c:v>0.2</c:v>
                </c:pt>
                <c:pt idx="501">
                  <c:v>0.20039999999999999</c:v>
                </c:pt>
                <c:pt idx="502">
                  <c:v>0.20080000000000001</c:v>
                </c:pt>
                <c:pt idx="503">
                  <c:v>0.20120000000000002</c:v>
                </c:pt>
                <c:pt idx="504">
                  <c:v>0.2016</c:v>
                </c:pt>
                <c:pt idx="505">
                  <c:v>0.20200000000000001</c:v>
                </c:pt>
                <c:pt idx="506">
                  <c:v>0.2024</c:v>
                </c:pt>
                <c:pt idx="507">
                  <c:v>0.20280000000000001</c:v>
                </c:pt>
                <c:pt idx="508">
                  <c:v>0.20320000000000002</c:v>
                </c:pt>
                <c:pt idx="509">
                  <c:v>0.20359999999999998</c:v>
                </c:pt>
                <c:pt idx="510">
                  <c:v>0.20399999999999999</c:v>
                </c:pt>
                <c:pt idx="511">
                  <c:v>0.2044</c:v>
                </c:pt>
                <c:pt idx="512">
                  <c:v>0.20479999999999998</c:v>
                </c:pt>
                <c:pt idx="513">
                  <c:v>0.20519999999999999</c:v>
                </c:pt>
                <c:pt idx="514">
                  <c:v>0.2056</c:v>
                </c:pt>
                <c:pt idx="515">
                  <c:v>0.20599999999999999</c:v>
                </c:pt>
                <c:pt idx="516">
                  <c:v>0.2064</c:v>
                </c:pt>
                <c:pt idx="517">
                  <c:v>0.20680000000000001</c:v>
                </c:pt>
                <c:pt idx="518">
                  <c:v>0.2072</c:v>
                </c:pt>
                <c:pt idx="519">
                  <c:v>0.20760000000000001</c:v>
                </c:pt>
                <c:pt idx="520">
                  <c:v>0.20799999999999999</c:v>
                </c:pt>
                <c:pt idx="521">
                  <c:v>0.2084</c:v>
                </c:pt>
                <c:pt idx="522">
                  <c:v>0.20880000000000001</c:v>
                </c:pt>
                <c:pt idx="523">
                  <c:v>0.2092</c:v>
                </c:pt>
                <c:pt idx="524">
                  <c:v>0.20960000000000001</c:v>
                </c:pt>
                <c:pt idx="525">
                  <c:v>0.21000000000000002</c:v>
                </c:pt>
                <c:pt idx="526">
                  <c:v>0.2104</c:v>
                </c:pt>
                <c:pt idx="527">
                  <c:v>0.21079999999999999</c:v>
                </c:pt>
                <c:pt idx="528">
                  <c:v>0.2112</c:v>
                </c:pt>
                <c:pt idx="529">
                  <c:v>0.21159999999999998</c:v>
                </c:pt>
                <c:pt idx="530">
                  <c:v>0.21199999999999999</c:v>
                </c:pt>
                <c:pt idx="531">
                  <c:v>0.21240000000000001</c:v>
                </c:pt>
                <c:pt idx="532">
                  <c:v>0.21279999999999999</c:v>
                </c:pt>
                <c:pt idx="533">
                  <c:v>0.2132</c:v>
                </c:pt>
                <c:pt idx="534">
                  <c:v>0.21359999999999998</c:v>
                </c:pt>
                <c:pt idx="535">
                  <c:v>0.214</c:v>
                </c:pt>
                <c:pt idx="536">
                  <c:v>0.21440000000000001</c:v>
                </c:pt>
                <c:pt idx="537">
                  <c:v>0.21479999999999999</c:v>
                </c:pt>
                <c:pt idx="538">
                  <c:v>0.2152</c:v>
                </c:pt>
                <c:pt idx="539">
                  <c:v>0.21560000000000001</c:v>
                </c:pt>
                <c:pt idx="540">
                  <c:v>0.216</c:v>
                </c:pt>
                <c:pt idx="541">
                  <c:v>0.21640000000000001</c:v>
                </c:pt>
                <c:pt idx="542">
                  <c:v>0.21680000000000002</c:v>
                </c:pt>
                <c:pt idx="543">
                  <c:v>0.2172</c:v>
                </c:pt>
                <c:pt idx="544">
                  <c:v>0.21760000000000002</c:v>
                </c:pt>
                <c:pt idx="545">
                  <c:v>0.21800000000000003</c:v>
                </c:pt>
                <c:pt idx="546">
                  <c:v>0.21839999999999998</c:v>
                </c:pt>
                <c:pt idx="547">
                  <c:v>0.21879999999999999</c:v>
                </c:pt>
                <c:pt idx="548">
                  <c:v>0.21919999999999998</c:v>
                </c:pt>
                <c:pt idx="549">
                  <c:v>0.21959999999999999</c:v>
                </c:pt>
                <c:pt idx="550">
                  <c:v>0.22</c:v>
                </c:pt>
                <c:pt idx="551">
                  <c:v>0.22039999999999998</c:v>
                </c:pt>
                <c:pt idx="552">
                  <c:v>0.2208</c:v>
                </c:pt>
                <c:pt idx="553">
                  <c:v>0.22120000000000001</c:v>
                </c:pt>
                <c:pt idx="554">
                  <c:v>0.22159999999999999</c:v>
                </c:pt>
                <c:pt idx="555">
                  <c:v>0.222</c:v>
                </c:pt>
                <c:pt idx="556">
                  <c:v>0.22240000000000001</c:v>
                </c:pt>
                <c:pt idx="557">
                  <c:v>0.2228</c:v>
                </c:pt>
                <c:pt idx="558">
                  <c:v>0.22320000000000001</c:v>
                </c:pt>
                <c:pt idx="559">
                  <c:v>0.22359999999999999</c:v>
                </c:pt>
                <c:pt idx="560">
                  <c:v>0.224</c:v>
                </c:pt>
                <c:pt idx="561">
                  <c:v>0.22440000000000002</c:v>
                </c:pt>
                <c:pt idx="562">
                  <c:v>0.2248</c:v>
                </c:pt>
                <c:pt idx="563">
                  <c:v>0.22520000000000001</c:v>
                </c:pt>
                <c:pt idx="564">
                  <c:v>0.22559999999999999</c:v>
                </c:pt>
                <c:pt idx="565">
                  <c:v>0.22599999999999998</c:v>
                </c:pt>
                <c:pt idx="566">
                  <c:v>0.22639999999999999</c:v>
                </c:pt>
                <c:pt idx="567">
                  <c:v>0.2268</c:v>
                </c:pt>
                <c:pt idx="568">
                  <c:v>0.22719999999999999</c:v>
                </c:pt>
                <c:pt idx="569">
                  <c:v>0.2276</c:v>
                </c:pt>
                <c:pt idx="570">
                  <c:v>0.22800000000000001</c:v>
                </c:pt>
                <c:pt idx="571">
                  <c:v>0.22839999999999999</c:v>
                </c:pt>
                <c:pt idx="572">
                  <c:v>0.2288</c:v>
                </c:pt>
                <c:pt idx="573">
                  <c:v>0.22919999999999999</c:v>
                </c:pt>
                <c:pt idx="574">
                  <c:v>0.2296</c:v>
                </c:pt>
                <c:pt idx="575">
                  <c:v>0.23</c:v>
                </c:pt>
                <c:pt idx="576">
                  <c:v>0.23039999999999999</c:v>
                </c:pt>
                <c:pt idx="577">
                  <c:v>0.23080000000000001</c:v>
                </c:pt>
                <c:pt idx="578">
                  <c:v>0.23120000000000002</c:v>
                </c:pt>
                <c:pt idx="579">
                  <c:v>0.2316</c:v>
                </c:pt>
                <c:pt idx="580">
                  <c:v>0.23200000000000001</c:v>
                </c:pt>
                <c:pt idx="581">
                  <c:v>0.23240000000000002</c:v>
                </c:pt>
                <c:pt idx="582">
                  <c:v>0.23280000000000001</c:v>
                </c:pt>
                <c:pt idx="583">
                  <c:v>0.23319999999999999</c:v>
                </c:pt>
                <c:pt idx="584">
                  <c:v>0.2336</c:v>
                </c:pt>
                <c:pt idx="585">
                  <c:v>0.23399999999999999</c:v>
                </c:pt>
                <c:pt idx="586">
                  <c:v>0.2344</c:v>
                </c:pt>
                <c:pt idx="587">
                  <c:v>0.23479999999999998</c:v>
                </c:pt>
                <c:pt idx="588">
                  <c:v>0.23519999999999999</c:v>
                </c:pt>
                <c:pt idx="589">
                  <c:v>0.2356</c:v>
                </c:pt>
                <c:pt idx="590">
                  <c:v>0.23599999999999999</c:v>
                </c:pt>
                <c:pt idx="591">
                  <c:v>0.2364</c:v>
                </c:pt>
                <c:pt idx="592">
                  <c:v>0.23680000000000001</c:v>
                </c:pt>
                <c:pt idx="593">
                  <c:v>0.23719999999999999</c:v>
                </c:pt>
                <c:pt idx="594">
                  <c:v>0.23760000000000001</c:v>
                </c:pt>
                <c:pt idx="595">
                  <c:v>0.23800000000000002</c:v>
                </c:pt>
                <c:pt idx="596">
                  <c:v>0.2384</c:v>
                </c:pt>
                <c:pt idx="597">
                  <c:v>0.23880000000000001</c:v>
                </c:pt>
                <c:pt idx="598">
                  <c:v>0.2392</c:v>
                </c:pt>
                <c:pt idx="599">
                  <c:v>0.23960000000000001</c:v>
                </c:pt>
                <c:pt idx="600">
                  <c:v>0.24000000000000002</c:v>
                </c:pt>
                <c:pt idx="601">
                  <c:v>0.2404</c:v>
                </c:pt>
                <c:pt idx="602">
                  <c:v>0.24079999999999999</c:v>
                </c:pt>
                <c:pt idx="603">
                  <c:v>0.2412</c:v>
                </c:pt>
                <c:pt idx="604">
                  <c:v>0.24159999999999998</c:v>
                </c:pt>
                <c:pt idx="605">
                  <c:v>0.24199999999999999</c:v>
                </c:pt>
                <c:pt idx="606">
                  <c:v>0.2424</c:v>
                </c:pt>
                <c:pt idx="607">
                  <c:v>0.24279999999999999</c:v>
                </c:pt>
                <c:pt idx="608">
                  <c:v>0.2432</c:v>
                </c:pt>
                <c:pt idx="609">
                  <c:v>0.24360000000000001</c:v>
                </c:pt>
                <c:pt idx="610">
                  <c:v>0.24399999999999999</c:v>
                </c:pt>
                <c:pt idx="611">
                  <c:v>0.24439999999999998</c:v>
                </c:pt>
                <c:pt idx="612">
                  <c:v>0.24479999999999999</c:v>
                </c:pt>
                <c:pt idx="613">
                  <c:v>0.2452</c:v>
                </c:pt>
                <c:pt idx="614">
                  <c:v>0.24560000000000001</c:v>
                </c:pt>
                <c:pt idx="615">
                  <c:v>0.24600000000000002</c:v>
                </c:pt>
                <c:pt idx="616">
                  <c:v>0.24640000000000004</c:v>
                </c:pt>
                <c:pt idx="617">
                  <c:v>0.24679999999999999</c:v>
                </c:pt>
                <c:pt idx="618">
                  <c:v>0.2472</c:v>
                </c:pt>
                <c:pt idx="619">
                  <c:v>0.24760000000000001</c:v>
                </c:pt>
                <c:pt idx="620">
                  <c:v>0.248</c:v>
                </c:pt>
                <c:pt idx="621">
                  <c:v>0.24840000000000001</c:v>
                </c:pt>
                <c:pt idx="622">
                  <c:v>0.24879999999999997</c:v>
                </c:pt>
                <c:pt idx="623">
                  <c:v>0.24919999999999998</c:v>
                </c:pt>
                <c:pt idx="624">
                  <c:v>0.24959999999999999</c:v>
                </c:pt>
                <c:pt idx="625">
                  <c:v>0.25</c:v>
                </c:pt>
                <c:pt idx="626">
                  <c:v>0.25040000000000001</c:v>
                </c:pt>
                <c:pt idx="627">
                  <c:v>0.25080000000000002</c:v>
                </c:pt>
                <c:pt idx="628">
                  <c:v>0.25119999999999998</c:v>
                </c:pt>
                <c:pt idx="629">
                  <c:v>0.25159999999999999</c:v>
                </c:pt>
                <c:pt idx="630">
                  <c:v>0.252</c:v>
                </c:pt>
                <c:pt idx="631">
                  <c:v>0.25240000000000001</c:v>
                </c:pt>
                <c:pt idx="632">
                  <c:v>0.25280000000000002</c:v>
                </c:pt>
                <c:pt idx="633">
                  <c:v>0.25319999999999998</c:v>
                </c:pt>
                <c:pt idx="634">
                  <c:v>0.25359999999999999</c:v>
                </c:pt>
                <c:pt idx="635">
                  <c:v>0.254</c:v>
                </c:pt>
                <c:pt idx="636">
                  <c:v>0.25440000000000002</c:v>
                </c:pt>
                <c:pt idx="637">
                  <c:v>0.25480000000000003</c:v>
                </c:pt>
                <c:pt idx="638">
                  <c:v>0.25520000000000004</c:v>
                </c:pt>
                <c:pt idx="639">
                  <c:v>0.25559999999999999</c:v>
                </c:pt>
                <c:pt idx="640">
                  <c:v>0.25600000000000001</c:v>
                </c:pt>
                <c:pt idx="641">
                  <c:v>0.25640000000000002</c:v>
                </c:pt>
                <c:pt idx="642">
                  <c:v>0.25680000000000003</c:v>
                </c:pt>
                <c:pt idx="643">
                  <c:v>0.25720000000000004</c:v>
                </c:pt>
                <c:pt idx="644">
                  <c:v>0.2576</c:v>
                </c:pt>
                <c:pt idx="645">
                  <c:v>0.25800000000000001</c:v>
                </c:pt>
                <c:pt idx="646">
                  <c:v>0.25840000000000002</c:v>
                </c:pt>
                <c:pt idx="647">
                  <c:v>0.25880000000000003</c:v>
                </c:pt>
                <c:pt idx="648">
                  <c:v>0.25919999999999999</c:v>
                </c:pt>
                <c:pt idx="649">
                  <c:v>0.2596</c:v>
                </c:pt>
                <c:pt idx="650">
                  <c:v>0.25999999999999995</c:v>
                </c:pt>
                <c:pt idx="651">
                  <c:v>0.26039999999999996</c:v>
                </c:pt>
                <c:pt idx="652">
                  <c:v>0.26079999999999998</c:v>
                </c:pt>
                <c:pt idx="653">
                  <c:v>0.26119999999999999</c:v>
                </c:pt>
                <c:pt idx="654">
                  <c:v>0.2616</c:v>
                </c:pt>
                <c:pt idx="655">
                  <c:v>0.26200000000000001</c:v>
                </c:pt>
                <c:pt idx="656">
                  <c:v>0.26239999999999997</c:v>
                </c:pt>
                <c:pt idx="657">
                  <c:v>0.26279999999999998</c:v>
                </c:pt>
                <c:pt idx="658">
                  <c:v>0.26319999999999999</c:v>
                </c:pt>
                <c:pt idx="659">
                  <c:v>0.2636</c:v>
                </c:pt>
                <c:pt idx="660">
                  <c:v>0.26400000000000001</c:v>
                </c:pt>
                <c:pt idx="661">
                  <c:v>0.26439999999999997</c:v>
                </c:pt>
                <c:pt idx="662">
                  <c:v>0.26479999999999998</c:v>
                </c:pt>
                <c:pt idx="663">
                  <c:v>0.26519999999999999</c:v>
                </c:pt>
                <c:pt idx="664">
                  <c:v>0.2656</c:v>
                </c:pt>
                <c:pt idx="665">
                  <c:v>0.26600000000000001</c:v>
                </c:pt>
                <c:pt idx="666">
                  <c:v>0.26640000000000003</c:v>
                </c:pt>
                <c:pt idx="667">
                  <c:v>0.26679999999999998</c:v>
                </c:pt>
                <c:pt idx="668">
                  <c:v>0.26719999999999999</c:v>
                </c:pt>
                <c:pt idx="669">
                  <c:v>0.2676</c:v>
                </c:pt>
                <c:pt idx="670">
                  <c:v>0.26800000000000002</c:v>
                </c:pt>
                <c:pt idx="671">
                  <c:v>0.26840000000000003</c:v>
                </c:pt>
                <c:pt idx="672">
                  <c:v>0.26879999999999998</c:v>
                </c:pt>
                <c:pt idx="673">
                  <c:v>0.26919999999999999</c:v>
                </c:pt>
                <c:pt idx="674">
                  <c:v>0.26960000000000001</c:v>
                </c:pt>
                <c:pt idx="675">
                  <c:v>0.27</c:v>
                </c:pt>
                <c:pt idx="676">
                  <c:v>0.27040000000000003</c:v>
                </c:pt>
                <c:pt idx="677">
                  <c:v>0.27080000000000004</c:v>
                </c:pt>
                <c:pt idx="678">
                  <c:v>0.2712</c:v>
                </c:pt>
                <c:pt idx="679">
                  <c:v>0.27160000000000001</c:v>
                </c:pt>
                <c:pt idx="680">
                  <c:v>0.27200000000000002</c:v>
                </c:pt>
                <c:pt idx="681">
                  <c:v>0.27240000000000003</c:v>
                </c:pt>
                <c:pt idx="682">
                  <c:v>0.27280000000000004</c:v>
                </c:pt>
                <c:pt idx="683">
                  <c:v>0.27320000000000005</c:v>
                </c:pt>
                <c:pt idx="684">
                  <c:v>0.27360000000000001</c:v>
                </c:pt>
                <c:pt idx="685">
                  <c:v>0.27399999999999997</c:v>
                </c:pt>
                <c:pt idx="686">
                  <c:v>0.27439999999999998</c:v>
                </c:pt>
                <c:pt idx="687">
                  <c:v>0.27479999999999999</c:v>
                </c:pt>
                <c:pt idx="688">
                  <c:v>0.2752</c:v>
                </c:pt>
                <c:pt idx="689">
                  <c:v>0.27559999999999996</c:v>
                </c:pt>
                <c:pt idx="690">
                  <c:v>0.27599999999999997</c:v>
                </c:pt>
                <c:pt idx="691">
                  <c:v>0.27639999999999998</c:v>
                </c:pt>
                <c:pt idx="692">
                  <c:v>0.27679999999999999</c:v>
                </c:pt>
                <c:pt idx="693">
                  <c:v>0.2772</c:v>
                </c:pt>
                <c:pt idx="694">
                  <c:v>0.27760000000000001</c:v>
                </c:pt>
                <c:pt idx="695">
                  <c:v>0.27799999999999997</c:v>
                </c:pt>
                <c:pt idx="696">
                  <c:v>0.27839999999999998</c:v>
                </c:pt>
                <c:pt idx="697">
                  <c:v>0.27879999999999999</c:v>
                </c:pt>
                <c:pt idx="698">
                  <c:v>0.2792</c:v>
                </c:pt>
                <c:pt idx="699">
                  <c:v>0.27960000000000002</c:v>
                </c:pt>
                <c:pt idx="700">
                  <c:v>0.27999999999999997</c:v>
                </c:pt>
                <c:pt idx="701">
                  <c:v>0.28039999999999998</c:v>
                </c:pt>
                <c:pt idx="702">
                  <c:v>0.28079999999999999</c:v>
                </c:pt>
                <c:pt idx="703">
                  <c:v>0.28120000000000001</c:v>
                </c:pt>
                <c:pt idx="704">
                  <c:v>0.28160000000000002</c:v>
                </c:pt>
                <c:pt idx="705">
                  <c:v>0.28200000000000003</c:v>
                </c:pt>
                <c:pt idx="706">
                  <c:v>0.28239999999999998</c:v>
                </c:pt>
                <c:pt idx="707">
                  <c:v>0.2828</c:v>
                </c:pt>
                <c:pt idx="708">
                  <c:v>0.28320000000000001</c:v>
                </c:pt>
                <c:pt idx="709">
                  <c:v>0.28360000000000002</c:v>
                </c:pt>
                <c:pt idx="710">
                  <c:v>0.28400000000000003</c:v>
                </c:pt>
                <c:pt idx="711">
                  <c:v>0.28439999999999999</c:v>
                </c:pt>
                <c:pt idx="712">
                  <c:v>0.2848</c:v>
                </c:pt>
                <c:pt idx="713">
                  <c:v>0.28520000000000001</c:v>
                </c:pt>
                <c:pt idx="714">
                  <c:v>0.28560000000000002</c:v>
                </c:pt>
                <c:pt idx="715">
                  <c:v>0.28600000000000003</c:v>
                </c:pt>
                <c:pt idx="716">
                  <c:v>0.28640000000000004</c:v>
                </c:pt>
                <c:pt idx="717">
                  <c:v>0.2868</c:v>
                </c:pt>
                <c:pt idx="718">
                  <c:v>0.28720000000000001</c:v>
                </c:pt>
                <c:pt idx="719">
                  <c:v>0.28760000000000002</c:v>
                </c:pt>
                <c:pt idx="720">
                  <c:v>0.28800000000000003</c:v>
                </c:pt>
                <c:pt idx="721">
                  <c:v>0.28839999999999999</c:v>
                </c:pt>
                <c:pt idx="722">
                  <c:v>0.2888</c:v>
                </c:pt>
                <c:pt idx="723">
                  <c:v>0.28919999999999996</c:v>
                </c:pt>
                <c:pt idx="724">
                  <c:v>0.28959999999999997</c:v>
                </c:pt>
                <c:pt idx="725">
                  <c:v>0.28999999999999998</c:v>
                </c:pt>
                <c:pt idx="726">
                  <c:v>0.29039999999999999</c:v>
                </c:pt>
                <c:pt idx="727">
                  <c:v>0.2908</c:v>
                </c:pt>
                <c:pt idx="728">
                  <c:v>0.29119999999999996</c:v>
                </c:pt>
                <c:pt idx="729">
                  <c:v>0.29159999999999997</c:v>
                </c:pt>
                <c:pt idx="730">
                  <c:v>0.29199999999999998</c:v>
                </c:pt>
                <c:pt idx="731">
                  <c:v>0.29239999999999999</c:v>
                </c:pt>
                <c:pt idx="732">
                  <c:v>0.2928</c:v>
                </c:pt>
                <c:pt idx="733">
                  <c:v>0.29320000000000002</c:v>
                </c:pt>
                <c:pt idx="734">
                  <c:v>0.29359999999999997</c:v>
                </c:pt>
                <c:pt idx="735">
                  <c:v>0.29399999999999998</c:v>
                </c:pt>
                <c:pt idx="736">
                  <c:v>0.2944</c:v>
                </c:pt>
                <c:pt idx="737">
                  <c:v>0.29480000000000001</c:v>
                </c:pt>
                <c:pt idx="738">
                  <c:v>0.29520000000000002</c:v>
                </c:pt>
                <c:pt idx="739">
                  <c:v>0.29559999999999997</c:v>
                </c:pt>
                <c:pt idx="740">
                  <c:v>0.29599999999999999</c:v>
                </c:pt>
                <c:pt idx="741">
                  <c:v>0.2964</c:v>
                </c:pt>
                <c:pt idx="742">
                  <c:v>0.29680000000000001</c:v>
                </c:pt>
                <c:pt idx="743">
                  <c:v>0.29720000000000002</c:v>
                </c:pt>
                <c:pt idx="744">
                  <c:v>0.29760000000000003</c:v>
                </c:pt>
                <c:pt idx="745">
                  <c:v>0.29799999999999999</c:v>
                </c:pt>
                <c:pt idx="746">
                  <c:v>0.2984</c:v>
                </c:pt>
                <c:pt idx="747">
                  <c:v>0.29880000000000001</c:v>
                </c:pt>
                <c:pt idx="748">
                  <c:v>0.29920000000000002</c:v>
                </c:pt>
                <c:pt idx="749">
                  <c:v>0.29960000000000003</c:v>
                </c:pt>
                <c:pt idx="750">
                  <c:v>0.3</c:v>
                </c:pt>
                <c:pt idx="751">
                  <c:v>0.3004</c:v>
                </c:pt>
                <c:pt idx="752">
                  <c:v>0.30080000000000001</c:v>
                </c:pt>
                <c:pt idx="753">
                  <c:v>0.30120000000000002</c:v>
                </c:pt>
                <c:pt idx="754">
                  <c:v>0.30160000000000003</c:v>
                </c:pt>
                <c:pt idx="755">
                  <c:v>0.30200000000000005</c:v>
                </c:pt>
                <c:pt idx="756">
                  <c:v>0.3024</c:v>
                </c:pt>
                <c:pt idx="757">
                  <c:v>0.30280000000000001</c:v>
                </c:pt>
                <c:pt idx="758">
                  <c:v>0.30320000000000003</c:v>
                </c:pt>
                <c:pt idx="759">
                  <c:v>0.30359999999999998</c:v>
                </c:pt>
                <c:pt idx="760">
                  <c:v>0.30399999999999999</c:v>
                </c:pt>
                <c:pt idx="761">
                  <c:v>0.3044</c:v>
                </c:pt>
                <c:pt idx="762">
                  <c:v>0.30479999999999996</c:v>
                </c:pt>
                <c:pt idx="763">
                  <c:v>0.30519999999999997</c:v>
                </c:pt>
                <c:pt idx="764">
                  <c:v>0.30559999999999998</c:v>
                </c:pt>
                <c:pt idx="765">
                  <c:v>0.30599999999999999</c:v>
                </c:pt>
                <c:pt idx="766">
                  <c:v>0.30640000000000001</c:v>
                </c:pt>
                <c:pt idx="767">
                  <c:v>0.30679999999999996</c:v>
                </c:pt>
                <c:pt idx="768">
                  <c:v>0.30719999999999997</c:v>
                </c:pt>
                <c:pt idx="769">
                  <c:v>0.30759999999999998</c:v>
                </c:pt>
                <c:pt idx="770">
                  <c:v>0.308</c:v>
                </c:pt>
                <c:pt idx="771">
                  <c:v>0.30840000000000001</c:v>
                </c:pt>
                <c:pt idx="772">
                  <c:v>0.30880000000000002</c:v>
                </c:pt>
                <c:pt idx="773">
                  <c:v>0.30919999999999997</c:v>
                </c:pt>
                <c:pt idx="774">
                  <c:v>0.30959999999999999</c:v>
                </c:pt>
                <c:pt idx="775">
                  <c:v>0.31</c:v>
                </c:pt>
                <c:pt idx="776">
                  <c:v>0.31040000000000001</c:v>
                </c:pt>
                <c:pt idx="777">
                  <c:v>0.31080000000000002</c:v>
                </c:pt>
                <c:pt idx="778">
                  <c:v>0.31119999999999998</c:v>
                </c:pt>
                <c:pt idx="779">
                  <c:v>0.31159999999999999</c:v>
                </c:pt>
                <c:pt idx="780">
                  <c:v>0.312</c:v>
                </c:pt>
                <c:pt idx="781">
                  <c:v>0.31240000000000001</c:v>
                </c:pt>
                <c:pt idx="782">
                  <c:v>0.31280000000000002</c:v>
                </c:pt>
                <c:pt idx="783">
                  <c:v>0.31320000000000003</c:v>
                </c:pt>
                <c:pt idx="784">
                  <c:v>0.31359999999999999</c:v>
                </c:pt>
                <c:pt idx="785">
                  <c:v>0.314</c:v>
                </c:pt>
                <c:pt idx="786">
                  <c:v>0.31440000000000001</c:v>
                </c:pt>
                <c:pt idx="787">
                  <c:v>0.31480000000000002</c:v>
                </c:pt>
                <c:pt idx="788">
                  <c:v>0.31520000000000004</c:v>
                </c:pt>
                <c:pt idx="789">
                  <c:v>0.31559999999999999</c:v>
                </c:pt>
                <c:pt idx="790">
                  <c:v>0.316</c:v>
                </c:pt>
                <c:pt idx="791">
                  <c:v>0.31640000000000001</c:v>
                </c:pt>
                <c:pt idx="792">
                  <c:v>0.31680000000000003</c:v>
                </c:pt>
                <c:pt idx="793">
                  <c:v>0.31720000000000004</c:v>
                </c:pt>
                <c:pt idx="794">
                  <c:v>0.31760000000000005</c:v>
                </c:pt>
                <c:pt idx="795">
                  <c:v>0.318</c:v>
                </c:pt>
                <c:pt idx="796">
                  <c:v>0.31839999999999996</c:v>
                </c:pt>
                <c:pt idx="797">
                  <c:v>0.31879999999999997</c:v>
                </c:pt>
                <c:pt idx="798">
                  <c:v>0.31919999999999998</c:v>
                </c:pt>
                <c:pt idx="799">
                  <c:v>0.3196</c:v>
                </c:pt>
                <c:pt idx="800">
                  <c:v>0.32</c:v>
                </c:pt>
                <c:pt idx="801">
                  <c:v>0.32039999999999996</c:v>
                </c:pt>
                <c:pt idx="802">
                  <c:v>0.32079999999999997</c:v>
                </c:pt>
                <c:pt idx="803">
                  <c:v>0.32119999999999999</c:v>
                </c:pt>
                <c:pt idx="804">
                  <c:v>0.3216</c:v>
                </c:pt>
                <c:pt idx="805">
                  <c:v>0.32200000000000001</c:v>
                </c:pt>
                <c:pt idx="806">
                  <c:v>0.32239999999999996</c:v>
                </c:pt>
                <c:pt idx="807">
                  <c:v>0.32279999999999998</c:v>
                </c:pt>
                <c:pt idx="808">
                  <c:v>0.32319999999999999</c:v>
                </c:pt>
                <c:pt idx="809">
                  <c:v>0.3236</c:v>
                </c:pt>
                <c:pt idx="810">
                  <c:v>0.32400000000000001</c:v>
                </c:pt>
                <c:pt idx="811">
                  <c:v>0.32440000000000002</c:v>
                </c:pt>
                <c:pt idx="812">
                  <c:v>0.32479999999999998</c:v>
                </c:pt>
                <c:pt idx="813">
                  <c:v>0.32519999999999999</c:v>
                </c:pt>
                <c:pt idx="814">
                  <c:v>0.3256</c:v>
                </c:pt>
                <c:pt idx="815">
                  <c:v>0.32600000000000001</c:v>
                </c:pt>
                <c:pt idx="816">
                  <c:v>0.32640000000000002</c:v>
                </c:pt>
                <c:pt idx="817">
                  <c:v>0.32679999999999998</c:v>
                </c:pt>
                <c:pt idx="818">
                  <c:v>0.32719999999999999</c:v>
                </c:pt>
                <c:pt idx="819">
                  <c:v>0.3276</c:v>
                </c:pt>
                <c:pt idx="820">
                  <c:v>0.32800000000000001</c:v>
                </c:pt>
                <c:pt idx="821">
                  <c:v>0.32840000000000003</c:v>
                </c:pt>
                <c:pt idx="822">
                  <c:v>0.32880000000000004</c:v>
                </c:pt>
                <c:pt idx="823">
                  <c:v>0.32919999999999999</c:v>
                </c:pt>
                <c:pt idx="824">
                  <c:v>0.3296</c:v>
                </c:pt>
                <c:pt idx="825">
                  <c:v>0.33</c:v>
                </c:pt>
                <c:pt idx="826">
                  <c:v>0.33040000000000003</c:v>
                </c:pt>
                <c:pt idx="827">
                  <c:v>0.33080000000000004</c:v>
                </c:pt>
                <c:pt idx="828">
                  <c:v>0.33119999999999999</c:v>
                </c:pt>
                <c:pt idx="829">
                  <c:v>0.33160000000000001</c:v>
                </c:pt>
                <c:pt idx="830">
                  <c:v>0.33200000000000002</c:v>
                </c:pt>
                <c:pt idx="831">
                  <c:v>0.33240000000000003</c:v>
                </c:pt>
                <c:pt idx="832">
                  <c:v>0.33279999999999998</c:v>
                </c:pt>
                <c:pt idx="833">
                  <c:v>0.3332</c:v>
                </c:pt>
                <c:pt idx="834">
                  <c:v>0.33359999999999995</c:v>
                </c:pt>
                <c:pt idx="835">
                  <c:v>0.33399999999999996</c:v>
                </c:pt>
                <c:pt idx="836">
                  <c:v>0.33439999999999998</c:v>
                </c:pt>
                <c:pt idx="837">
                  <c:v>0.33479999999999999</c:v>
                </c:pt>
                <c:pt idx="838">
                  <c:v>0.3352</c:v>
                </c:pt>
                <c:pt idx="839">
                  <c:v>0.33560000000000001</c:v>
                </c:pt>
                <c:pt idx="840">
                  <c:v>0.33599999999999997</c:v>
                </c:pt>
                <c:pt idx="841">
                  <c:v>0.33639999999999998</c:v>
                </c:pt>
                <c:pt idx="842">
                  <c:v>0.33679999999999999</c:v>
                </c:pt>
                <c:pt idx="843">
                  <c:v>0.3372</c:v>
                </c:pt>
                <c:pt idx="844">
                  <c:v>0.33760000000000001</c:v>
                </c:pt>
                <c:pt idx="845">
                  <c:v>0.33799999999999997</c:v>
                </c:pt>
                <c:pt idx="846">
                  <c:v>0.33839999999999998</c:v>
                </c:pt>
                <c:pt idx="847">
                  <c:v>0.33879999999999999</c:v>
                </c:pt>
                <c:pt idx="848">
                  <c:v>0.3392</c:v>
                </c:pt>
                <c:pt idx="849">
                  <c:v>0.33960000000000001</c:v>
                </c:pt>
                <c:pt idx="850">
                  <c:v>0.34</c:v>
                </c:pt>
                <c:pt idx="851">
                  <c:v>0.34039999999999998</c:v>
                </c:pt>
                <c:pt idx="852">
                  <c:v>0.34079999999999999</c:v>
                </c:pt>
                <c:pt idx="853">
                  <c:v>0.3412</c:v>
                </c:pt>
                <c:pt idx="854">
                  <c:v>0.34160000000000001</c:v>
                </c:pt>
                <c:pt idx="855">
                  <c:v>0.34200000000000003</c:v>
                </c:pt>
                <c:pt idx="856">
                  <c:v>0.34239999999999998</c:v>
                </c:pt>
                <c:pt idx="857">
                  <c:v>0.34279999999999999</c:v>
                </c:pt>
                <c:pt idx="858">
                  <c:v>0.34320000000000001</c:v>
                </c:pt>
                <c:pt idx="859">
                  <c:v>0.34360000000000002</c:v>
                </c:pt>
                <c:pt idx="860">
                  <c:v>0.34400000000000003</c:v>
                </c:pt>
                <c:pt idx="861">
                  <c:v>0.34440000000000004</c:v>
                </c:pt>
                <c:pt idx="862">
                  <c:v>0.3448</c:v>
                </c:pt>
                <c:pt idx="863">
                  <c:v>0.34520000000000001</c:v>
                </c:pt>
                <c:pt idx="864">
                  <c:v>0.34560000000000002</c:v>
                </c:pt>
                <c:pt idx="865">
                  <c:v>0.34600000000000003</c:v>
                </c:pt>
                <c:pt idx="866">
                  <c:v>0.34640000000000004</c:v>
                </c:pt>
                <c:pt idx="867">
                  <c:v>0.34680000000000005</c:v>
                </c:pt>
                <c:pt idx="868">
                  <c:v>0.34720000000000001</c:v>
                </c:pt>
                <c:pt idx="869">
                  <c:v>0.34760000000000002</c:v>
                </c:pt>
                <c:pt idx="870">
                  <c:v>0.34799999999999998</c:v>
                </c:pt>
                <c:pt idx="871">
                  <c:v>0.34839999999999999</c:v>
                </c:pt>
                <c:pt idx="872">
                  <c:v>0.3488</c:v>
                </c:pt>
                <c:pt idx="873">
                  <c:v>0.34919999999999995</c:v>
                </c:pt>
                <c:pt idx="874">
                  <c:v>0.34959999999999997</c:v>
                </c:pt>
                <c:pt idx="875">
                  <c:v>0.35</c:v>
                </c:pt>
                <c:pt idx="876">
                  <c:v>0.35039999999999999</c:v>
                </c:pt>
                <c:pt idx="877">
                  <c:v>0.3508</c:v>
                </c:pt>
                <c:pt idx="878">
                  <c:v>0.35120000000000001</c:v>
                </c:pt>
                <c:pt idx="879">
                  <c:v>0.35159999999999997</c:v>
                </c:pt>
                <c:pt idx="880">
                  <c:v>0.35199999999999998</c:v>
                </c:pt>
                <c:pt idx="881">
                  <c:v>0.35239999999999999</c:v>
                </c:pt>
                <c:pt idx="882">
                  <c:v>0.3528</c:v>
                </c:pt>
                <c:pt idx="883">
                  <c:v>0.35320000000000001</c:v>
                </c:pt>
                <c:pt idx="884">
                  <c:v>0.35359999999999997</c:v>
                </c:pt>
                <c:pt idx="885">
                  <c:v>0.35399999999999998</c:v>
                </c:pt>
                <c:pt idx="886">
                  <c:v>0.35439999999999999</c:v>
                </c:pt>
                <c:pt idx="887">
                  <c:v>0.3548</c:v>
                </c:pt>
                <c:pt idx="888">
                  <c:v>0.35520000000000002</c:v>
                </c:pt>
                <c:pt idx="889">
                  <c:v>0.35560000000000003</c:v>
                </c:pt>
                <c:pt idx="890">
                  <c:v>0.35599999999999998</c:v>
                </c:pt>
                <c:pt idx="891">
                  <c:v>0.35639999999999999</c:v>
                </c:pt>
                <c:pt idx="892">
                  <c:v>0.35680000000000001</c:v>
                </c:pt>
                <c:pt idx="893">
                  <c:v>0.35720000000000002</c:v>
                </c:pt>
                <c:pt idx="894">
                  <c:v>0.35760000000000003</c:v>
                </c:pt>
                <c:pt idx="895">
                  <c:v>0.35799999999999998</c:v>
                </c:pt>
                <c:pt idx="896">
                  <c:v>0.3584</c:v>
                </c:pt>
                <c:pt idx="897">
                  <c:v>0.35880000000000001</c:v>
                </c:pt>
                <c:pt idx="898">
                  <c:v>0.35920000000000002</c:v>
                </c:pt>
                <c:pt idx="899">
                  <c:v>0.35960000000000003</c:v>
                </c:pt>
                <c:pt idx="900">
                  <c:v>0.36000000000000004</c:v>
                </c:pt>
                <c:pt idx="901">
                  <c:v>0.3604</c:v>
                </c:pt>
                <c:pt idx="902">
                  <c:v>0.36080000000000001</c:v>
                </c:pt>
                <c:pt idx="903">
                  <c:v>0.36120000000000002</c:v>
                </c:pt>
                <c:pt idx="904">
                  <c:v>0.36160000000000003</c:v>
                </c:pt>
                <c:pt idx="905">
                  <c:v>0.36200000000000004</c:v>
                </c:pt>
                <c:pt idx="906">
                  <c:v>0.3624</c:v>
                </c:pt>
                <c:pt idx="907">
                  <c:v>0.36279999999999996</c:v>
                </c:pt>
                <c:pt idx="908">
                  <c:v>0.36319999999999997</c:v>
                </c:pt>
                <c:pt idx="909">
                  <c:v>0.36359999999999998</c:v>
                </c:pt>
                <c:pt idx="910">
                  <c:v>0.36399999999999999</c:v>
                </c:pt>
                <c:pt idx="911">
                  <c:v>0.3644</c:v>
                </c:pt>
                <c:pt idx="912">
                  <c:v>0.36479999999999996</c:v>
                </c:pt>
                <c:pt idx="913">
                  <c:v>0.36519999999999997</c:v>
                </c:pt>
                <c:pt idx="914">
                  <c:v>0.36559999999999998</c:v>
                </c:pt>
                <c:pt idx="915">
                  <c:v>0.36599999999999999</c:v>
                </c:pt>
                <c:pt idx="916">
                  <c:v>0.3664</c:v>
                </c:pt>
                <c:pt idx="917">
                  <c:v>0.36680000000000001</c:v>
                </c:pt>
                <c:pt idx="918">
                  <c:v>0.36719999999999997</c:v>
                </c:pt>
                <c:pt idx="919">
                  <c:v>0.36759999999999998</c:v>
                </c:pt>
                <c:pt idx="920">
                  <c:v>0.36799999999999999</c:v>
                </c:pt>
                <c:pt idx="921">
                  <c:v>0.36840000000000001</c:v>
                </c:pt>
                <c:pt idx="922">
                  <c:v>0.36880000000000002</c:v>
                </c:pt>
                <c:pt idx="923">
                  <c:v>0.36919999999999997</c:v>
                </c:pt>
                <c:pt idx="924">
                  <c:v>0.36959999999999998</c:v>
                </c:pt>
                <c:pt idx="925">
                  <c:v>0.37</c:v>
                </c:pt>
                <c:pt idx="926">
                  <c:v>0.37040000000000001</c:v>
                </c:pt>
                <c:pt idx="927">
                  <c:v>0.37080000000000002</c:v>
                </c:pt>
                <c:pt idx="928">
                  <c:v>0.37120000000000003</c:v>
                </c:pt>
                <c:pt idx="929">
                  <c:v>0.37159999999999999</c:v>
                </c:pt>
                <c:pt idx="930">
                  <c:v>0.372</c:v>
                </c:pt>
                <c:pt idx="931">
                  <c:v>0.37240000000000001</c:v>
                </c:pt>
                <c:pt idx="932">
                  <c:v>0.37280000000000002</c:v>
                </c:pt>
                <c:pt idx="933">
                  <c:v>0.37320000000000003</c:v>
                </c:pt>
                <c:pt idx="934">
                  <c:v>0.37359999999999999</c:v>
                </c:pt>
                <c:pt idx="935">
                  <c:v>0.374</c:v>
                </c:pt>
                <c:pt idx="936">
                  <c:v>0.37440000000000001</c:v>
                </c:pt>
                <c:pt idx="937">
                  <c:v>0.37480000000000002</c:v>
                </c:pt>
                <c:pt idx="938">
                  <c:v>0.37520000000000003</c:v>
                </c:pt>
                <c:pt idx="939">
                  <c:v>0.37560000000000004</c:v>
                </c:pt>
                <c:pt idx="940">
                  <c:v>0.376</c:v>
                </c:pt>
                <c:pt idx="941">
                  <c:v>0.37640000000000001</c:v>
                </c:pt>
                <c:pt idx="942">
                  <c:v>0.37680000000000002</c:v>
                </c:pt>
                <c:pt idx="943">
                  <c:v>0.37719999999999998</c:v>
                </c:pt>
                <c:pt idx="944">
                  <c:v>0.37759999999999999</c:v>
                </c:pt>
                <c:pt idx="945">
                  <c:v>0.378</c:v>
                </c:pt>
                <c:pt idx="946">
                  <c:v>0.37839999999999996</c:v>
                </c:pt>
                <c:pt idx="947">
                  <c:v>0.37879999999999997</c:v>
                </c:pt>
                <c:pt idx="948">
                  <c:v>0.37919999999999998</c:v>
                </c:pt>
                <c:pt idx="949">
                  <c:v>0.37959999999999999</c:v>
                </c:pt>
                <c:pt idx="950">
                  <c:v>0.38</c:v>
                </c:pt>
                <c:pt idx="951">
                  <c:v>0.38039999999999996</c:v>
                </c:pt>
                <c:pt idx="952">
                  <c:v>0.38079999999999997</c:v>
                </c:pt>
                <c:pt idx="953">
                  <c:v>0.38119999999999998</c:v>
                </c:pt>
                <c:pt idx="954">
                  <c:v>0.38159999999999999</c:v>
                </c:pt>
                <c:pt idx="955">
                  <c:v>0.38200000000000001</c:v>
                </c:pt>
                <c:pt idx="956">
                  <c:v>0.38240000000000002</c:v>
                </c:pt>
                <c:pt idx="957">
                  <c:v>0.38279999999999997</c:v>
                </c:pt>
                <c:pt idx="958">
                  <c:v>0.38319999999999999</c:v>
                </c:pt>
                <c:pt idx="959">
                  <c:v>0.3836</c:v>
                </c:pt>
                <c:pt idx="960">
                  <c:v>0.38400000000000001</c:v>
                </c:pt>
                <c:pt idx="961">
                  <c:v>0.38440000000000002</c:v>
                </c:pt>
                <c:pt idx="962">
                  <c:v>0.38479999999999998</c:v>
                </c:pt>
                <c:pt idx="963">
                  <c:v>0.38519999999999999</c:v>
                </c:pt>
                <c:pt idx="964">
                  <c:v>0.3856</c:v>
                </c:pt>
                <c:pt idx="965">
                  <c:v>0.38600000000000001</c:v>
                </c:pt>
                <c:pt idx="966">
                  <c:v>0.38640000000000002</c:v>
                </c:pt>
                <c:pt idx="967">
                  <c:v>0.38680000000000003</c:v>
                </c:pt>
                <c:pt idx="968">
                  <c:v>0.38719999999999999</c:v>
                </c:pt>
                <c:pt idx="969">
                  <c:v>0.3876</c:v>
                </c:pt>
                <c:pt idx="970">
                  <c:v>0.38800000000000001</c:v>
                </c:pt>
                <c:pt idx="971">
                  <c:v>0.38840000000000002</c:v>
                </c:pt>
                <c:pt idx="972">
                  <c:v>0.38880000000000003</c:v>
                </c:pt>
                <c:pt idx="973">
                  <c:v>0.38919999999999999</c:v>
                </c:pt>
                <c:pt idx="974">
                  <c:v>0.3896</c:v>
                </c:pt>
                <c:pt idx="975">
                  <c:v>0.39</c:v>
                </c:pt>
                <c:pt idx="976">
                  <c:v>0.39040000000000002</c:v>
                </c:pt>
                <c:pt idx="977">
                  <c:v>0.39080000000000004</c:v>
                </c:pt>
                <c:pt idx="978">
                  <c:v>0.39120000000000005</c:v>
                </c:pt>
                <c:pt idx="979">
                  <c:v>0.3916</c:v>
                </c:pt>
                <c:pt idx="980">
                  <c:v>0.39200000000000002</c:v>
                </c:pt>
                <c:pt idx="981">
                  <c:v>0.39239999999999997</c:v>
                </c:pt>
                <c:pt idx="982">
                  <c:v>0.39279999999999998</c:v>
                </c:pt>
                <c:pt idx="983">
                  <c:v>0.39319999999999999</c:v>
                </c:pt>
                <c:pt idx="984">
                  <c:v>0.39360000000000001</c:v>
                </c:pt>
                <c:pt idx="985">
                  <c:v>0.39399999999999996</c:v>
                </c:pt>
                <c:pt idx="986">
                  <c:v>0.39439999999999997</c:v>
                </c:pt>
                <c:pt idx="987">
                  <c:v>0.39479999999999998</c:v>
                </c:pt>
                <c:pt idx="988">
                  <c:v>0.3952</c:v>
                </c:pt>
                <c:pt idx="989">
                  <c:v>0.39560000000000001</c:v>
                </c:pt>
                <c:pt idx="990">
                  <c:v>0.39599999999999996</c:v>
                </c:pt>
                <c:pt idx="991">
                  <c:v>0.39639999999999997</c:v>
                </c:pt>
                <c:pt idx="992">
                  <c:v>0.39679999999999999</c:v>
                </c:pt>
                <c:pt idx="993">
                  <c:v>0.3972</c:v>
                </c:pt>
                <c:pt idx="994">
                  <c:v>0.39760000000000001</c:v>
                </c:pt>
                <c:pt idx="995">
                  <c:v>0.39800000000000002</c:v>
                </c:pt>
                <c:pt idx="996">
                  <c:v>0.39839999999999998</c:v>
                </c:pt>
                <c:pt idx="997">
                  <c:v>0.39879999999999999</c:v>
                </c:pt>
                <c:pt idx="998">
                  <c:v>0.3992</c:v>
                </c:pt>
                <c:pt idx="999">
                  <c:v>0.39960000000000001</c:v>
                </c:pt>
                <c:pt idx="1000">
                  <c:v>0.4</c:v>
                </c:pt>
                <c:pt idx="1001">
                  <c:v>0.40039999999999998</c:v>
                </c:pt>
                <c:pt idx="1002">
                  <c:v>0.40079999999999999</c:v>
                </c:pt>
                <c:pt idx="1003">
                  <c:v>0.4012</c:v>
                </c:pt>
                <c:pt idx="1004">
                  <c:v>0.40160000000000001</c:v>
                </c:pt>
                <c:pt idx="1005">
                  <c:v>0.40200000000000002</c:v>
                </c:pt>
                <c:pt idx="1006">
                  <c:v>0.40240000000000004</c:v>
                </c:pt>
                <c:pt idx="1007">
                  <c:v>0.40279999999999999</c:v>
                </c:pt>
                <c:pt idx="1008">
                  <c:v>0.4032</c:v>
                </c:pt>
                <c:pt idx="1009">
                  <c:v>0.40360000000000001</c:v>
                </c:pt>
                <c:pt idx="1010">
                  <c:v>0.40400000000000003</c:v>
                </c:pt>
                <c:pt idx="1011">
                  <c:v>0.40440000000000004</c:v>
                </c:pt>
                <c:pt idx="1012">
                  <c:v>0.40479999999999999</c:v>
                </c:pt>
                <c:pt idx="1013">
                  <c:v>0.4052</c:v>
                </c:pt>
                <c:pt idx="1014">
                  <c:v>0.40560000000000002</c:v>
                </c:pt>
                <c:pt idx="1015">
                  <c:v>0.40600000000000003</c:v>
                </c:pt>
                <c:pt idx="1016">
                  <c:v>0.40640000000000004</c:v>
                </c:pt>
                <c:pt idx="1017">
                  <c:v>0.40679999999999999</c:v>
                </c:pt>
                <c:pt idx="1018">
                  <c:v>0.40719999999999995</c:v>
                </c:pt>
                <c:pt idx="1019">
                  <c:v>0.40759999999999996</c:v>
                </c:pt>
                <c:pt idx="1020">
                  <c:v>0.40799999999999997</c:v>
                </c:pt>
                <c:pt idx="1021">
                  <c:v>0.40839999999999999</c:v>
                </c:pt>
                <c:pt idx="1022">
                  <c:v>0.4088</c:v>
                </c:pt>
                <c:pt idx="1023">
                  <c:v>0.40920000000000001</c:v>
                </c:pt>
                <c:pt idx="1024">
                  <c:v>0.40959999999999996</c:v>
                </c:pt>
                <c:pt idx="1025">
                  <c:v>0.41</c:v>
                </c:pt>
                <c:pt idx="1026">
                  <c:v>0.41039999999999999</c:v>
                </c:pt>
                <c:pt idx="1027">
                  <c:v>0.4108</c:v>
                </c:pt>
                <c:pt idx="1028">
                  <c:v>0.41120000000000001</c:v>
                </c:pt>
                <c:pt idx="1029">
                  <c:v>0.41159999999999997</c:v>
                </c:pt>
                <c:pt idx="1030">
                  <c:v>0.41199999999999998</c:v>
                </c:pt>
                <c:pt idx="1031">
                  <c:v>0.41239999999999999</c:v>
                </c:pt>
                <c:pt idx="1032">
                  <c:v>0.4128</c:v>
                </c:pt>
                <c:pt idx="1033">
                  <c:v>0.41320000000000001</c:v>
                </c:pt>
                <c:pt idx="1034">
                  <c:v>0.41360000000000002</c:v>
                </c:pt>
                <c:pt idx="1035">
                  <c:v>0.41399999999999998</c:v>
                </c:pt>
                <c:pt idx="1036">
                  <c:v>0.41439999999999999</c:v>
                </c:pt>
                <c:pt idx="1037">
                  <c:v>0.4148</c:v>
                </c:pt>
                <c:pt idx="1038">
                  <c:v>0.41520000000000001</c:v>
                </c:pt>
                <c:pt idx="1039">
                  <c:v>0.41560000000000002</c:v>
                </c:pt>
                <c:pt idx="1040">
                  <c:v>0.41599999999999998</c:v>
                </c:pt>
                <c:pt idx="1041">
                  <c:v>0.41639999999999999</c:v>
                </c:pt>
                <c:pt idx="1042">
                  <c:v>0.4168</c:v>
                </c:pt>
                <c:pt idx="1043">
                  <c:v>0.41720000000000002</c:v>
                </c:pt>
                <c:pt idx="1044">
                  <c:v>0.41760000000000003</c:v>
                </c:pt>
                <c:pt idx="1045">
                  <c:v>0.41800000000000004</c:v>
                </c:pt>
                <c:pt idx="1046">
                  <c:v>0.41839999999999999</c:v>
                </c:pt>
                <c:pt idx="1047">
                  <c:v>0.41880000000000001</c:v>
                </c:pt>
                <c:pt idx="1048">
                  <c:v>0.41920000000000002</c:v>
                </c:pt>
                <c:pt idx="1049">
                  <c:v>0.41960000000000003</c:v>
                </c:pt>
                <c:pt idx="1050">
                  <c:v>0.42000000000000004</c:v>
                </c:pt>
                <c:pt idx="1051">
                  <c:v>0.4204</c:v>
                </c:pt>
                <c:pt idx="1052">
                  <c:v>0.42080000000000001</c:v>
                </c:pt>
                <c:pt idx="1053">
                  <c:v>0.42120000000000002</c:v>
                </c:pt>
                <c:pt idx="1054">
                  <c:v>0.42159999999999997</c:v>
                </c:pt>
                <c:pt idx="1055">
                  <c:v>0.42199999999999999</c:v>
                </c:pt>
                <c:pt idx="1056">
                  <c:v>0.4224</c:v>
                </c:pt>
                <c:pt idx="1057">
                  <c:v>0.42279999999999995</c:v>
                </c:pt>
                <c:pt idx="1058">
                  <c:v>0.42319999999999997</c:v>
                </c:pt>
                <c:pt idx="1059">
                  <c:v>0.42359999999999998</c:v>
                </c:pt>
                <c:pt idx="1060">
                  <c:v>0.42399999999999999</c:v>
                </c:pt>
                <c:pt idx="1061">
                  <c:v>0.4244</c:v>
                </c:pt>
                <c:pt idx="1062">
                  <c:v>0.42480000000000001</c:v>
                </c:pt>
                <c:pt idx="1063">
                  <c:v>0.42519999999999997</c:v>
                </c:pt>
                <c:pt idx="1064">
                  <c:v>0.42559999999999998</c:v>
                </c:pt>
                <c:pt idx="1065">
                  <c:v>0.42599999999999999</c:v>
                </c:pt>
                <c:pt idx="1066">
                  <c:v>0.4264</c:v>
                </c:pt>
                <c:pt idx="1067">
                  <c:v>0.42680000000000001</c:v>
                </c:pt>
                <c:pt idx="1068">
                  <c:v>0.42719999999999997</c:v>
                </c:pt>
                <c:pt idx="1069">
                  <c:v>0.42759999999999998</c:v>
                </c:pt>
                <c:pt idx="1070">
                  <c:v>0.42799999999999999</c:v>
                </c:pt>
                <c:pt idx="1071">
                  <c:v>0.4284</c:v>
                </c:pt>
                <c:pt idx="1072">
                  <c:v>0.42880000000000001</c:v>
                </c:pt>
                <c:pt idx="1073">
                  <c:v>0.42920000000000003</c:v>
                </c:pt>
                <c:pt idx="1074">
                  <c:v>0.42959999999999998</c:v>
                </c:pt>
                <c:pt idx="1075">
                  <c:v>0.43</c:v>
                </c:pt>
                <c:pt idx="1076">
                  <c:v>0.4304</c:v>
                </c:pt>
                <c:pt idx="1077">
                  <c:v>0.43080000000000002</c:v>
                </c:pt>
                <c:pt idx="1078">
                  <c:v>0.43120000000000003</c:v>
                </c:pt>
                <c:pt idx="1079">
                  <c:v>0.43159999999999998</c:v>
                </c:pt>
                <c:pt idx="1080">
                  <c:v>0.432</c:v>
                </c:pt>
                <c:pt idx="1081">
                  <c:v>0.43240000000000001</c:v>
                </c:pt>
                <c:pt idx="1082">
                  <c:v>0.43280000000000002</c:v>
                </c:pt>
                <c:pt idx="1083">
                  <c:v>0.43320000000000003</c:v>
                </c:pt>
                <c:pt idx="1084">
                  <c:v>0.43360000000000004</c:v>
                </c:pt>
                <c:pt idx="1085">
                  <c:v>0.434</c:v>
                </c:pt>
                <c:pt idx="1086">
                  <c:v>0.43440000000000001</c:v>
                </c:pt>
                <c:pt idx="1087">
                  <c:v>0.43480000000000002</c:v>
                </c:pt>
                <c:pt idx="1088">
                  <c:v>0.43520000000000003</c:v>
                </c:pt>
                <c:pt idx="1089">
                  <c:v>0.43560000000000004</c:v>
                </c:pt>
                <c:pt idx="1090">
                  <c:v>0.43600000000000005</c:v>
                </c:pt>
                <c:pt idx="1091">
                  <c:v>0.43640000000000001</c:v>
                </c:pt>
                <c:pt idx="1092">
                  <c:v>0.43679999999999997</c:v>
                </c:pt>
                <c:pt idx="1093">
                  <c:v>0.43719999999999998</c:v>
                </c:pt>
                <c:pt idx="1094">
                  <c:v>0.43759999999999999</c:v>
                </c:pt>
                <c:pt idx="1095">
                  <c:v>0.438</c:v>
                </c:pt>
                <c:pt idx="1096">
                  <c:v>0.43839999999999996</c:v>
                </c:pt>
                <c:pt idx="1097">
                  <c:v>0.43879999999999997</c:v>
                </c:pt>
                <c:pt idx="1098">
                  <c:v>0.43919999999999998</c:v>
                </c:pt>
                <c:pt idx="1099">
                  <c:v>0.43959999999999999</c:v>
                </c:pt>
                <c:pt idx="1100">
                  <c:v>0.44</c:v>
                </c:pt>
                <c:pt idx="1101">
                  <c:v>0.44040000000000001</c:v>
                </c:pt>
                <c:pt idx="1102">
                  <c:v>0.44079999999999997</c:v>
                </c:pt>
                <c:pt idx="1103">
                  <c:v>0.44119999999999998</c:v>
                </c:pt>
                <c:pt idx="1104">
                  <c:v>0.44159999999999999</c:v>
                </c:pt>
                <c:pt idx="1105">
                  <c:v>0.442</c:v>
                </c:pt>
                <c:pt idx="1106">
                  <c:v>0.44240000000000002</c:v>
                </c:pt>
                <c:pt idx="1107">
                  <c:v>0.44279999999999997</c:v>
                </c:pt>
                <c:pt idx="1108">
                  <c:v>0.44319999999999998</c:v>
                </c:pt>
                <c:pt idx="1109">
                  <c:v>0.44359999999999999</c:v>
                </c:pt>
                <c:pt idx="1110">
                  <c:v>0.44400000000000001</c:v>
                </c:pt>
                <c:pt idx="1111">
                  <c:v>0.44440000000000002</c:v>
                </c:pt>
                <c:pt idx="1112">
                  <c:v>0.44480000000000003</c:v>
                </c:pt>
                <c:pt idx="1113">
                  <c:v>0.44519999999999998</c:v>
                </c:pt>
                <c:pt idx="1114">
                  <c:v>0.4456</c:v>
                </c:pt>
                <c:pt idx="1115">
                  <c:v>0.44600000000000001</c:v>
                </c:pt>
                <c:pt idx="1116">
                  <c:v>0.44640000000000002</c:v>
                </c:pt>
                <c:pt idx="1117">
                  <c:v>0.44680000000000003</c:v>
                </c:pt>
                <c:pt idx="1118">
                  <c:v>0.44719999999999999</c:v>
                </c:pt>
                <c:pt idx="1119">
                  <c:v>0.4476</c:v>
                </c:pt>
                <c:pt idx="1120">
                  <c:v>0.44800000000000001</c:v>
                </c:pt>
                <c:pt idx="1121">
                  <c:v>0.44840000000000002</c:v>
                </c:pt>
                <c:pt idx="1122">
                  <c:v>0.44880000000000003</c:v>
                </c:pt>
                <c:pt idx="1123">
                  <c:v>0.44920000000000004</c:v>
                </c:pt>
                <c:pt idx="1124">
                  <c:v>0.4496</c:v>
                </c:pt>
                <c:pt idx="1125">
                  <c:v>0.45</c:v>
                </c:pt>
                <c:pt idx="1126">
                  <c:v>0.45040000000000002</c:v>
                </c:pt>
                <c:pt idx="1127">
                  <c:v>0.45080000000000003</c:v>
                </c:pt>
                <c:pt idx="1128">
                  <c:v>0.45119999999999999</c:v>
                </c:pt>
                <c:pt idx="1129">
                  <c:v>0.4516</c:v>
                </c:pt>
                <c:pt idx="1130">
                  <c:v>0.45199999999999996</c:v>
                </c:pt>
                <c:pt idx="1131">
                  <c:v>0.45239999999999997</c:v>
                </c:pt>
                <c:pt idx="1132">
                  <c:v>0.45279999999999998</c:v>
                </c:pt>
                <c:pt idx="1133">
                  <c:v>0.45319999999999999</c:v>
                </c:pt>
                <c:pt idx="1134">
                  <c:v>0.4536</c:v>
                </c:pt>
                <c:pt idx="1135">
                  <c:v>0.45399999999999996</c:v>
                </c:pt>
                <c:pt idx="1136">
                  <c:v>0.45439999999999997</c:v>
                </c:pt>
                <c:pt idx="1137">
                  <c:v>0.45479999999999998</c:v>
                </c:pt>
                <c:pt idx="1138">
                  <c:v>0.45519999999999999</c:v>
                </c:pt>
                <c:pt idx="1139">
                  <c:v>0.4556</c:v>
                </c:pt>
                <c:pt idx="1140">
                  <c:v>0.45600000000000002</c:v>
                </c:pt>
                <c:pt idx="1141">
                  <c:v>0.45639999999999997</c:v>
                </c:pt>
                <c:pt idx="1142">
                  <c:v>0.45679999999999998</c:v>
                </c:pt>
                <c:pt idx="1143">
                  <c:v>0.4572</c:v>
                </c:pt>
                <c:pt idx="1144">
                  <c:v>0.45760000000000001</c:v>
                </c:pt>
                <c:pt idx="1145">
                  <c:v>0.45800000000000002</c:v>
                </c:pt>
                <c:pt idx="1146">
                  <c:v>0.45839999999999997</c:v>
                </c:pt>
                <c:pt idx="1147">
                  <c:v>0.45879999999999999</c:v>
                </c:pt>
                <c:pt idx="1148">
                  <c:v>0.4592</c:v>
                </c:pt>
                <c:pt idx="1149">
                  <c:v>0.45960000000000001</c:v>
                </c:pt>
                <c:pt idx="1150">
                  <c:v>0.46</c:v>
                </c:pt>
                <c:pt idx="1151">
                  <c:v>0.46040000000000003</c:v>
                </c:pt>
                <c:pt idx="1152">
                  <c:v>0.46079999999999999</c:v>
                </c:pt>
                <c:pt idx="1153">
                  <c:v>0.4612</c:v>
                </c:pt>
                <c:pt idx="1154">
                  <c:v>0.46160000000000001</c:v>
                </c:pt>
                <c:pt idx="1155">
                  <c:v>0.46200000000000002</c:v>
                </c:pt>
                <c:pt idx="1156">
                  <c:v>0.46240000000000003</c:v>
                </c:pt>
                <c:pt idx="1157">
                  <c:v>0.46279999999999999</c:v>
                </c:pt>
                <c:pt idx="1158">
                  <c:v>0.4632</c:v>
                </c:pt>
                <c:pt idx="1159">
                  <c:v>0.46360000000000001</c:v>
                </c:pt>
                <c:pt idx="1160">
                  <c:v>0.46400000000000002</c:v>
                </c:pt>
                <c:pt idx="1161">
                  <c:v>0.46440000000000003</c:v>
                </c:pt>
                <c:pt idx="1162">
                  <c:v>0.46480000000000005</c:v>
                </c:pt>
                <c:pt idx="1163">
                  <c:v>0.4652</c:v>
                </c:pt>
                <c:pt idx="1164">
                  <c:v>0.46560000000000001</c:v>
                </c:pt>
                <c:pt idx="1165">
                  <c:v>0.46599999999999997</c:v>
                </c:pt>
                <c:pt idx="1166">
                  <c:v>0.46639999999999998</c:v>
                </c:pt>
                <c:pt idx="1167">
                  <c:v>0.46679999999999999</c:v>
                </c:pt>
                <c:pt idx="1168">
                  <c:v>0.4672</c:v>
                </c:pt>
                <c:pt idx="1169">
                  <c:v>0.46759999999999996</c:v>
                </c:pt>
                <c:pt idx="1170">
                  <c:v>0.46799999999999997</c:v>
                </c:pt>
                <c:pt idx="1171">
                  <c:v>0.46839999999999998</c:v>
                </c:pt>
                <c:pt idx="1172">
                  <c:v>0.46879999999999999</c:v>
                </c:pt>
                <c:pt idx="1173">
                  <c:v>0.46920000000000001</c:v>
                </c:pt>
                <c:pt idx="1174">
                  <c:v>0.46959999999999996</c:v>
                </c:pt>
                <c:pt idx="1175">
                  <c:v>0.47</c:v>
                </c:pt>
                <c:pt idx="1176">
                  <c:v>0.47039999999999998</c:v>
                </c:pt>
                <c:pt idx="1177">
                  <c:v>0.4708</c:v>
                </c:pt>
                <c:pt idx="1178">
                  <c:v>0.47120000000000001</c:v>
                </c:pt>
                <c:pt idx="1179">
                  <c:v>0.47160000000000002</c:v>
                </c:pt>
                <c:pt idx="1180">
                  <c:v>0.47199999999999998</c:v>
                </c:pt>
                <c:pt idx="1181">
                  <c:v>0.47239999999999999</c:v>
                </c:pt>
                <c:pt idx="1182">
                  <c:v>0.4728</c:v>
                </c:pt>
                <c:pt idx="1183">
                  <c:v>0.47320000000000001</c:v>
                </c:pt>
                <c:pt idx="1184">
                  <c:v>0.47360000000000002</c:v>
                </c:pt>
                <c:pt idx="1185">
                  <c:v>0.47399999999999998</c:v>
                </c:pt>
                <c:pt idx="1186">
                  <c:v>0.47439999999999999</c:v>
                </c:pt>
                <c:pt idx="1187">
                  <c:v>0.4748</c:v>
                </c:pt>
                <c:pt idx="1188">
                  <c:v>0.47520000000000001</c:v>
                </c:pt>
                <c:pt idx="1189">
                  <c:v>0.47560000000000002</c:v>
                </c:pt>
                <c:pt idx="1190">
                  <c:v>0.47600000000000003</c:v>
                </c:pt>
                <c:pt idx="1191">
                  <c:v>0.47639999999999999</c:v>
                </c:pt>
                <c:pt idx="1192">
                  <c:v>0.4768</c:v>
                </c:pt>
                <c:pt idx="1193">
                  <c:v>0.47720000000000001</c:v>
                </c:pt>
                <c:pt idx="1194">
                  <c:v>0.47760000000000002</c:v>
                </c:pt>
                <c:pt idx="1195">
                  <c:v>0.47800000000000004</c:v>
                </c:pt>
                <c:pt idx="1196">
                  <c:v>0.47839999999999999</c:v>
                </c:pt>
                <c:pt idx="1197">
                  <c:v>0.4788</c:v>
                </c:pt>
                <c:pt idx="1198">
                  <c:v>0.47920000000000001</c:v>
                </c:pt>
                <c:pt idx="1199">
                  <c:v>0.47960000000000003</c:v>
                </c:pt>
                <c:pt idx="1200">
                  <c:v>0.48000000000000004</c:v>
                </c:pt>
                <c:pt idx="1201">
                  <c:v>0.48040000000000005</c:v>
                </c:pt>
                <c:pt idx="1202">
                  <c:v>0.48080000000000001</c:v>
                </c:pt>
                <c:pt idx="1203">
                  <c:v>0.48119999999999996</c:v>
                </c:pt>
                <c:pt idx="1204">
                  <c:v>0.48159999999999997</c:v>
                </c:pt>
                <c:pt idx="1205">
                  <c:v>0.48199999999999998</c:v>
                </c:pt>
                <c:pt idx="1206">
                  <c:v>0.4824</c:v>
                </c:pt>
                <c:pt idx="1207">
                  <c:v>0.48280000000000001</c:v>
                </c:pt>
                <c:pt idx="1208">
                  <c:v>0.48319999999999996</c:v>
                </c:pt>
                <c:pt idx="1209">
                  <c:v>0.48359999999999997</c:v>
                </c:pt>
                <c:pt idx="1210">
                  <c:v>0.48399999999999999</c:v>
                </c:pt>
                <c:pt idx="1211">
                  <c:v>0.4844</c:v>
                </c:pt>
                <c:pt idx="1212">
                  <c:v>0.48480000000000001</c:v>
                </c:pt>
                <c:pt idx="1213">
                  <c:v>0.48519999999999996</c:v>
                </c:pt>
                <c:pt idx="1214">
                  <c:v>0.48559999999999998</c:v>
                </c:pt>
                <c:pt idx="1215">
                  <c:v>0.48599999999999999</c:v>
                </c:pt>
                <c:pt idx="1216">
                  <c:v>0.4864</c:v>
                </c:pt>
                <c:pt idx="1217">
                  <c:v>0.48680000000000001</c:v>
                </c:pt>
                <c:pt idx="1218">
                  <c:v>0.48720000000000002</c:v>
                </c:pt>
                <c:pt idx="1219">
                  <c:v>0.48759999999999998</c:v>
                </c:pt>
                <c:pt idx="1220">
                  <c:v>0.48799999999999999</c:v>
                </c:pt>
                <c:pt idx="1221">
                  <c:v>0.48840000000000006</c:v>
                </c:pt>
                <c:pt idx="1222">
                  <c:v>0.48879999999999996</c:v>
                </c:pt>
                <c:pt idx="1223">
                  <c:v>0.48919999999999997</c:v>
                </c:pt>
                <c:pt idx="1224">
                  <c:v>0.48959999999999998</c:v>
                </c:pt>
                <c:pt idx="1225">
                  <c:v>0.49</c:v>
                </c:pt>
                <c:pt idx="1226">
                  <c:v>0.4904</c:v>
                </c:pt>
                <c:pt idx="1227">
                  <c:v>0.49080000000000001</c:v>
                </c:pt>
                <c:pt idx="1228">
                  <c:v>0.49120000000000003</c:v>
                </c:pt>
                <c:pt idx="1229">
                  <c:v>0.49160000000000004</c:v>
                </c:pt>
                <c:pt idx="1230">
                  <c:v>0.49200000000000005</c:v>
                </c:pt>
                <c:pt idx="1231">
                  <c:v>0.49240000000000006</c:v>
                </c:pt>
                <c:pt idx="1232">
                  <c:v>0.49280000000000007</c:v>
                </c:pt>
                <c:pt idx="1233">
                  <c:v>0.49319999999999997</c:v>
                </c:pt>
                <c:pt idx="1234">
                  <c:v>0.49359999999999998</c:v>
                </c:pt>
                <c:pt idx="1235">
                  <c:v>0.49399999999999999</c:v>
                </c:pt>
                <c:pt idx="1236">
                  <c:v>0.49440000000000001</c:v>
                </c:pt>
                <c:pt idx="1237">
                  <c:v>0.49480000000000002</c:v>
                </c:pt>
                <c:pt idx="1238">
                  <c:v>0.49520000000000003</c:v>
                </c:pt>
                <c:pt idx="1239">
                  <c:v>0.49559999999999998</c:v>
                </c:pt>
                <c:pt idx="1240">
                  <c:v>0.496</c:v>
                </c:pt>
                <c:pt idx="1241">
                  <c:v>0.49640000000000001</c:v>
                </c:pt>
                <c:pt idx="1242">
                  <c:v>0.49680000000000002</c:v>
                </c:pt>
                <c:pt idx="1243">
                  <c:v>0.49720000000000003</c:v>
                </c:pt>
                <c:pt idx="1244">
                  <c:v>0.49759999999999993</c:v>
                </c:pt>
                <c:pt idx="1245">
                  <c:v>0.49799999999999994</c:v>
                </c:pt>
                <c:pt idx="1246">
                  <c:v>0.49839999999999995</c:v>
                </c:pt>
                <c:pt idx="1247">
                  <c:v>0.49879999999999997</c:v>
                </c:pt>
                <c:pt idx="1248">
                  <c:v>0.49919999999999998</c:v>
                </c:pt>
                <c:pt idx="1249">
                  <c:v>0.49959999999999999</c:v>
                </c:pt>
                <c:pt idx="1250">
                  <c:v>0.5</c:v>
                </c:pt>
                <c:pt idx="1251">
                  <c:v>0.50040000000000007</c:v>
                </c:pt>
                <c:pt idx="1252">
                  <c:v>0.50080000000000002</c:v>
                </c:pt>
                <c:pt idx="1253">
                  <c:v>0.50120000000000009</c:v>
                </c:pt>
                <c:pt idx="1254">
                  <c:v>0.50160000000000005</c:v>
                </c:pt>
                <c:pt idx="1255">
                  <c:v>0.502</c:v>
                </c:pt>
                <c:pt idx="1256">
                  <c:v>0.50239999999999996</c:v>
                </c:pt>
                <c:pt idx="1257">
                  <c:v>0.50280000000000002</c:v>
                </c:pt>
                <c:pt idx="1258">
                  <c:v>0.50319999999999998</c:v>
                </c:pt>
                <c:pt idx="1259">
                  <c:v>0.50359999999999994</c:v>
                </c:pt>
                <c:pt idx="1260">
                  <c:v>0.504</c:v>
                </c:pt>
                <c:pt idx="1261">
                  <c:v>0.50439999999999996</c:v>
                </c:pt>
                <c:pt idx="1262">
                  <c:v>0.50480000000000003</c:v>
                </c:pt>
                <c:pt idx="1263">
                  <c:v>0.50519999999999998</c:v>
                </c:pt>
                <c:pt idx="1264">
                  <c:v>0.50560000000000005</c:v>
                </c:pt>
                <c:pt idx="1265">
                  <c:v>0.50600000000000001</c:v>
                </c:pt>
                <c:pt idx="1266">
                  <c:v>0.50639999999999996</c:v>
                </c:pt>
                <c:pt idx="1267">
                  <c:v>0.50679999999999992</c:v>
                </c:pt>
                <c:pt idx="1268">
                  <c:v>0.50719999999999998</c:v>
                </c:pt>
                <c:pt idx="1269">
                  <c:v>0.50759999999999994</c:v>
                </c:pt>
                <c:pt idx="1270">
                  <c:v>0.50800000000000001</c:v>
                </c:pt>
                <c:pt idx="1271">
                  <c:v>0.50839999999999996</c:v>
                </c:pt>
                <c:pt idx="1272">
                  <c:v>0.50880000000000003</c:v>
                </c:pt>
                <c:pt idx="1273">
                  <c:v>0.50919999999999999</c:v>
                </c:pt>
                <c:pt idx="1274">
                  <c:v>0.50960000000000005</c:v>
                </c:pt>
                <c:pt idx="1275">
                  <c:v>0.51</c:v>
                </c:pt>
                <c:pt idx="1276">
                  <c:v>0.51040000000000008</c:v>
                </c:pt>
                <c:pt idx="1277">
                  <c:v>0.51079999999999992</c:v>
                </c:pt>
                <c:pt idx="1278">
                  <c:v>0.51119999999999999</c:v>
                </c:pt>
                <c:pt idx="1279">
                  <c:v>0.51159999999999994</c:v>
                </c:pt>
                <c:pt idx="1280">
                  <c:v>0.51200000000000001</c:v>
                </c:pt>
                <c:pt idx="1281">
                  <c:v>0.51239999999999997</c:v>
                </c:pt>
                <c:pt idx="1282">
                  <c:v>0.51280000000000003</c:v>
                </c:pt>
                <c:pt idx="1283">
                  <c:v>0.51319999999999999</c:v>
                </c:pt>
                <c:pt idx="1284">
                  <c:v>0.51360000000000006</c:v>
                </c:pt>
                <c:pt idx="1285">
                  <c:v>0.51400000000000001</c:v>
                </c:pt>
                <c:pt idx="1286">
                  <c:v>0.51440000000000008</c:v>
                </c:pt>
                <c:pt idx="1287">
                  <c:v>0.51480000000000004</c:v>
                </c:pt>
                <c:pt idx="1288">
                  <c:v>0.51519999999999999</c:v>
                </c:pt>
                <c:pt idx="1289">
                  <c:v>0.51559999999999995</c:v>
                </c:pt>
                <c:pt idx="1290">
                  <c:v>0.51600000000000001</c:v>
                </c:pt>
                <c:pt idx="1291">
                  <c:v>0.51639999999999997</c:v>
                </c:pt>
                <c:pt idx="1292">
                  <c:v>0.51680000000000004</c:v>
                </c:pt>
                <c:pt idx="1293">
                  <c:v>0.51719999999999999</c:v>
                </c:pt>
                <c:pt idx="1294">
                  <c:v>0.51760000000000006</c:v>
                </c:pt>
                <c:pt idx="1295">
                  <c:v>0.51800000000000002</c:v>
                </c:pt>
                <c:pt idx="1296">
                  <c:v>0.51839999999999997</c:v>
                </c:pt>
                <c:pt idx="1297">
                  <c:v>0.51880000000000004</c:v>
                </c:pt>
                <c:pt idx="1298">
                  <c:v>0.51919999999999999</c:v>
                </c:pt>
                <c:pt idx="1299">
                  <c:v>0.51960000000000006</c:v>
                </c:pt>
                <c:pt idx="1300">
                  <c:v>0.51999999999999991</c:v>
                </c:pt>
                <c:pt idx="1301">
                  <c:v>0.52039999999999997</c:v>
                </c:pt>
                <c:pt idx="1302">
                  <c:v>0.52079999999999993</c:v>
                </c:pt>
                <c:pt idx="1303">
                  <c:v>0.5212</c:v>
                </c:pt>
                <c:pt idx="1304">
                  <c:v>0.52159999999999995</c:v>
                </c:pt>
                <c:pt idx="1305">
                  <c:v>0.52200000000000002</c:v>
                </c:pt>
                <c:pt idx="1306">
                  <c:v>0.52239999999999998</c:v>
                </c:pt>
                <c:pt idx="1307">
                  <c:v>0.52280000000000004</c:v>
                </c:pt>
                <c:pt idx="1308">
                  <c:v>0.5232</c:v>
                </c:pt>
                <c:pt idx="1309">
                  <c:v>0.52360000000000007</c:v>
                </c:pt>
                <c:pt idx="1310">
                  <c:v>0.52400000000000002</c:v>
                </c:pt>
                <c:pt idx="1311">
                  <c:v>0.52439999999999998</c:v>
                </c:pt>
                <c:pt idx="1312">
                  <c:v>0.52479999999999993</c:v>
                </c:pt>
                <c:pt idx="1313">
                  <c:v>0.5252</c:v>
                </c:pt>
                <c:pt idx="1314">
                  <c:v>0.52559999999999996</c:v>
                </c:pt>
                <c:pt idx="1315">
                  <c:v>0.52600000000000002</c:v>
                </c:pt>
                <c:pt idx="1316">
                  <c:v>0.52639999999999998</c:v>
                </c:pt>
                <c:pt idx="1317">
                  <c:v>0.52680000000000005</c:v>
                </c:pt>
                <c:pt idx="1318">
                  <c:v>0.5272</c:v>
                </c:pt>
                <c:pt idx="1319">
                  <c:v>0.52760000000000007</c:v>
                </c:pt>
                <c:pt idx="1320">
                  <c:v>0.52800000000000002</c:v>
                </c:pt>
                <c:pt idx="1321">
                  <c:v>0.52840000000000009</c:v>
                </c:pt>
                <c:pt idx="1322">
                  <c:v>0.52879999999999994</c:v>
                </c:pt>
                <c:pt idx="1323">
                  <c:v>0.5292</c:v>
                </c:pt>
                <c:pt idx="1324">
                  <c:v>0.52959999999999996</c:v>
                </c:pt>
                <c:pt idx="1325">
                  <c:v>0.53</c:v>
                </c:pt>
                <c:pt idx="1326">
                  <c:v>0.53039999999999998</c:v>
                </c:pt>
                <c:pt idx="1327">
                  <c:v>0.53080000000000005</c:v>
                </c:pt>
                <c:pt idx="1328">
                  <c:v>0.53120000000000001</c:v>
                </c:pt>
                <c:pt idx="1329">
                  <c:v>0.53160000000000007</c:v>
                </c:pt>
                <c:pt idx="1330">
                  <c:v>0.53200000000000003</c:v>
                </c:pt>
                <c:pt idx="1331">
                  <c:v>0.53239999999999998</c:v>
                </c:pt>
                <c:pt idx="1332">
                  <c:v>0.53280000000000005</c:v>
                </c:pt>
                <c:pt idx="1333">
                  <c:v>0.5331999999999999</c:v>
                </c:pt>
                <c:pt idx="1334">
                  <c:v>0.53359999999999996</c:v>
                </c:pt>
                <c:pt idx="1335">
                  <c:v>0.53399999999999992</c:v>
                </c:pt>
                <c:pt idx="1336">
                  <c:v>0.53439999999999999</c:v>
                </c:pt>
                <c:pt idx="1337">
                  <c:v>0.53479999999999994</c:v>
                </c:pt>
                <c:pt idx="1338">
                  <c:v>0.53520000000000001</c:v>
                </c:pt>
                <c:pt idx="1339">
                  <c:v>0.53559999999999997</c:v>
                </c:pt>
                <c:pt idx="1340">
                  <c:v>0.53600000000000003</c:v>
                </c:pt>
                <c:pt idx="1341">
                  <c:v>0.53639999999999999</c:v>
                </c:pt>
                <c:pt idx="1342">
                  <c:v>0.53680000000000005</c:v>
                </c:pt>
                <c:pt idx="1343">
                  <c:v>0.53720000000000001</c:v>
                </c:pt>
                <c:pt idx="1344">
                  <c:v>0.53759999999999997</c:v>
                </c:pt>
                <c:pt idx="1345">
                  <c:v>0.53799999999999992</c:v>
                </c:pt>
                <c:pt idx="1346">
                  <c:v>0.53839999999999999</c:v>
                </c:pt>
                <c:pt idx="1347">
                  <c:v>0.53879999999999995</c:v>
                </c:pt>
                <c:pt idx="1348">
                  <c:v>0.53920000000000001</c:v>
                </c:pt>
                <c:pt idx="1349">
                  <c:v>0.53959999999999997</c:v>
                </c:pt>
                <c:pt idx="1350">
                  <c:v>0.54</c:v>
                </c:pt>
                <c:pt idx="1351">
                  <c:v>0.54039999999999999</c:v>
                </c:pt>
                <c:pt idx="1352">
                  <c:v>0.54080000000000006</c:v>
                </c:pt>
                <c:pt idx="1353">
                  <c:v>0.54120000000000001</c:v>
                </c:pt>
                <c:pt idx="1354">
                  <c:v>0.54160000000000008</c:v>
                </c:pt>
                <c:pt idx="1355">
                  <c:v>0.54199999999999993</c:v>
                </c:pt>
                <c:pt idx="1356">
                  <c:v>0.54239999999999999</c:v>
                </c:pt>
                <c:pt idx="1357">
                  <c:v>0.54279999999999995</c:v>
                </c:pt>
                <c:pt idx="1358">
                  <c:v>0.54320000000000002</c:v>
                </c:pt>
                <c:pt idx="1359">
                  <c:v>0.54359999999999997</c:v>
                </c:pt>
                <c:pt idx="1360">
                  <c:v>0.54400000000000004</c:v>
                </c:pt>
                <c:pt idx="1361">
                  <c:v>0.5444</c:v>
                </c:pt>
                <c:pt idx="1362">
                  <c:v>0.54480000000000006</c:v>
                </c:pt>
                <c:pt idx="1363">
                  <c:v>0.54520000000000002</c:v>
                </c:pt>
                <c:pt idx="1364">
                  <c:v>0.54560000000000008</c:v>
                </c:pt>
                <c:pt idx="1365">
                  <c:v>0.54600000000000004</c:v>
                </c:pt>
                <c:pt idx="1366">
                  <c:v>0.54640000000000011</c:v>
                </c:pt>
                <c:pt idx="1367">
                  <c:v>0.54679999999999995</c:v>
                </c:pt>
                <c:pt idx="1368">
                  <c:v>0.54720000000000002</c:v>
                </c:pt>
                <c:pt idx="1369">
                  <c:v>0.54759999999999998</c:v>
                </c:pt>
                <c:pt idx="1370">
                  <c:v>0.54799999999999993</c:v>
                </c:pt>
                <c:pt idx="1371">
                  <c:v>0.5484</c:v>
                </c:pt>
                <c:pt idx="1372">
                  <c:v>0.54879999999999995</c:v>
                </c:pt>
                <c:pt idx="1373">
                  <c:v>0.54920000000000002</c:v>
                </c:pt>
                <c:pt idx="1374">
                  <c:v>0.54959999999999998</c:v>
                </c:pt>
                <c:pt idx="1375">
                  <c:v>0.55000000000000004</c:v>
                </c:pt>
                <c:pt idx="1376">
                  <c:v>0.5504</c:v>
                </c:pt>
                <c:pt idx="1377">
                  <c:v>0.55080000000000007</c:v>
                </c:pt>
                <c:pt idx="1378">
                  <c:v>0.55119999999999991</c:v>
                </c:pt>
                <c:pt idx="1379">
                  <c:v>0.55159999999999998</c:v>
                </c:pt>
                <c:pt idx="1380">
                  <c:v>0.55199999999999994</c:v>
                </c:pt>
                <c:pt idx="1381">
                  <c:v>0.5524</c:v>
                </c:pt>
                <c:pt idx="1382">
                  <c:v>0.55279999999999996</c:v>
                </c:pt>
                <c:pt idx="1383">
                  <c:v>0.55320000000000003</c:v>
                </c:pt>
                <c:pt idx="1384">
                  <c:v>0.55359999999999998</c:v>
                </c:pt>
                <c:pt idx="1385">
                  <c:v>0.55400000000000005</c:v>
                </c:pt>
                <c:pt idx="1386">
                  <c:v>0.5544</c:v>
                </c:pt>
                <c:pt idx="1387">
                  <c:v>0.55480000000000007</c:v>
                </c:pt>
                <c:pt idx="1388">
                  <c:v>0.55520000000000003</c:v>
                </c:pt>
                <c:pt idx="1389">
                  <c:v>0.55559999999999998</c:v>
                </c:pt>
                <c:pt idx="1390">
                  <c:v>0.55599999999999994</c:v>
                </c:pt>
                <c:pt idx="1391">
                  <c:v>0.55640000000000001</c:v>
                </c:pt>
                <c:pt idx="1392">
                  <c:v>0.55679999999999996</c:v>
                </c:pt>
                <c:pt idx="1393">
                  <c:v>0.55720000000000003</c:v>
                </c:pt>
                <c:pt idx="1394">
                  <c:v>0.55759999999999998</c:v>
                </c:pt>
                <c:pt idx="1395">
                  <c:v>0.55800000000000005</c:v>
                </c:pt>
                <c:pt idx="1396">
                  <c:v>0.55840000000000001</c:v>
                </c:pt>
                <c:pt idx="1397">
                  <c:v>0.55880000000000007</c:v>
                </c:pt>
                <c:pt idx="1398">
                  <c:v>0.55920000000000003</c:v>
                </c:pt>
                <c:pt idx="1399">
                  <c:v>0.5596000000000001</c:v>
                </c:pt>
                <c:pt idx="1400">
                  <c:v>0.55999999999999994</c:v>
                </c:pt>
                <c:pt idx="1401">
                  <c:v>0.56040000000000001</c:v>
                </c:pt>
                <c:pt idx="1402">
                  <c:v>0.56079999999999997</c:v>
                </c:pt>
                <c:pt idx="1403">
                  <c:v>0.56120000000000003</c:v>
                </c:pt>
                <c:pt idx="1404">
                  <c:v>0.56159999999999999</c:v>
                </c:pt>
                <c:pt idx="1405">
                  <c:v>0.56200000000000006</c:v>
                </c:pt>
                <c:pt idx="1406">
                  <c:v>0.56240000000000001</c:v>
                </c:pt>
                <c:pt idx="1407">
                  <c:v>0.56279999999999997</c:v>
                </c:pt>
                <c:pt idx="1408">
                  <c:v>0.56320000000000003</c:v>
                </c:pt>
                <c:pt idx="1409">
                  <c:v>0.56359999999999999</c:v>
                </c:pt>
                <c:pt idx="1410">
                  <c:v>0.56400000000000006</c:v>
                </c:pt>
                <c:pt idx="1411">
                  <c:v>0.5643999999999999</c:v>
                </c:pt>
                <c:pt idx="1412">
                  <c:v>0.56479999999999997</c:v>
                </c:pt>
                <c:pt idx="1413">
                  <c:v>0.56519999999999992</c:v>
                </c:pt>
                <c:pt idx="1414">
                  <c:v>0.56559999999999999</c:v>
                </c:pt>
                <c:pt idx="1415">
                  <c:v>0.56599999999999995</c:v>
                </c:pt>
                <c:pt idx="1416">
                  <c:v>0.56640000000000001</c:v>
                </c:pt>
                <c:pt idx="1417">
                  <c:v>0.56679999999999997</c:v>
                </c:pt>
                <c:pt idx="1418">
                  <c:v>0.56720000000000004</c:v>
                </c:pt>
                <c:pt idx="1419">
                  <c:v>0.56759999999999999</c:v>
                </c:pt>
                <c:pt idx="1420">
                  <c:v>0.56800000000000006</c:v>
                </c:pt>
                <c:pt idx="1421">
                  <c:v>0.56840000000000002</c:v>
                </c:pt>
                <c:pt idx="1422">
                  <c:v>0.56879999999999997</c:v>
                </c:pt>
                <c:pt idx="1423">
                  <c:v>0.56919999999999993</c:v>
                </c:pt>
                <c:pt idx="1424">
                  <c:v>0.5696</c:v>
                </c:pt>
                <c:pt idx="1425">
                  <c:v>0.56999999999999995</c:v>
                </c:pt>
                <c:pt idx="1426">
                  <c:v>0.57040000000000002</c:v>
                </c:pt>
                <c:pt idx="1427">
                  <c:v>0.57079999999999997</c:v>
                </c:pt>
                <c:pt idx="1428">
                  <c:v>0.57120000000000004</c:v>
                </c:pt>
                <c:pt idx="1429">
                  <c:v>0.5716</c:v>
                </c:pt>
                <c:pt idx="1430">
                  <c:v>0.57200000000000006</c:v>
                </c:pt>
                <c:pt idx="1431">
                  <c:v>0.57240000000000002</c:v>
                </c:pt>
                <c:pt idx="1432">
                  <c:v>0.57280000000000009</c:v>
                </c:pt>
                <c:pt idx="1433">
                  <c:v>0.57319999999999993</c:v>
                </c:pt>
                <c:pt idx="1434">
                  <c:v>0.5736</c:v>
                </c:pt>
                <c:pt idx="1435">
                  <c:v>0.57399999999999995</c:v>
                </c:pt>
                <c:pt idx="1436">
                  <c:v>0.57440000000000002</c:v>
                </c:pt>
                <c:pt idx="1437">
                  <c:v>0.57479999999999998</c:v>
                </c:pt>
                <c:pt idx="1438">
                  <c:v>0.57520000000000004</c:v>
                </c:pt>
                <c:pt idx="1439">
                  <c:v>0.5756</c:v>
                </c:pt>
                <c:pt idx="1440">
                  <c:v>0.57600000000000007</c:v>
                </c:pt>
                <c:pt idx="1441">
                  <c:v>0.57640000000000002</c:v>
                </c:pt>
                <c:pt idx="1442">
                  <c:v>0.57679999999999998</c:v>
                </c:pt>
                <c:pt idx="1443">
                  <c:v>0.57720000000000005</c:v>
                </c:pt>
                <c:pt idx="1444">
                  <c:v>0.5776</c:v>
                </c:pt>
                <c:pt idx="1445">
                  <c:v>0.57799999999999996</c:v>
                </c:pt>
                <c:pt idx="1446">
                  <c:v>0.57839999999999991</c:v>
                </c:pt>
                <c:pt idx="1447">
                  <c:v>0.57879999999999998</c:v>
                </c:pt>
                <c:pt idx="1448">
                  <c:v>0.57919999999999994</c:v>
                </c:pt>
                <c:pt idx="1449">
                  <c:v>0.5796</c:v>
                </c:pt>
                <c:pt idx="1450">
                  <c:v>0.57999999999999996</c:v>
                </c:pt>
                <c:pt idx="1451">
                  <c:v>0.58040000000000003</c:v>
                </c:pt>
                <c:pt idx="1452">
                  <c:v>0.58079999999999998</c:v>
                </c:pt>
                <c:pt idx="1453">
                  <c:v>0.58120000000000005</c:v>
                </c:pt>
                <c:pt idx="1454">
                  <c:v>0.58160000000000001</c:v>
                </c:pt>
                <c:pt idx="1455">
                  <c:v>0.58200000000000007</c:v>
                </c:pt>
                <c:pt idx="1456">
                  <c:v>0.58239999999999992</c:v>
                </c:pt>
                <c:pt idx="1457">
                  <c:v>0.58279999999999998</c:v>
                </c:pt>
                <c:pt idx="1458">
                  <c:v>0.58319999999999994</c:v>
                </c:pt>
                <c:pt idx="1459">
                  <c:v>0.58360000000000001</c:v>
                </c:pt>
                <c:pt idx="1460">
                  <c:v>0.58399999999999996</c:v>
                </c:pt>
                <c:pt idx="1461">
                  <c:v>0.58440000000000003</c:v>
                </c:pt>
                <c:pt idx="1462">
                  <c:v>0.58479999999999999</c:v>
                </c:pt>
                <c:pt idx="1463">
                  <c:v>0.58520000000000005</c:v>
                </c:pt>
                <c:pt idx="1464">
                  <c:v>0.58560000000000001</c:v>
                </c:pt>
                <c:pt idx="1465">
                  <c:v>0.58600000000000008</c:v>
                </c:pt>
                <c:pt idx="1466">
                  <c:v>0.58640000000000003</c:v>
                </c:pt>
                <c:pt idx="1467">
                  <c:v>0.58679999999999999</c:v>
                </c:pt>
                <c:pt idx="1468">
                  <c:v>0.58719999999999994</c:v>
                </c:pt>
                <c:pt idx="1469">
                  <c:v>0.58760000000000001</c:v>
                </c:pt>
                <c:pt idx="1470">
                  <c:v>0.58799999999999997</c:v>
                </c:pt>
                <c:pt idx="1471">
                  <c:v>0.58840000000000003</c:v>
                </c:pt>
                <c:pt idx="1472">
                  <c:v>0.58879999999999999</c:v>
                </c:pt>
                <c:pt idx="1473">
                  <c:v>0.58920000000000006</c:v>
                </c:pt>
                <c:pt idx="1474">
                  <c:v>0.58960000000000001</c:v>
                </c:pt>
                <c:pt idx="1475">
                  <c:v>0.59000000000000008</c:v>
                </c:pt>
                <c:pt idx="1476">
                  <c:v>0.59040000000000004</c:v>
                </c:pt>
                <c:pt idx="1477">
                  <c:v>0.5908000000000001</c:v>
                </c:pt>
                <c:pt idx="1478">
                  <c:v>0.59119999999999995</c:v>
                </c:pt>
                <c:pt idx="1479">
                  <c:v>0.59160000000000001</c:v>
                </c:pt>
                <c:pt idx="1480">
                  <c:v>0.59199999999999997</c:v>
                </c:pt>
                <c:pt idx="1481">
                  <c:v>0.59239999999999993</c:v>
                </c:pt>
                <c:pt idx="1482">
                  <c:v>0.59279999999999999</c:v>
                </c:pt>
                <c:pt idx="1483">
                  <c:v>0.59319999999999995</c:v>
                </c:pt>
                <c:pt idx="1484">
                  <c:v>0.59360000000000002</c:v>
                </c:pt>
                <c:pt idx="1485">
                  <c:v>0.59399999999999997</c:v>
                </c:pt>
                <c:pt idx="1486">
                  <c:v>0.59440000000000004</c:v>
                </c:pt>
                <c:pt idx="1487">
                  <c:v>0.5948</c:v>
                </c:pt>
                <c:pt idx="1488">
                  <c:v>0.59520000000000006</c:v>
                </c:pt>
                <c:pt idx="1489">
                  <c:v>0.59559999999999991</c:v>
                </c:pt>
                <c:pt idx="1490">
                  <c:v>0.59599999999999997</c:v>
                </c:pt>
                <c:pt idx="1491">
                  <c:v>0.59639999999999993</c:v>
                </c:pt>
                <c:pt idx="1492">
                  <c:v>0.5968</c:v>
                </c:pt>
                <c:pt idx="1493">
                  <c:v>0.59719999999999995</c:v>
                </c:pt>
                <c:pt idx="1494">
                  <c:v>0.59760000000000002</c:v>
                </c:pt>
                <c:pt idx="1495">
                  <c:v>0.59799999999999998</c:v>
                </c:pt>
                <c:pt idx="1496">
                  <c:v>0.59840000000000004</c:v>
                </c:pt>
                <c:pt idx="1497">
                  <c:v>0.5988</c:v>
                </c:pt>
                <c:pt idx="1498">
                  <c:v>0.59920000000000007</c:v>
                </c:pt>
                <c:pt idx="1499">
                  <c:v>0.59960000000000002</c:v>
                </c:pt>
                <c:pt idx="1500">
                  <c:v>0.6</c:v>
                </c:pt>
                <c:pt idx="1501">
                  <c:v>0.60039999999999993</c:v>
                </c:pt>
                <c:pt idx="1502">
                  <c:v>0.6008</c:v>
                </c:pt>
                <c:pt idx="1503">
                  <c:v>0.60119999999999996</c:v>
                </c:pt>
                <c:pt idx="1504">
                  <c:v>0.60160000000000002</c:v>
                </c:pt>
                <c:pt idx="1505">
                  <c:v>0.60199999999999998</c:v>
                </c:pt>
                <c:pt idx="1506">
                  <c:v>0.60240000000000005</c:v>
                </c:pt>
                <c:pt idx="1507">
                  <c:v>0.6028</c:v>
                </c:pt>
                <c:pt idx="1508">
                  <c:v>0.60320000000000007</c:v>
                </c:pt>
                <c:pt idx="1509">
                  <c:v>0.60360000000000003</c:v>
                </c:pt>
                <c:pt idx="1510">
                  <c:v>0.60400000000000009</c:v>
                </c:pt>
                <c:pt idx="1511">
                  <c:v>0.60439999999999994</c:v>
                </c:pt>
                <c:pt idx="1512">
                  <c:v>0.6048</c:v>
                </c:pt>
                <c:pt idx="1513">
                  <c:v>0.60519999999999996</c:v>
                </c:pt>
                <c:pt idx="1514">
                  <c:v>0.60560000000000003</c:v>
                </c:pt>
                <c:pt idx="1515">
                  <c:v>0.60599999999999998</c:v>
                </c:pt>
                <c:pt idx="1516">
                  <c:v>0.60640000000000005</c:v>
                </c:pt>
                <c:pt idx="1517">
                  <c:v>0.60680000000000001</c:v>
                </c:pt>
                <c:pt idx="1518">
                  <c:v>0.60719999999999996</c:v>
                </c:pt>
                <c:pt idx="1519">
                  <c:v>0.60760000000000003</c:v>
                </c:pt>
                <c:pt idx="1520">
                  <c:v>0.60799999999999998</c:v>
                </c:pt>
                <c:pt idx="1521">
                  <c:v>0.60840000000000005</c:v>
                </c:pt>
                <c:pt idx="1522">
                  <c:v>0.60880000000000001</c:v>
                </c:pt>
                <c:pt idx="1523">
                  <c:v>0.60919999999999996</c:v>
                </c:pt>
                <c:pt idx="1524">
                  <c:v>0.60959999999999992</c:v>
                </c:pt>
                <c:pt idx="1525">
                  <c:v>0.61</c:v>
                </c:pt>
                <c:pt idx="1526">
                  <c:v>0.61039999999999994</c:v>
                </c:pt>
                <c:pt idx="1527">
                  <c:v>0.61080000000000001</c:v>
                </c:pt>
                <c:pt idx="1528">
                  <c:v>0.61119999999999997</c:v>
                </c:pt>
                <c:pt idx="1529">
                  <c:v>0.61160000000000003</c:v>
                </c:pt>
                <c:pt idx="1530">
                  <c:v>0.61199999999999999</c:v>
                </c:pt>
                <c:pt idx="1531">
                  <c:v>0.61240000000000006</c:v>
                </c:pt>
                <c:pt idx="1532">
                  <c:v>0.61280000000000001</c:v>
                </c:pt>
                <c:pt idx="1533">
                  <c:v>0.61320000000000008</c:v>
                </c:pt>
                <c:pt idx="1534">
                  <c:v>0.61359999999999992</c:v>
                </c:pt>
                <c:pt idx="1535">
                  <c:v>0.61399999999999999</c:v>
                </c:pt>
                <c:pt idx="1536">
                  <c:v>0.61439999999999995</c:v>
                </c:pt>
                <c:pt idx="1537">
                  <c:v>0.61480000000000001</c:v>
                </c:pt>
                <c:pt idx="1538">
                  <c:v>0.61519999999999997</c:v>
                </c:pt>
                <c:pt idx="1539">
                  <c:v>0.61560000000000004</c:v>
                </c:pt>
                <c:pt idx="1540">
                  <c:v>0.61599999999999999</c:v>
                </c:pt>
                <c:pt idx="1541">
                  <c:v>0.61640000000000006</c:v>
                </c:pt>
                <c:pt idx="1542">
                  <c:v>0.61680000000000001</c:v>
                </c:pt>
                <c:pt idx="1543">
                  <c:v>0.61720000000000008</c:v>
                </c:pt>
                <c:pt idx="1544">
                  <c:v>0.61760000000000004</c:v>
                </c:pt>
                <c:pt idx="1545">
                  <c:v>0.61799999999999999</c:v>
                </c:pt>
                <c:pt idx="1546">
                  <c:v>0.61839999999999995</c:v>
                </c:pt>
                <c:pt idx="1547">
                  <c:v>0.61880000000000002</c:v>
                </c:pt>
                <c:pt idx="1548">
                  <c:v>0.61919999999999997</c:v>
                </c:pt>
                <c:pt idx="1549">
                  <c:v>0.61960000000000004</c:v>
                </c:pt>
                <c:pt idx="1550">
                  <c:v>0.62</c:v>
                </c:pt>
                <c:pt idx="1551">
                  <c:v>0.62040000000000006</c:v>
                </c:pt>
                <c:pt idx="1552">
                  <c:v>0.62080000000000002</c:v>
                </c:pt>
                <c:pt idx="1553">
                  <c:v>0.62119999999999997</c:v>
                </c:pt>
                <c:pt idx="1554">
                  <c:v>0.62160000000000004</c:v>
                </c:pt>
                <c:pt idx="1555">
                  <c:v>0.622</c:v>
                </c:pt>
                <c:pt idx="1556">
                  <c:v>0.62239999999999995</c:v>
                </c:pt>
                <c:pt idx="1557">
                  <c:v>0.62279999999999991</c:v>
                </c:pt>
                <c:pt idx="1558">
                  <c:v>0.62319999999999998</c:v>
                </c:pt>
                <c:pt idx="1559">
                  <c:v>0.62359999999999993</c:v>
                </c:pt>
                <c:pt idx="1560">
                  <c:v>0.624</c:v>
                </c:pt>
                <c:pt idx="1561">
                  <c:v>0.62439999999999996</c:v>
                </c:pt>
                <c:pt idx="1562">
                  <c:v>0.62480000000000002</c:v>
                </c:pt>
                <c:pt idx="1563">
                  <c:v>0.62519999999999998</c:v>
                </c:pt>
                <c:pt idx="1564">
                  <c:v>0.62560000000000004</c:v>
                </c:pt>
                <c:pt idx="1565">
                  <c:v>0.626</c:v>
                </c:pt>
                <c:pt idx="1566">
                  <c:v>0.62640000000000007</c:v>
                </c:pt>
                <c:pt idx="1567">
                  <c:v>0.62679999999999991</c:v>
                </c:pt>
                <c:pt idx="1568">
                  <c:v>0.62719999999999998</c:v>
                </c:pt>
                <c:pt idx="1569">
                  <c:v>0.62759999999999994</c:v>
                </c:pt>
                <c:pt idx="1570">
                  <c:v>0.628</c:v>
                </c:pt>
                <c:pt idx="1571">
                  <c:v>0.62839999999999996</c:v>
                </c:pt>
                <c:pt idx="1572">
                  <c:v>0.62880000000000003</c:v>
                </c:pt>
                <c:pt idx="1573">
                  <c:v>0.62919999999999998</c:v>
                </c:pt>
                <c:pt idx="1574">
                  <c:v>0.62960000000000005</c:v>
                </c:pt>
                <c:pt idx="1575">
                  <c:v>0.63</c:v>
                </c:pt>
                <c:pt idx="1576">
                  <c:v>0.63040000000000007</c:v>
                </c:pt>
                <c:pt idx="1577">
                  <c:v>0.63080000000000003</c:v>
                </c:pt>
                <c:pt idx="1578">
                  <c:v>0.63119999999999998</c:v>
                </c:pt>
                <c:pt idx="1579">
                  <c:v>0.63159999999999994</c:v>
                </c:pt>
                <c:pt idx="1580">
                  <c:v>0.63200000000000001</c:v>
                </c:pt>
                <c:pt idx="1581">
                  <c:v>0.63239999999999996</c:v>
                </c:pt>
                <c:pt idx="1582">
                  <c:v>0.63280000000000003</c:v>
                </c:pt>
                <c:pt idx="1583">
                  <c:v>0.63319999999999999</c:v>
                </c:pt>
                <c:pt idx="1584">
                  <c:v>0.63360000000000005</c:v>
                </c:pt>
                <c:pt idx="1585">
                  <c:v>0.63400000000000001</c:v>
                </c:pt>
                <c:pt idx="1586">
                  <c:v>0.63440000000000007</c:v>
                </c:pt>
                <c:pt idx="1587">
                  <c:v>0.63480000000000003</c:v>
                </c:pt>
                <c:pt idx="1588">
                  <c:v>0.6352000000000001</c:v>
                </c:pt>
                <c:pt idx="1589">
                  <c:v>0.63560000000000005</c:v>
                </c:pt>
                <c:pt idx="1590">
                  <c:v>0.63600000000000001</c:v>
                </c:pt>
                <c:pt idx="1591">
                  <c:v>0.63639999999999997</c:v>
                </c:pt>
                <c:pt idx="1592">
                  <c:v>0.63679999999999992</c:v>
                </c:pt>
                <c:pt idx="1593">
                  <c:v>0.63719999999999999</c:v>
                </c:pt>
                <c:pt idx="1594">
                  <c:v>0.63759999999999994</c:v>
                </c:pt>
                <c:pt idx="1595">
                  <c:v>0.63800000000000001</c:v>
                </c:pt>
                <c:pt idx="1596">
                  <c:v>0.63839999999999997</c:v>
                </c:pt>
                <c:pt idx="1597">
                  <c:v>0.63880000000000003</c:v>
                </c:pt>
                <c:pt idx="1598">
                  <c:v>0.63919999999999999</c:v>
                </c:pt>
                <c:pt idx="1599">
                  <c:v>0.63960000000000006</c:v>
                </c:pt>
                <c:pt idx="1600">
                  <c:v>0.64</c:v>
                </c:pt>
                <c:pt idx="1601">
                  <c:v>0.64039999999999997</c:v>
                </c:pt>
                <c:pt idx="1602">
                  <c:v>0.64079999999999993</c:v>
                </c:pt>
                <c:pt idx="1603">
                  <c:v>0.64119999999999999</c:v>
                </c:pt>
                <c:pt idx="1604">
                  <c:v>0.64159999999999995</c:v>
                </c:pt>
                <c:pt idx="1605">
                  <c:v>0.64200000000000002</c:v>
                </c:pt>
                <c:pt idx="1606">
                  <c:v>0.64239999999999997</c:v>
                </c:pt>
                <c:pt idx="1607">
                  <c:v>0.64280000000000004</c:v>
                </c:pt>
                <c:pt idx="1608">
                  <c:v>0.64319999999999999</c:v>
                </c:pt>
                <c:pt idx="1609">
                  <c:v>0.64360000000000006</c:v>
                </c:pt>
                <c:pt idx="1610">
                  <c:v>0.64400000000000002</c:v>
                </c:pt>
                <c:pt idx="1611">
                  <c:v>0.64440000000000008</c:v>
                </c:pt>
                <c:pt idx="1612">
                  <c:v>0.64479999999999993</c:v>
                </c:pt>
                <c:pt idx="1613">
                  <c:v>0.6452</c:v>
                </c:pt>
                <c:pt idx="1614">
                  <c:v>0.64559999999999995</c:v>
                </c:pt>
                <c:pt idx="1615">
                  <c:v>0.64600000000000002</c:v>
                </c:pt>
                <c:pt idx="1616">
                  <c:v>0.64639999999999997</c:v>
                </c:pt>
                <c:pt idx="1617">
                  <c:v>0.64680000000000004</c:v>
                </c:pt>
                <c:pt idx="1618">
                  <c:v>0.6472</c:v>
                </c:pt>
                <c:pt idx="1619">
                  <c:v>0.64760000000000006</c:v>
                </c:pt>
                <c:pt idx="1620">
                  <c:v>0.64800000000000002</c:v>
                </c:pt>
                <c:pt idx="1621">
                  <c:v>0.64840000000000009</c:v>
                </c:pt>
                <c:pt idx="1622">
                  <c:v>0.64880000000000004</c:v>
                </c:pt>
                <c:pt idx="1623">
                  <c:v>0.6492</c:v>
                </c:pt>
                <c:pt idx="1624">
                  <c:v>0.64959999999999996</c:v>
                </c:pt>
                <c:pt idx="1625">
                  <c:v>0.65</c:v>
                </c:pt>
                <c:pt idx="1626">
                  <c:v>0.65039999999999998</c:v>
                </c:pt>
                <c:pt idx="1627">
                  <c:v>0.65080000000000005</c:v>
                </c:pt>
                <c:pt idx="1628">
                  <c:v>0.6512</c:v>
                </c:pt>
                <c:pt idx="1629">
                  <c:v>0.65159999999999996</c:v>
                </c:pt>
                <c:pt idx="1630">
                  <c:v>0.65200000000000002</c:v>
                </c:pt>
                <c:pt idx="1631">
                  <c:v>0.65239999999999998</c:v>
                </c:pt>
                <c:pt idx="1632">
                  <c:v>0.65280000000000005</c:v>
                </c:pt>
                <c:pt idx="1633">
                  <c:v>0.6532</c:v>
                </c:pt>
                <c:pt idx="1634">
                  <c:v>0.65359999999999996</c:v>
                </c:pt>
                <c:pt idx="1635">
                  <c:v>0.65399999999999991</c:v>
                </c:pt>
                <c:pt idx="1636">
                  <c:v>0.65439999999999998</c:v>
                </c:pt>
                <c:pt idx="1637">
                  <c:v>0.65479999999999994</c:v>
                </c:pt>
                <c:pt idx="1638">
                  <c:v>0.6552</c:v>
                </c:pt>
                <c:pt idx="1639">
                  <c:v>0.65559999999999996</c:v>
                </c:pt>
                <c:pt idx="1640">
                  <c:v>0.65600000000000003</c:v>
                </c:pt>
                <c:pt idx="1641">
                  <c:v>0.65639999999999998</c:v>
                </c:pt>
                <c:pt idx="1642">
                  <c:v>0.65680000000000005</c:v>
                </c:pt>
                <c:pt idx="1643">
                  <c:v>0.65720000000000001</c:v>
                </c:pt>
                <c:pt idx="1644">
                  <c:v>0.65760000000000007</c:v>
                </c:pt>
                <c:pt idx="1645">
                  <c:v>0.65799999999999992</c:v>
                </c:pt>
                <c:pt idx="1646">
                  <c:v>0.65839999999999999</c:v>
                </c:pt>
                <c:pt idx="1647">
                  <c:v>0.65879999999999994</c:v>
                </c:pt>
                <c:pt idx="1648">
                  <c:v>0.65920000000000001</c:v>
                </c:pt>
                <c:pt idx="1649">
                  <c:v>0.65959999999999996</c:v>
                </c:pt>
                <c:pt idx="1650">
                  <c:v>0.66</c:v>
                </c:pt>
                <c:pt idx="1651">
                  <c:v>0.66039999999999999</c:v>
                </c:pt>
                <c:pt idx="1652">
                  <c:v>0.66080000000000005</c:v>
                </c:pt>
                <c:pt idx="1653">
                  <c:v>0.66120000000000001</c:v>
                </c:pt>
                <c:pt idx="1654">
                  <c:v>0.66160000000000008</c:v>
                </c:pt>
                <c:pt idx="1655">
                  <c:v>0.66200000000000003</c:v>
                </c:pt>
                <c:pt idx="1656">
                  <c:v>0.66239999999999999</c:v>
                </c:pt>
                <c:pt idx="1657">
                  <c:v>0.66279999999999994</c:v>
                </c:pt>
                <c:pt idx="1658">
                  <c:v>0.66320000000000001</c:v>
                </c:pt>
                <c:pt idx="1659">
                  <c:v>0.66359999999999997</c:v>
                </c:pt>
                <c:pt idx="1660">
                  <c:v>0.66400000000000003</c:v>
                </c:pt>
                <c:pt idx="1661">
                  <c:v>0.66439999999999999</c:v>
                </c:pt>
                <c:pt idx="1662">
                  <c:v>0.66480000000000006</c:v>
                </c:pt>
                <c:pt idx="1663">
                  <c:v>0.66520000000000001</c:v>
                </c:pt>
                <c:pt idx="1664">
                  <c:v>0.66559999999999997</c:v>
                </c:pt>
                <c:pt idx="1665">
                  <c:v>0.66600000000000004</c:v>
                </c:pt>
                <c:pt idx="1666">
                  <c:v>0.66639999999999999</c:v>
                </c:pt>
                <c:pt idx="1667">
                  <c:v>0.66680000000000006</c:v>
                </c:pt>
                <c:pt idx="1668">
                  <c:v>0.6671999999999999</c:v>
                </c:pt>
                <c:pt idx="1669">
                  <c:v>0.66759999999999997</c:v>
                </c:pt>
                <c:pt idx="1670">
                  <c:v>0.66799999999999993</c:v>
                </c:pt>
                <c:pt idx="1671">
                  <c:v>0.66839999999999999</c:v>
                </c:pt>
                <c:pt idx="1672">
                  <c:v>0.66879999999999995</c:v>
                </c:pt>
                <c:pt idx="1673">
                  <c:v>0.66920000000000002</c:v>
                </c:pt>
                <c:pt idx="1674">
                  <c:v>0.66959999999999997</c:v>
                </c:pt>
                <c:pt idx="1675">
                  <c:v>0.67</c:v>
                </c:pt>
                <c:pt idx="1676">
                  <c:v>0.6704</c:v>
                </c:pt>
                <c:pt idx="1677">
                  <c:v>0.67080000000000006</c:v>
                </c:pt>
                <c:pt idx="1678">
                  <c:v>0.67120000000000002</c:v>
                </c:pt>
                <c:pt idx="1679">
                  <c:v>0.67159999999999997</c:v>
                </c:pt>
                <c:pt idx="1680">
                  <c:v>0.67199999999999993</c:v>
                </c:pt>
                <c:pt idx="1681">
                  <c:v>0.6724</c:v>
                </c:pt>
                <c:pt idx="1682">
                  <c:v>0.67279999999999995</c:v>
                </c:pt>
                <c:pt idx="1683">
                  <c:v>0.67320000000000002</c:v>
                </c:pt>
                <c:pt idx="1684">
                  <c:v>0.67359999999999998</c:v>
                </c:pt>
                <c:pt idx="1685">
                  <c:v>0.67400000000000004</c:v>
                </c:pt>
                <c:pt idx="1686">
                  <c:v>0.6744</c:v>
                </c:pt>
                <c:pt idx="1687">
                  <c:v>0.67480000000000007</c:v>
                </c:pt>
                <c:pt idx="1688">
                  <c:v>0.67520000000000002</c:v>
                </c:pt>
                <c:pt idx="1689">
                  <c:v>0.67560000000000009</c:v>
                </c:pt>
                <c:pt idx="1690">
                  <c:v>0.67599999999999993</c:v>
                </c:pt>
                <c:pt idx="1691">
                  <c:v>0.6764</c:v>
                </c:pt>
                <c:pt idx="1692">
                  <c:v>0.67679999999999996</c:v>
                </c:pt>
                <c:pt idx="1693">
                  <c:v>0.67720000000000002</c:v>
                </c:pt>
                <c:pt idx="1694">
                  <c:v>0.67759999999999998</c:v>
                </c:pt>
                <c:pt idx="1695">
                  <c:v>0.67800000000000005</c:v>
                </c:pt>
                <c:pt idx="1696">
                  <c:v>0.6784</c:v>
                </c:pt>
                <c:pt idx="1697">
                  <c:v>0.67880000000000007</c:v>
                </c:pt>
                <c:pt idx="1698">
                  <c:v>0.67920000000000003</c:v>
                </c:pt>
                <c:pt idx="1699">
                  <c:v>0.67960000000000009</c:v>
                </c:pt>
                <c:pt idx="1700">
                  <c:v>0.68</c:v>
                </c:pt>
                <c:pt idx="1701">
                  <c:v>0.6804</c:v>
                </c:pt>
                <c:pt idx="1702">
                  <c:v>0.68079999999999996</c:v>
                </c:pt>
                <c:pt idx="1703">
                  <c:v>0.68119999999999992</c:v>
                </c:pt>
                <c:pt idx="1704">
                  <c:v>0.68159999999999998</c:v>
                </c:pt>
                <c:pt idx="1705">
                  <c:v>0.68199999999999994</c:v>
                </c:pt>
                <c:pt idx="1706">
                  <c:v>0.68240000000000001</c:v>
                </c:pt>
                <c:pt idx="1707">
                  <c:v>0.68279999999999996</c:v>
                </c:pt>
                <c:pt idx="1708">
                  <c:v>0.68320000000000003</c:v>
                </c:pt>
                <c:pt idx="1709">
                  <c:v>0.68359999999999999</c:v>
                </c:pt>
                <c:pt idx="1710">
                  <c:v>0.68400000000000005</c:v>
                </c:pt>
                <c:pt idx="1711">
                  <c:v>0.68440000000000001</c:v>
                </c:pt>
                <c:pt idx="1712">
                  <c:v>0.68479999999999996</c:v>
                </c:pt>
                <c:pt idx="1713">
                  <c:v>0.68519999999999992</c:v>
                </c:pt>
                <c:pt idx="1714">
                  <c:v>0.68559999999999999</c:v>
                </c:pt>
                <c:pt idx="1715">
                  <c:v>0.68599999999999994</c:v>
                </c:pt>
                <c:pt idx="1716">
                  <c:v>0.68640000000000001</c:v>
                </c:pt>
                <c:pt idx="1717">
                  <c:v>0.68679999999999997</c:v>
                </c:pt>
                <c:pt idx="1718">
                  <c:v>0.68720000000000003</c:v>
                </c:pt>
                <c:pt idx="1719">
                  <c:v>0.68759999999999999</c:v>
                </c:pt>
                <c:pt idx="1720">
                  <c:v>0.68800000000000006</c:v>
                </c:pt>
                <c:pt idx="1721">
                  <c:v>0.68840000000000001</c:v>
                </c:pt>
                <c:pt idx="1722">
                  <c:v>0.68880000000000008</c:v>
                </c:pt>
                <c:pt idx="1723">
                  <c:v>0.68919999999999992</c:v>
                </c:pt>
                <c:pt idx="1724">
                  <c:v>0.68959999999999999</c:v>
                </c:pt>
                <c:pt idx="1725">
                  <c:v>0.69</c:v>
                </c:pt>
                <c:pt idx="1726">
                  <c:v>0.69040000000000001</c:v>
                </c:pt>
                <c:pt idx="1727">
                  <c:v>0.69079999999999997</c:v>
                </c:pt>
                <c:pt idx="1728">
                  <c:v>0.69120000000000004</c:v>
                </c:pt>
                <c:pt idx="1729">
                  <c:v>0.69159999999999999</c:v>
                </c:pt>
                <c:pt idx="1730">
                  <c:v>0.69200000000000006</c:v>
                </c:pt>
                <c:pt idx="1731">
                  <c:v>0.69240000000000002</c:v>
                </c:pt>
                <c:pt idx="1732">
                  <c:v>0.69280000000000008</c:v>
                </c:pt>
                <c:pt idx="1733">
                  <c:v>0.69320000000000004</c:v>
                </c:pt>
                <c:pt idx="1734">
                  <c:v>0.69360000000000011</c:v>
                </c:pt>
                <c:pt idx="1735">
                  <c:v>0.69399999999999995</c:v>
                </c:pt>
                <c:pt idx="1736">
                  <c:v>0.69440000000000002</c:v>
                </c:pt>
                <c:pt idx="1737">
                  <c:v>0.69479999999999997</c:v>
                </c:pt>
                <c:pt idx="1738">
                  <c:v>0.69520000000000004</c:v>
                </c:pt>
                <c:pt idx="1739">
                  <c:v>0.6956</c:v>
                </c:pt>
                <c:pt idx="1740">
                  <c:v>0.69599999999999995</c:v>
                </c:pt>
                <c:pt idx="1741">
                  <c:v>0.69640000000000002</c:v>
                </c:pt>
                <c:pt idx="1742">
                  <c:v>0.69679999999999997</c:v>
                </c:pt>
                <c:pt idx="1743">
                  <c:v>0.69720000000000004</c:v>
                </c:pt>
                <c:pt idx="1744">
                  <c:v>0.6976</c:v>
                </c:pt>
                <c:pt idx="1745">
                  <c:v>0.69800000000000006</c:v>
                </c:pt>
                <c:pt idx="1746">
                  <c:v>0.69839999999999991</c:v>
                </c:pt>
                <c:pt idx="1747">
                  <c:v>0.69879999999999998</c:v>
                </c:pt>
                <c:pt idx="1748">
                  <c:v>0.69919999999999993</c:v>
                </c:pt>
                <c:pt idx="1749">
                  <c:v>0.6996</c:v>
                </c:pt>
                <c:pt idx="1750">
                  <c:v>0.7</c:v>
                </c:pt>
                <c:pt idx="1751">
                  <c:v>0.70040000000000002</c:v>
                </c:pt>
                <c:pt idx="1752">
                  <c:v>0.70079999999999998</c:v>
                </c:pt>
                <c:pt idx="1753">
                  <c:v>0.70120000000000005</c:v>
                </c:pt>
                <c:pt idx="1754">
                  <c:v>0.7016</c:v>
                </c:pt>
                <c:pt idx="1755">
                  <c:v>0.70200000000000007</c:v>
                </c:pt>
                <c:pt idx="1756">
                  <c:v>0.70240000000000002</c:v>
                </c:pt>
                <c:pt idx="1757">
                  <c:v>0.70279999999999998</c:v>
                </c:pt>
                <c:pt idx="1758">
                  <c:v>0.70319999999999994</c:v>
                </c:pt>
                <c:pt idx="1759">
                  <c:v>0.7036</c:v>
                </c:pt>
                <c:pt idx="1760">
                  <c:v>0.70399999999999996</c:v>
                </c:pt>
                <c:pt idx="1761">
                  <c:v>0.70440000000000003</c:v>
                </c:pt>
                <c:pt idx="1762">
                  <c:v>0.70479999999999998</c:v>
                </c:pt>
                <c:pt idx="1763">
                  <c:v>0.70520000000000005</c:v>
                </c:pt>
                <c:pt idx="1764">
                  <c:v>0.7056</c:v>
                </c:pt>
                <c:pt idx="1765">
                  <c:v>0.70600000000000007</c:v>
                </c:pt>
                <c:pt idx="1766">
                  <c:v>0.70640000000000003</c:v>
                </c:pt>
                <c:pt idx="1767">
                  <c:v>0.70680000000000009</c:v>
                </c:pt>
                <c:pt idx="1768">
                  <c:v>0.70719999999999994</c:v>
                </c:pt>
                <c:pt idx="1769">
                  <c:v>0.70760000000000001</c:v>
                </c:pt>
                <c:pt idx="1770">
                  <c:v>0.70799999999999996</c:v>
                </c:pt>
                <c:pt idx="1771">
                  <c:v>0.70840000000000003</c:v>
                </c:pt>
                <c:pt idx="1772">
                  <c:v>0.70879999999999999</c:v>
                </c:pt>
                <c:pt idx="1773">
                  <c:v>0.70920000000000005</c:v>
                </c:pt>
                <c:pt idx="1774">
                  <c:v>0.70960000000000001</c:v>
                </c:pt>
                <c:pt idx="1775">
                  <c:v>0.71</c:v>
                </c:pt>
                <c:pt idx="1776">
                  <c:v>0.71040000000000003</c:v>
                </c:pt>
                <c:pt idx="1777">
                  <c:v>0.71079999999999999</c:v>
                </c:pt>
                <c:pt idx="1778">
                  <c:v>0.71120000000000005</c:v>
                </c:pt>
                <c:pt idx="1779">
                  <c:v>0.7115999999999999</c:v>
                </c:pt>
                <c:pt idx="1780">
                  <c:v>0.71199999999999997</c:v>
                </c:pt>
                <c:pt idx="1781">
                  <c:v>0.71239999999999992</c:v>
                </c:pt>
                <c:pt idx="1782">
                  <c:v>0.71279999999999999</c:v>
                </c:pt>
                <c:pt idx="1783">
                  <c:v>0.71319999999999995</c:v>
                </c:pt>
                <c:pt idx="1784">
                  <c:v>0.71360000000000001</c:v>
                </c:pt>
                <c:pt idx="1785">
                  <c:v>0.71399999999999997</c:v>
                </c:pt>
                <c:pt idx="1786">
                  <c:v>0.71440000000000003</c:v>
                </c:pt>
                <c:pt idx="1787">
                  <c:v>0.71479999999999999</c:v>
                </c:pt>
                <c:pt idx="1788">
                  <c:v>0.71520000000000006</c:v>
                </c:pt>
                <c:pt idx="1789">
                  <c:v>0.71560000000000001</c:v>
                </c:pt>
                <c:pt idx="1790">
                  <c:v>0.71599999999999997</c:v>
                </c:pt>
                <c:pt idx="1791">
                  <c:v>0.71639999999999993</c:v>
                </c:pt>
                <c:pt idx="1792">
                  <c:v>0.71679999999999999</c:v>
                </c:pt>
                <c:pt idx="1793">
                  <c:v>0.71719999999999995</c:v>
                </c:pt>
                <c:pt idx="1794">
                  <c:v>0.71760000000000002</c:v>
                </c:pt>
                <c:pt idx="1795">
                  <c:v>0.71799999999999997</c:v>
                </c:pt>
                <c:pt idx="1796">
                  <c:v>0.71840000000000004</c:v>
                </c:pt>
                <c:pt idx="1797">
                  <c:v>0.71879999999999999</c:v>
                </c:pt>
                <c:pt idx="1798">
                  <c:v>0.71920000000000006</c:v>
                </c:pt>
                <c:pt idx="1799">
                  <c:v>0.71960000000000002</c:v>
                </c:pt>
                <c:pt idx="1800">
                  <c:v>0.72000000000000008</c:v>
                </c:pt>
                <c:pt idx="1801">
                  <c:v>0.72039999999999993</c:v>
                </c:pt>
                <c:pt idx="1802">
                  <c:v>0.7208</c:v>
                </c:pt>
                <c:pt idx="1803">
                  <c:v>0.72119999999999995</c:v>
                </c:pt>
                <c:pt idx="1804">
                  <c:v>0.72160000000000002</c:v>
                </c:pt>
                <c:pt idx="1805">
                  <c:v>0.72199999999999998</c:v>
                </c:pt>
                <c:pt idx="1806">
                  <c:v>0.72240000000000004</c:v>
                </c:pt>
                <c:pt idx="1807">
                  <c:v>0.7228</c:v>
                </c:pt>
                <c:pt idx="1808">
                  <c:v>0.72320000000000007</c:v>
                </c:pt>
                <c:pt idx="1809">
                  <c:v>0.72360000000000002</c:v>
                </c:pt>
                <c:pt idx="1810">
                  <c:v>0.72400000000000009</c:v>
                </c:pt>
                <c:pt idx="1811">
                  <c:v>0.72440000000000004</c:v>
                </c:pt>
                <c:pt idx="1812">
                  <c:v>0.7248</c:v>
                </c:pt>
                <c:pt idx="1813">
                  <c:v>0.72519999999999996</c:v>
                </c:pt>
                <c:pt idx="1814">
                  <c:v>0.72559999999999991</c:v>
                </c:pt>
                <c:pt idx="1815">
                  <c:v>0.72599999999999998</c:v>
                </c:pt>
                <c:pt idx="1816">
                  <c:v>0.72639999999999993</c:v>
                </c:pt>
                <c:pt idx="1817">
                  <c:v>0.7268</c:v>
                </c:pt>
                <c:pt idx="1818">
                  <c:v>0.72719999999999996</c:v>
                </c:pt>
                <c:pt idx="1819">
                  <c:v>0.72760000000000002</c:v>
                </c:pt>
                <c:pt idx="1820">
                  <c:v>0.72799999999999998</c:v>
                </c:pt>
                <c:pt idx="1821">
                  <c:v>0.72840000000000005</c:v>
                </c:pt>
                <c:pt idx="1822">
                  <c:v>0.7288</c:v>
                </c:pt>
                <c:pt idx="1823">
                  <c:v>0.72920000000000007</c:v>
                </c:pt>
                <c:pt idx="1824">
                  <c:v>0.72959999999999992</c:v>
                </c:pt>
                <c:pt idx="1825">
                  <c:v>0.73</c:v>
                </c:pt>
                <c:pt idx="1826">
                  <c:v>0.73039999999999994</c:v>
                </c:pt>
                <c:pt idx="1827">
                  <c:v>0.73080000000000001</c:v>
                </c:pt>
                <c:pt idx="1828">
                  <c:v>0.73119999999999996</c:v>
                </c:pt>
                <c:pt idx="1829">
                  <c:v>0.73160000000000003</c:v>
                </c:pt>
                <c:pt idx="1830">
                  <c:v>0.73199999999999998</c:v>
                </c:pt>
                <c:pt idx="1831">
                  <c:v>0.73240000000000005</c:v>
                </c:pt>
                <c:pt idx="1832">
                  <c:v>0.73280000000000001</c:v>
                </c:pt>
                <c:pt idx="1833">
                  <c:v>0.73320000000000007</c:v>
                </c:pt>
                <c:pt idx="1834">
                  <c:v>0.73360000000000003</c:v>
                </c:pt>
                <c:pt idx="1835">
                  <c:v>0.73399999999999999</c:v>
                </c:pt>
                <c:pt idx="1836">
                  <c:v>0.73439999999999994</c:v>
                </c:pt>
                <c:pt idx="1837">
                  <c:v>0.73480000000000001</c:v>
                </c:pt>
                <c:pt idx="1838">
                  <c:v>0.73519999999999996</c:v>
                </c:pt>
                <c:pt idx="1839">
                  <c:v>0.73560000000000003</c:v>
                </c:pt>
                <c:pt idx="1840">
                  <c:v>0.73599999999999999</c:v>
                </c:pt>
                <c:pt idx="1841">
                  <c:v>0.73640000000000005</c:v>
                </c:pt>
                <c:pt idx="1842">
                  <c:v>0.73680000000000001</c:v>
                </c:pt>
                <c:pt idx="1843">
                  <c:v>0.73720000000000008</c:v>
                </c:pt>
                <c:pt idx="1844">
                  <c:v>0.73760000000000003</c:v>
                </c:pt>
                <c:pt idx="1845">
                  <c:v>0.7380000000000001</c:v>
                </c:pt>
                <c:pt idx="1846">
                  <c:v>0.73839999999999995</c:v>
                </c:pt>
                <c:pt idx="1847">
                  <c:v>0.73880000000000001</c:v>
                </c:pt>
                <c:pt idx="1848">
                  <c:v>0.73919999999999997</c:v>
                </c:pt>
                <c:pt idx="1849">
                  <c:v>0.73960000000000004</c:v>
                </c:pt>
                <c:pt idx="1850">
                  <c:v>0.74</c:v>
                </c:pt>
                <c:pt idx="1851">
                  <c:v>0.74039999999999995</c:v>
                </c:pt>
                <c:pt idx="1852">
                  <c:v>0.74080000000000001</c:v>
                </c:pt>
                <c:pt idx="1853">
                  <c:v>0.74119999999999997</c:v>
                </c:pt>
                <c:pt idx="1854">
                  <c:v>0.74160000000000004</c:v>
                </c:pt>
                <c:pt idx="1855">
                  <c:v>0.74199999999999999</c:v>
                </c:pt>
                <c:pt idx="1856">
                  <c:v>0.74240000000000006</c:v>
                </c:pt>
                <c:pt idx="1857">
                  <c:v>0.7427999999999999</c:v>
                </c:pt>
                <c:pt idx="1858">
                  <c:v>0.74319999999999997</c:v>
                </c:pt>
                <c:pt idx="1859">
                  <c:v>0.74359999999999993</c:v>
                </c:pt>
                <c:pt idx="1860">
                  <c:v>0.74399999999999999</c:v>
                </c:pt>
                <c:pt idx="1861">
                  <c:v>0.74439999999999995</c:v>
                </c:pt>
                <c:pt idx="1862">
                  <c:v>0.74480000000000002</c:v>
                </c:pt>
                <c:pt idx="1863">
                  <c:v>0.74519999999999997</c:v>
                </c:pt>
                <c:pt idx="1864">
                  <c:v>0.74560000000000004</c:v>
                </c:pt>
                <c:pt idx="1865">
                  <c:v>0.746</c:v>
                </c:pt>
                <c:pt idx="1866">
                  <c:v>0.74640000000000006</c:v>
                </c:pt>
                <c:pt idx="1867">
                  <c:v>0.74680000000000002</c:v>
                </c:pt>
                <c:pt idx="1868">
                  <c:v>0.74719999999999998</c:v>
                </c:pt>
                <c:pt idx="1869">
                  <c:v>0.74759999999999993</c:v>
                </c:pt>
                <c:pt idx="1870">
                  <c:v>0.748</c:v>
                </c:pt>
                <c:pt idx="1871">
                  <c:v>0.74839999999999995</c:v>
                </c:pt>
                <c:pt idx="1872">
                  <c:v>0.74880000000000002</c:v>
                </c:pt>
                <c:pt idx="1873">
                  <c:v>0.74919999999999998</c:v>
                </c:pt>
                <c:pt idx="1874">
                  <c:v>0.74960000000000004</c:v>
                </c:pt>
                <c:pt idx="1875">
                  <c:v>0.75</c:v>
                </c:pt>
                <c:pt idx="1876">
                  <c:v>0.75040000000000007</c:v>
                </c:pt>
                <c:pt idx="1877">
                  <c:v>0.75080000000000002</c:v>
                </c:pt>
                <c:pt idx="1878">
                  <c:v>0.75120000000000009</c:v>
                </c:pt>
                <c:pt idx="1879">
                  <c:v>0.75159999999999993</c:v>
                </c:pt>
                <c:pt idx="1880">
                  <c:v>0.752</c:v>
                </c:pt>
                <c:pt idx="1881">
                  <c:v>0.75239999999999996</c:v>
                </c:pt>
                <c:pt idx="1882">
                  <c:v>0.75280000000000002</c:v>
                </c:pt>
                <c:pt idx="1883">
                  <c:v>0.75319999999999998</c:v>
                </c:pt>
                <c:pt idx="1884">
                  <c:v>0.75360000000000005</c:v>
                </c:pt>
                <c:pt idx="1885">
                  <c:v>0.754</c:v>
                </c:pt>
                <c:pt idx="1886">
                  <c:v>0.75439999999999996</c:v>
                </c:pt>
                <c:pt idx="1887">
                  <c:v>0.75480000000000003</c:v>
                </c:pt>
                <c:pt idx="1888">
                  <c:v>0.75519999999999998</c:v>
                </c:pt>
                <c:pt idx="1889">
                  <c:v>0.75560000000000005</c:v>
                </c:pt>
                <c:pt idx="1890">
                  <c:v>0.75600000000000001</c:v>
                </c:pt>
                <c:pt idx="1891">
                  <c:v>0.75639999999999996</c:v>
                </c:pt>
                <c:pt idx="1892">
                  <c:v>0.75679999999999992</c:v>
                </c:pt>
                <c:pt idx="1893">
                  <c:v>0.75719999999999998</c:v>
                </c:pt>
                <c:pt idx="1894">
                  <c:v>0.75759999999999994</c:v>
                </c:pt>
                <c:pt idx="1895">
                  <c:v>0.75800000000000001</c:v>
                </c:pt>
                <c:pt idx="1896">
                  <c:v>0.75839999999999996</c:v>
                </c:pt>
                <c:pt idx="1897">
                  <c:v>0.75880000000000003</c:v>
                </c:pt>
                <c:pt idx="1898">
                  <c:v>0.75919999999999999</c:v>
                </c:pt>
                <c:pt idx="1899">
                  <c:v>0.75960000000000005</c:v>
                </c:pt>
                <c:pt idx="1900">
                  <c:v>0.76</c:v>
                </c:pt>
                <c:pt idx="1901">
                  <c:v>0.76040000000000008</c:v>
                </c:pt>
                <c:pt idx="1902">
                  <c:v>0.76079999999999992</c:v>
                </c:pt>
                <c:pt idx="1903">
                  <c:v>0.76119999999999999</c:v>
                </c:pt>
                <c:pt idx="1904">
                  <c:v>0.76159999999999994</c:v>
                </c:pt>
                <c:pt idx="1905">
                  <c:v>0.76200000000000001</c:v>
                </c:pt>
                <c:pt idx="1906">
                  <c:v>0.76239999999999997</c:v>
                </c:pt>
                <c:pt idx="1907">
                  <c:v>0.76280000000000003</c:v>
                </c:pt>
                <c:pt idx="1908">
                  <c:v>0.76319999999999999</c:v>
                </c:pt>
                <c:pt idx="1909">
                  <c:v>0.76360000000000006</c:v>
                </c:pt>
                <c:pt idx="1910">
                  <c:v>0.76400000000000001</c:v>
                </c:pt>
                <c:pt idx="1911">
                  <c:v>0.76440000000000008</c:v>
                </c:pt>
                <c:pt idx="1912">
                  <c:v>0.76480000000000004</c:v>
                </c:pt>
                <c:pt idx="1913">
                  <c:v>0.76519999999999999</c:v>
                </c:pt>
                <c:pt idx="1914">
                  <c:v>0.76559999999999995</c:v>
                </c:pt>
                <c:pt idx="1915">
                  <c:v>0.76600000000000001</c:v>
                </c:pt>
                <c:pt idx="1916">
                  <c:v>0.76639999999999997</c:v>
                </c:pt>
                <c:pt idx="1917">
                  <c:v>0.76680000000000004</c:v>
                </c:pt>
                <c:pt idx="1918">
                  <c:v>0.76719999999999999</c:v>
                </c:pt>
                <c:pt idx="1919">
                  <c:v>0.76760000000000006</c:v>
                </c:pt>
                <c:pt idx="1920">
                  <c:v>0.76800000000000002</c:v>
                </c:pt>
                <c:pt idx="1921">
                  <c:v>0.76840000000000008</c:v>
                </c:pt>
                <c:pt idx="1922">
                  <c:v>0.76880000000000004</c:v>
                </c:pt>
                <c:pt idx="1923">
                  <c:v>0.76919999999999999</c:v>
                </c:pt>
                <c:pt idx="1924">
                  <c:v>0.76959999999999995</c:v>
                </c:pt>
                <c:pt idx="1925">
                  <c:v>0.76999999999999991</c:v>
                </c:pt>
                <c:pt idx="1926">
                  <c:v>0.77039999999999997</c:v>
                </c:pt>
                <c:pt idx="1927">
                  <c:v>0.77079999999999993</c:v>
                </c:pt>
                <c:pt idx="1928">
                  <c:v>0.7712</c:v>
                </c:pt>
                <c:pt idx="1929">
                  <c:v>0.77159999999999995</c:v>
                </c:pt>
                <c:pt idx="1930">
                  <c:v>0.77200000000000002</c:v>
                </c:pt>
                <c:pt idx="1931">
                  <c:v>0.77239999999999998</c:v>
                </c:pt>
                <c:pt idx="1932">
                  <c:v>0.77280000000000004</c:v>
                </c:pt>
                <c:pt idx="1933">
                  <c:v>0.7732</c:v>
                </c:pt>
                <c:pt idx="1934">
                  <c:v>0.77360000000000007</c:v>
                </c:pt>
                <c:pt idx="1935">
                  <c:v>0.77399999999999991</c:v>
                </c:pt>
                <c:pt idx="1936">
                  <c:v>0.77439999999999998</c:v>
                </c:pt>
                <c:pt idx="1937">
                  <c:v>0.77479999999999993</c:v>
                </c:pt>
                <c:pt idx="1938">
                  <c:v>0.7752</c:v>
                </c:pt>
                <c:pt idx="1939">
                  <c:v>0.77559999999999996</c:v>
                </c:pt>
                <c:pt idx="1940">
                  <c:v>0.77600000000000002</c:v>
                </c:pt>
                <c:pt idx="1941">
                  <c:v>0.77639999999999998</c:v>
                </c:pt>
                <c:pt idx="1942">
                  <c:v>0.77680000000000005</c:v>
                </c:pt>
                <c:pt idx="1943">
                  <c:v>0.7772</c:v>
                </c:pt>
                <c:pt idx="1944">
                  <c:v>0.77760000000000007</c:v>
                </c:pt>
                <c:pt idx="1945">
                  <c:v>0.77800000000000002</c:v>
                </c:pt>
                <c:pt idx="1946">
                  <c:v>0.77839999999999998</c:v>
                </c:pt>
                <c:pt idx="1947">
                  <c:v>0.77879999999999994</c:v>
                </c:pt>
                <c:pt idx="1948">
                  <c:v>0.7792</c:v>
                </c:pt>
                <c:pt idx="1949">
                  <c:v>0.77959999999999996</c:v>
                </c:pt>
                <c:pt idx="1950">
                  <c:v>0.78</c:v>
                </c:pt>
                <c:pt idx="1951">
                  <c:v>0.78039999999999998</c:v>
                </c:pt>
                <c:pt idx="1952">
                  <c:v>0.78080000000000005</c:v>
                </c:pt>
                <c:pt idx="1953">
                  <c:v>0.78120000000000001</c:v>
                </c:pt>
                <c:pt idx="1954">
                  <c:v>0.78160000000000007</c:v>
                </c:pt>
                <c:pt idx="1955">
                  <c:v>0.78200000000000003</c:v>
                </c:pt>
                <c:pt idx="1956">
                  <c:v>0.7824000000000001</c:v>
                </c:pt>
                <c:pt idx="1957">
                  <c:v>0.78280000000000005</c:v>
                </c:pt>
                <c:pt idx="1958">
                  <c:v>0.78320000000000001</c:v>
                </c:pt>
                <c:pt idx="1959">
                  <c:v>0.78359999999999996</c:v>
                </c:pt>
                <c:pt idx="1960">
                  <c:v>0.78400000000000003</c:v>
                </c:pt>
                <c:pt idx="1961">
                  <c:v>0.78439999999999999</c:v>
                </c:pt>
                <c:pt idx="1962">
                  <c:v>0.78479999999999994</c:v>
                </c:pt>
                <c:pt idx="1963">
                  <c:v>0.78520000000000001</c:v>
                </c:pt>
                <c:pt idx="1964">
                  <c:v>0.78559999999999997</c:v>
                </c:pt>
                <c:pt idx="1965">
                  <c:v>0.78600000000000003</c:v>
                </c:pt>
                <c:pt idx="1966">
                  <c:v>0.78639999999999999</c:v>
                </c:pt>
                <c:pt idx="1967">
                  <c:v>0.78680000000000005</c:v>
                </c:pt>
                <c:pt idx="1968">
                  <c:v>0.78720000000000001</c:v>
                </c:pt>
                <c:pt idx="1969">
                  <c:v>0.78759999999999997</c:v>
                </c:pt>
                <c:pt idx="1970">
                  <c:v>0.78799999999999992</c:v>
                </c:pt>
                <c:pt idx="1971">
                  <c:v>0.78839999999999999</c:v>
                </c:pt>
                <c:pt idx="1972">
                  <c:v>0.78879999999999995</c:v>
                </c:pt>
                <c:pt idx="1973">
                  <c:v>0.78920000000000001</c:v>
                </c:pt>
                <c:pt idx="1974">
                  <c:v>0.78959999999999997</c:v>
                </c:pt>
                <c:pt idx="1975">
                  <c:v>0.79</c:v>
                </c:pt>
                <c:pt idx="1976">
                  <c:v>0.79039999999999999</c:v>
                </c:pt>
                <c:pt idx="1977">
                  <c:v>0.79080000000000006</c:v>
                </c:pt>
                <c:pt idx="1978">
                  <c:v>0.79120000000000001</c:v>
                </c:pt>
                <c:pt idx="1979">
                  <c:v>0.79160000000000008</c:v>
                </c:pt>
                <c:pt idx="1980">
                  <c:v>0.79199999999999993</c:v>
                </c:pt>
                <c:pt idx="1981">
                  <c:v>0.79239999999999999</c:v>
                </c:pt>
                <c:pt idx="1982">
                  <c:v>0.79279999999999995</c:v>
                </c:pt>
                <c:pt idx="1983">
                  <c:v>0.79320000000000002</c:v>
                </c:pt>
                <c:pt idx="1984">
                  <c:v>0.79359999999999997</c:v>
                </c:pt>
                <c:pt idx="1985">
                  <c:v>0.79400000000000004</c:v>
                </c:pt>
                <c:pt idx="1986">
                  <c:v>0.7944</c:v>
                </c:pt>
                <c:pt idx="1987">
                  <c:v>0.79480000000000006</c:v>
                </c:pt>
                <c:pt idx="1988">
                  <c:v>0.79520000000000002</c:v>
                </c:pt>
                <c:pt idx="1989">
                  <c:v>0.79560000000000008</c:v>
                </c:pt>
                <c:pt idx="1990">
                  <c:v>0.79600000000000004</c:v>
                </c:pt>
                <c:pt idx="1991">
                  <c:v>0.7964</c:v>
                </c:pt>
                <c:pt idx="1992">
                  <c:v>0.79679999999999995</c:v>
                </c:pt>
                <c:pt idx="1993">
                  <c:v>0.79720000000000002</c:v>
                </c:pt>
                <c:pt idx="1994">
                  <c:v>0.79759999999999998</c:v>
                </c:pt>
                <c:pt idx="1995">
                  <c:v>0.79800000000000004</c:v>
                </c:pt>
                <c:pt idx="1996">
                  <c:v>0.7984</c:v>
                </c:pt>
                <c:pt idx="1997">
                  <c:v>0.79879999999999995</c:v>
                </c:pt>
                <c:pt idx="1998">
                  <c:v>0.79920000000000002</c:v>
                </c:pt>
                <c:pt idx="1999">
                  <c:v>0.79959999999999998</c:v>
                </c:pt>
                <c:pt idx="2000">
                  <c:v>0.8</c:v>
                </c:pt>
                <c:pt idx="2001">
                  <c:v>0.8004</c:v>
                </c:pt>
                <c:pt idx="2002">
                  <c:v>0.80079999999999996</c:v>
                </c:pt>
                <c:pt idx="2003">
                  <c:v>0.80119999999999991</c:v>
                </c:pt>
                <c:pt idx="2004">
                  <c:v>0.80159999999999998</c:v>
                </c:pt>
                <c:pt idx="2005">
                  <c:v>0.80199999999999994</c:v>
                </c:pt>
                <c:pt idx="2006">
                  <c:v>0.8024</c:v>
                </c:pt>
                <c:pt idx="2007">
                  <c:v>0.80279999999999996</c:v>
                </c:pt>
                <c:pt idx="2008">
                  <c:v>0.80320000000000003</c:v>
                </c:pt>
                <c:pt idx="2009">
                  <c:v>0.80359999999999998</c:v>
                </c:pt>
                <c:pt idx="2010">
                  <c:v>0.80400000000000005</c:v>
                </c:pt>
                <c:pt idx="2011">
                  <c:v>0.8044</c:v>
                </c:pt>
                <c:pt idx="2012">
                  <c:v>0.80480000000000007</c:v>
                </c:pt>
                <c:pt idx="2013">
                  <c:v>0.80519999999999992</c:v>
                </c:pt>
                <c:pt idx="2014">
                  <c:v>0.80559999999999998</c:v>
                </c:pt>
                <c:pt idx="2015">
                  <c:v>0.80599999999999994</c:v>
                </c:pt>
                <c:pt idx="2016">
                  <c:v>0.80640000000000001</c:v>
                </c:pt>
                <c:pt idx="2017">
                  <c:v>0.80679999999999996</c:v>
                </c:pt>
                <c:pt idx="2018">
                  <c:v>0.80720000000000003</c:v>
                </c:pt>
                <c:pt idx="2019">
                  <c:v>0.80759999999999998</c:v>
                </c:pt>
                <c:pt idx="2020">
                  <c:v>0.80800000000000005</c:v>
                </c:pt>
                <c:pt idx="2021">
                  <c:v>0.80840000000000001</c:v>
                </c:pt>
                <c:pt idx="2022">
                  <c:v>0.80880000000000007</c:v>
                </c:pt>
                <c:pt idx="2023">
                  <c:v>0.80920000000000003</c:v>
                </c:pt>
                <c:pt idx="2024">
                  <c:v>0.80959999999999999</c:v>
                </c:pt>
                <c:pt idx="2025">
                  <c:v>0.80999999999999994</c:v>
                </c:pt>
                <c:pt idx="2026">
                  <c:v>0.81040000000000001</c:v>
                </c:pt>
                <c:pt idx="2027">
                  <c:v>0.81079999999999997</c:v>
                </c:pt>
                <c:pt idx="2028">
                  <c:v>0.81120000000000003</c:v>
                </c:pt>
                <c:pt idx="2029">
                  <c:v>0.81159999999999999</c:v>
                </c:pt>
                <c:pt idx="2030">
                  <c:v>0.81200000000000006</c:v>
                </c:pt>
                <c:pt idx="2031">
                  <c:v>0.81240000000000001</c:v>
                </c:pt>
                <c:pt idx="2032">
                  <c:v>0.81280000000000008</c:v>
                </c:pt>
                <c:pt idx="2033">
                  <c:v>0.81320000000000003</c:v>
                </c:pt>
                <c:pt idx="2034">
                  <c:v>0.81359999999999999</c:v>
                </c:pt>
                <c:pt idx="2035">
                  <c:v>0.81400000000000006</c:v>
                </c:pt>
                <c:pt idx="2036">
                  <c:v>0.8143999999999999</c:v>
                </c:pt>
                <c:pt idx="2037">
                  <c:v>0.81479999999999997</c:v>
                </c:pt>
                <c:pt idx="2038">
                  <c:v>0.81519999999999992</c:v>
                </c:pt>
                <c:pt idx="2039">
                  <c:v>0.81559999999999999</c:v>
                </c:pt>
                <c:pt idx="2040">
                  <c:v>0.81599999999999995</c:v>
                </c:pt>
                <c:pt idx="2041">
                  <c:v>0.81640000000000001</c:v>
                </c:pt>
                <c:pt idx="2042">
                  <c:v>0.81679999999999997</c:v>
                </c:pt>
                <c:pt idx="2043">
                  <c:v>0.81720000000000004</c:v>
                </c:pt>
                <c:pt idx="2044">
                  <c:v>0.81759999999999999</c:v>
                </c:pt>
                <c:pt idx="2045">
                  <c:v>0.81800000000000006</c:v>
                </c:pt>
                <c:pt idx="2046">
                  <c:v>0.81840000000000002</c:v>
                </c:pt>
                <c:pt idx="2047">
                  <c:v>0.81879999999999997</c:v>
                </c:pt>
                <c:pt idx="2048">
                  <c:v>0.81919999999999993</c:v>
                </c:pt>
                <c:pt idx="2049">
                  <c:v>0.8196</c:v>
                </c:pt>
                <c:pt idx="2050">
                  <c:v>0.82</c:v>
                </c:pt>
                <c:pt idx="2051">
                  <c:v>0.82040000000000002</c:v>
                </c:pt>
                <c:pt idx="2052">
                  <c:v>0.82079999999999997</c:v>
                </c:pt>
                <c:pt idx="2053">
                  <c:v>0.82120000000000004</c:v>
                </c:pt>
                <c:pt idx="2054">
                  <c:v>0.8216</c:v>
                </c:pt>
                <c:pt idx="2055">
                  <c:v>0.82200000000000006</c:v>
                </c:pt>
                <c:pt idx="2056">
                  <c:v>0.82240000000000002</c:v>
                </c:pt>
                <c:pt idx="2057">
                  <c:v>0.82280000000000009</c:v>
                </c:pt>
                <c:pt idx="2058">
                  <c:v>0.82319999999999993</c:v>
                </c:pt>
                <c:pt idx="2059">
                  <c:v>0.8236</c:v>
                </c:pt>
                <c:pt idx="2060">
                  <c:v>0.82399999999999995</c:v>
                </c:pt>
                <c:pt idx="2061">
                  <c:v>0.82440000000000002</c:v>
                </c:pt>
                <c:pt idx="2062">
                  <c:v>0.82479999999999998</c:v>
                </c:pt>
                <c:pt idx="2063">
                  <c:v>0.82520000000000004</c:v>
                </c:pt>
                <c:pt idx="2064">
                  <c:v>0.8256</c:v>
                </c:pt>
                <c:pt idx="2065">
                  <c:v>0.82600000000000007</c:v>
                </c:pt>
                <c:pt idx="2066">
                  <c:v>0.82640000000000002</c:v>
                </c:pt>
                <c:pt idx="2067">
                  <c:v>0.82680000000000009</c:v>
                </c:pt>
                <c:pt idx="2068">
                  <c:v>0.82720000000000005</c:v>
                </c:pt>
                <c:pt idx="2069">
                  <c:v>0.8276</c:v>
                </c:pt>
                <c:pt idx="2070">
                  <c:v>0.82799999999999996</c:v>
                </c:pt>
                <c:pt idx="2071">
                  <c:v>0.82840000000000003</c:v>
                </c:pt>
                <c:pt idx="2072">
                  <c:v>0.82879999999999998</c:v>
                </c:pt>
                <c:pt idx="2073">
                  <c:v>0.82919999999999994</c:v>
                </c:pt>
                <c:pt idx="2074">
                  <c:v>0.8296</c:v>
                </c:pt>
                <c:pt idx="2075">
                  <c:v>0.83</c:v>
                </c:pt>
                <c:pt idx="2076">
                  <c:v>0.83040000000000003</c:v>
                </c:pt>
                <c:pt idx="2077">
                  <c:v>0.83079999999999998</c:v>
                </c:pt>
                <c:pt idx="2078">
                  <c:v>0.83120000000000005</c:v>
                </c:pt>
                <c:pt idx="2079">
                  <c:v>0.83160000000000001</c:v>
                </c:pt>
                <c:pt idx="2080">
                  <c:v>0.83199999999999996</c:v>
                </c:pt>
                <c:pt idx="2081">
                  <c:v>0.83239999999999992</c:v>
                </c:pt>
                <c:pt idx="2082">
                  <c:v>0.83279999999999998</c:v>
                </c:pt>
                <c:pt idx="2083">
                  <c:v>0.83319999999999994</c:v>
                </c:pt>
                <c:pt idx="2084">
                  <c:v>0.83360000000000001</c:v>
                </c:pt>
                <c:pt idx="2085">
                  <c:v>0.83399999999999996</c:v>
                </c:pt>
                <c:pt idx="2086">
                  <c:v>0.83440000000000003</c:v>
                </c:pt>
                <c:pt idx="2087">
                  <c:v>0.83479999999999999</c:v>
                </c:pt>
                <c:pt idx="2088">
                  <c:v>0.83520000000000005</c:v>
                </c:pt>
                <c:pt idx="2089">
                  <c:v>0.83560000000000001</c:v>
                </c:pt>
                <c:pt idx="2090">
                  <c:v>0.83600000000000008</c:v>
                </c:pt>
                <c:pt idx="2091">
                  <c:v>0.83639999999999992</c:v>
                </c:pt>
                <c:pt idx="2092">
                  <c:v>0.83679999999999999</c:v>
                </c:pt>
                <c:pt idx="2093">
                  <c:v>0.83719999999999994</c:v>
                </c:pt>
                <c:pt idx="2094">
                  <c:v>0.83760000000000001</c:v>
                </c:pt>
                <c:pt idx="2095">
                  <c:v>0.83799999999999997</c:v>
                </c:pt>
                <c:pt idx="2096">
                  <c:v>0.83840000000000003</c:v>
                </c:pt>
                <c:pt idx="2097">
                  <c:v>0.83879999999999999</c:v>
                </c:pt>
                <c:pt idx="2098">
                  <c:v>0.83920000000000006</c:v>
                </c:pt>
                <c:pt idx="2099">
                  <c:v>0.83960000000000001</c:v>
                </c:pt>
                <c:pt idx="2100">
                  <c:v>0.84000000000000008</c:v>
                </c:pt>
                <c:pt idx="2101">
                  <c:v>0.84040000000000004</c:v>
                </c:pt>
                <c:pt idx="2102">
                  <c:v>0.84079999999999999</c:v>
                </c:pt>
                <c:pt idx="2103">
                  <c:v>0.84119999999999995</c:v>
                </c:pt>
                <c:pt idx="2104">
                  <c:v>0.84160000000000001</c:v>
                </c:pt>
                <c:pt idx="2105">
                  <c:v>0.84199999999999997</c:v>
                </c:pt>
                <c:pt idx="2106">
                  <c:v>0.84240000000000004</c:v>
                </c:pt>
                <c:pt idx="2107">
                  <c:v>0.84279999999999999</c:v>
                </c:pt>
                <c:pt idx="2108">
                  <c:v>0.84319999999999995</c:v>
                </c:pt>
                <c:pt idx="2109">
                  <c:v>0.84360000000000002</c:v>
                </c:pt>
                <c:pt idx="2110">
                  <c:v>0.84399999999999997</c:v>
                </c:pt>
                <c:pt idx="2111">
                  <c:v>0.84440000000000004</c:v>
                </c:pt>
                <c:pt idx="2112">
                  <c:v>0.8448</c:v>
                </c:pt>
                <c:pt idx="2113">
                  <c:v>0.84520000000000006</c:v>
                </c:pt>
                <c:pt idx="2114">
                  <c:v>0.84559999999999991</c:v>
                </c:pt>
                <c:pt idx="2115">
                  <c:v>0.84599999999999997</c:v>
                </c:pt>
                <c:pt idx="2116">
                  <c:v>0.84639999999999993</c:v>
                </c:pt>
                <c:pt idx="2117">
                  <c:v>0.8468</c:v>
                </c:pt>
                <c:pt idx="2118">
                  <c:v>0.84719999999999995</c:v>
                </c:pt>
                <c:pt idx="2119">
                  <c:v>0.84760000000000002</c:v>
                </c:pt>
                <c:pt idx="2120">
                  <c:v>0.84799999999999998</c:v>
                </c:pt>
                <c:pt idx="2121">
                  <c:v>0.84840000000000004</c:v>
                </c:pt>
                <c:pt idx="2122">
                  <c:v>0.8488</c:v>
                </c:pt>
                <c:pt idx="2123">
                  <c:v>0.84920000000000007</c:v>
                </c:pt>
                <c:pt idx="2124">
                  <c:v>0.84960000000000002</c:v>
                </c:pt>
                <c:pt idx="2125">
                  <c:v>0.85</c:v>
                </c:pt>
                <c:pt idx="2126">
                  <c:v>0.85039999999999993</c:v>
                </c:pt>
                <c:pt idx="2127">
                  <c:v>0.8508</c:v>
                </c:pt>
                <c:pt idx="2128">
                  <c:v>0.85119999999999996</c:v>
                </c:pt>
                <c:pt idx="2129">
                  <c:v>0.85160000000000002</c:v>
                </c:pt>
                <c:pt idx="2130">
                  <c:v>0.85199999999999998</c:v>
                </c:pt>
                <c:pt idx="2131">
                  <c:v>0.85240000000000005</c:v>
                </c:pt>
                <c:pt idx="2132">
                  <c:v>0.8528</c:v>
                </c:pt>
                <c:pt idx="2133">
                  <c:v>0.85320000000000007</c:v>
                </c:pt>
                <c:pt idx="2134">
                  <c:v>0.85360000000000003</c:v>
                </c:pt>
                <c:pt idx="2135">
                  <c:v>0.85400000000000009</c:v>
                </c:pt>
                <c:pt idx="2136">
                  <c:v>0.85439999999999994</c:v>
                </c:pt>
                <c:pt idx="2137">
                  <c:v>0.8548</c:v>
                </c:pt>
                <c:pt idx="2138">
                  <c:v>0.85519999999999996</c:v>
                </c:pt>
                <c:pt idx="2139">
                  <c:v>0.85560000000000003</c:v>
                </c:pt>
                <c:pt idx="2140">
                  <c:v>0.85599999999999998</c:v>
                </c:pt>
                <c:pt idx="2141">
                  <c:v>0.85640000000000005</c:v>
                </c:pt>
                <c:pt idx="2142">
                  <c:v>0.85680000000000001</c:v>
                </c:pt>
                <c:pt idx="2143">
                  <c:v>0.85720000000000007</c:v>
                </c:pt>
                <c:pt idx="2144">
                  <c:v>0.85760000000000003</c:v>
                </c:pt>
                <c:pt idx="2145">
                  <c:v>0.85799999999999998</c:v>
                </c:pt>
                <c:pt idx="2146">
                  <c:v>0.85840000000000005</c:v>
                </c:pt>
                <c:pt idx="2147">
                  <c:v>0.8587999999999999</c:v>
                </c:pt>
                <c:pt idx="2148">
                  <c:v>0.85919999999999996</c:v>
                </c:pt>
                <c:pt idx="2149">
                  <c:v>0.85959999999999992</c:v>
                </c:pt>
                <c:pt idx="2150">
                  <c:v>0.86</c:v>
                </c:pt>
                <c:pt idx="2151">
                  <c:v>0.86039999999999994</c:v>
                </c:pt>
                <c:pt idx="2152">
                  <c:v>0.86080000000000001</c:v>
                </c:pt>
                <c:pt idx="2153">
                  <c:v>0.86119999999999997</c:v>
                </c:pt>
                <c:pt idx="2154">
                  <c:v>0.86160000000000003</c:v>
                </c:pt>
                <c:pt idx="2155">
                  <c:v>0.86199999999999999</c:v>
                </c:pt>
                <c:pt idx="2156">
                  <c:v>0.86240000000000006</c:v>
                </c:pt>
                <c:pt idx="2157">
                  <c:v>0.86280000000000001</c:v>
                </c:pt>
                <c:pt idx="2158">
                  <c:v>0.86319999999999997</c:v>
                </c:pt>
                <c:pt idx="2159">
                  <c:v>0.86359999999999992</c:v>
                </c:pt>
                <c:pt idx="2160">
                  <c:v>0.86399999999999999</c:v>
                </c:pt>
                <c:pt idx="2161">
                  <c:v>0.86439999999999995</c:v>
                </c:pt>
                <c:pt idx="2162">
                  <c:v>0.86480000000000001</c:v>
                </c:pt>
                <c:pt idx="2163">
                  <c:v>0.86519999999999997</c:v>
                </c:pt>
                <c:pt idx="2164">
                  <c:v>0.86560000000000004</c:v>
                </c:pt>
                <c:pt idx="2165">
                  <c:v>0.86599999999999999</c:v>
                </c:pt>
                <c:pt idx="2166">
                  <c:v>0.86640000000000006</c:v>
                </c:pt>
                <c:pt idx="2167">
                  <c:v>0.86680000000000001</c:v>
                </c:pt>
                <c:pt idx="2168">
                  <c:v>0.86720000000000008</c:v>
                </c:pt>
                <c:pt idx="2169">
                  <c:v>0.86759999999999993</c:v>
                </c:pt>
                <c:pt idx="2170">
                  <c:v>0.86799999999999999</c:v>
                </c:pt>
                <c:pt idx="2171">
                  <c:v>0.86839999999999995</c:v>
                </c:pt>
                <c:pt idx="2172">
                  <c:v>0.86880000000000002</c:v>
                </c:pt>
                <c:pt idx="2173">
                  <c:v>0.86919999999999997</c:v>
                </c:pt>
                <c:pt idx="2174">
                  <c:v>0.86960000000000004</c:v>
                </c:pt>
                <c:pt idx="2175">
                  <c:v>0.87</c:v>
                </c:pt>
                <c:pt idx="2176">
                  <c:v>0.87040000000000006</c:v>
                </c:pt>
                <c:pt idx="2177">
                  <c:v>0.87080000000000002</c:v>
                </c:pt>
                <c:pt idx="2178">
                  <c:v>0.87120000000000009</c:v>
                </c:pt>
                <c:pt idx="2179">
                  <c:v>0.87160000000000004</c:v>
                </c:pt>
                <c:pt idx="2180">
                  <c:v>0.87200000000000011</c:v>
                </c:pt>
                <c:pt idx="2181">
                  <c:v>0.87239999999999995</c:v>
                </c:pt>
                <c:pt idx="2182">
                  <c:v>0.87280000000000002</c:v>
                </c:pt>
                <c:pt idx="2183">
                  <c:v>0.87319999999999998</c:v>
                </c:pt>
                <c:pt idx="2184">
                  <c:v>0.87359999999999993</c:v>
                </c:pt>
                <c:pt idx="2185">
                  <c:v>0.874</c:v>
                </c:pt>
                <c:pt idx="2186">
                  <c:v>0.87439999999999996</c:v>
                </c:pt>
                <c:pt idx="2187">
                  <c:v>0.87480000000000002</c:v>
                </c:pt>
                <c:pt idx="2188">
                  <c:v>0.87519999999999998</c:v>
                </c:pt>
                <c:pt idx="2189">
                  <c:v>0.87560000000000004</c:v>
                </c:pt>
                <c:pt idx="2190">
                  <c:v>0.876</c:v>
                </c:pt>
                <c:pt idx="2191">
                  <c:v>0.87640000000000007</c:v>
                </c:pt>
                <c:pt idx="2192">
                  <c:v>0.87679999999999991</c:v>
                </c:pt>
                <c:pt idx="2193">
                  <c:v>0.87719999999999998</c:v>
                </c:pt>
                <c:pt idx="2194">
                  <c:v>0.87759999999999994</c:v>
                </c:pt>
                <c:pt idx="2195">
                  <c:v>0.878</c:v>
                </c:pt>
                <c:pt idx="2196">
                  <c:v>0.87839999999999996</c:v>
                </c:pt>
                <c:pt idx="2197">
                  <c:v>0.87880000000000003</c:v>
                </c:pt>
                <c:pt idx="2198">
                  <c:v>0.87919999999999998</c:v>
                </c:pt>
                <c:pt idx="2199">
                  <c:v>0.87960000000000005</c:v>
                </c:pt>
                <c:pt idx="2200">
                  <c:v>0.88</c:v>
                </c:pt>
                <c:pt idx="2201">
                  <c:v>0.88040000000000007</c:v>
                </c:pt>
                <c:pt idx="2202">
                  <c:v>0.88080000000000003</c:v>
                </c:pt>
                <c:pt idx="2203">
                  <c:v>0.88119999999999998</c:v>
                </c:pt>
                <c:pt idx="2204">
                  <c:v>0.88159999999999994</c:v>
                </c:pt>
                <c:pt idx="2205">
                  <c:v>0.88200000000000001</c:v>
                </c:pt>
                <c:pt idx="2206">
                  <c:v>0.88239999999999996</c:v>
                </c:pt>
                <c:pt idx="2207">
                  <c:v>0.88280000000000003</c:v>
                </c:pt>
                <c:pt idx="2208">
                  <c:v>0.88319999999999999</c:v>
                </c:pt>
                <c:pt idx="2209">
                  <c:v>0.88360000000000005</c:v>
                </c:pt>
                <c:pt idx="2210">
                  <c:v>0.88400000000000001</c:v>
                </c:pt>
                <c:pt idx="2211">
                  <c:v>0.88440000000000007</c:v>
                </c:pt>
                <c:pt idx="2212">
                  <c:v>0.88480000000000003</c:v>
                </c:pt>
                <c:pt idx="2213">
                  <c:v>0.8852000000000001</c:v>
                </c:pt>
                <c:pt idx="2214">
                  <c:v>0.88559999999999994</c:v>
                </c:pt>
                <c:pt idx="2215">
                  <c:v>0.88600000000000001</c:v>
                </c:pt>
                <c:pt idx="2216">
                  <c:v>0.88639999999999997</c:v>
                </c:pt>
                <c:pt idx="2217">
                  <c:v>0.88680000000000003</c:v>
                </c:pt>
                <c:pt idx="2218">
                  <c:v>0.88719999999999999</c:v>
                </c:pt>
                <c:pt idx="2219">
                  <c:v>0.88759999999999994</c:v>
                </c:pt>
                <c:pt idx="2220">
                  <c:v>0.88800000000000001</c:v>
                </c:pt>
                <c:pt idx="2221">
                  <c:v>0.88839999999999997</c:v>
                </c:pt>
                <c:pt idx="2222">
                  <c:v>0.88880000000000003</c:v>
                </c:pt>
                <c:pt idx="2223">
                  <c:v>0.88919999999999999</c:v>
                </c:pt>
                <c:pt idx="2224">
                  <c:v>0.88960000000000006</c:v>
                </c:pt>
                <c:pt idx="2225">
                  <c:v>0.8899999999999999</c:v>
                </c:pt>
                <c:pt idx="2226">
                  <c:v>0.89039999999999997</c:v>
                </c:pt>
                <c:pt idx="2227">
                  <c:v>0.89079999999999993</c:v>
                </c:pt>
                <c:pt idx="2228">
                  <c:v>0.89119999999999999</c:v>
                </c:pt>
                <c:pt idx="2229">
                  <c:v>0.89159999999999995</c:v>
                </c:pt>
              </c:numCache>
            </c:numRef>
          </c:xVal>
          <c:yVal>
            <c:numRef>
              <c:f>'Time of Arrival Spectra'!$AU$2:$AU$2231</c:f>
              <c:numCache>
                <c:formatCode>0.00</c:formatCode>
                <c:ptCount val="2230"/>
                <c:pt idx="0">
                  <c:v>0.05</c:v>
                </c:pt>
                <c:pt idx="1">
                  <c:v>0.05</c:v>
                </c:pt>
                <c:pt idx="2">
                  <c:v>0.05</c:v>
                </c:pt>
                <c:pt idx="3">
                  <c:v>0.05</c:v>
                </c:pt>
                <c:pt idx="4">
                  <c:v>0.05</c:v>
                </c:pt>
                <c:pt idx="5">
                  <c:v>0.05</c:v>
                </c:pt>
                <c:pt idx="6">
                  <c:v>0.05</c:v>
                </c:pt>
                <c:pt idx="7">
                  <c:v>0.05</c:v>
                </c:pt>
                <c:pt idx="8">
                  <c:v>0.05</c:v>
                </c:pt>
                <c:pt idx="9">
                  <c:v>0.05</c:v>
                </c:pt>
                <c:pt idx="10">
                  <c:v>0.05</c:v>
                </c:pt>
                <c:pt idx="11">
                  <c:v>0.05</c:v>
                </c:pt>
                <c:pt idx="12">
                  <c:v>0.05</c:v>
                </c:pt>
                <c:pt idx="13">
                  <c:v>0.05</c:v>
                </c:pt>
                <c:pt idx="14">
                  <c:v>0.05</c:v>
                </c:pt>
                <c:pt idx="15">
                  <c:v>0.05</c:v>
                </c:pt>
                <c:pt idx="16">
                  <c:v>0.05</c:v>
                </c:pt>
                <c:pt idx="17">
                  <c:v>0.05</c:v>
                </c:pt>
                <c:pt idx="18">
                  <c:v>0.05</c:v>
                </c:pt>
                <c:pt idx="19">
                  <c:v>0.05</c:v>
                </c:pt>
                <c:pt idx="20">
                  <c:v>0.05</c:v>
                </c:pt>
                <c:pt idx="21">
                  <c:v>0.05</c:v>
                </c:pt>
                <c:pt idx="22">
                  <c:v>0.05</c:v>
                </c:pt>
                <c:pt idx="23">
                  <c:v>0.05</c:v>
                </c:pt>
                <c:pt idx="24">
                  <c:v>0.05</c:v>
                </c:pt>
                <c:pt idx="25">
                  <c:v>0.05</c:v>
                </c:pt>
                <c:pt idx="26">
                  <c:v>0.05</c:v>
                </c:pt>
                <c:pt idx="27">
                  <c:v>0.05</c:v>
                </c:pt>
                <c:pt idx="28">
                  <c:v>0.05</c:v>
                </c:pt>
                <c:pt idx="29">
                  <c:v>0.05</c:v>
                </c:pt>
                <c:pt idx="30">
                  <c:v>0.05</c:v>
                </c:pt>
                <c:pt idx="31">
                  <c:v>0.05</c:v>
                </c:pt>
                <c:pt idx="32">
                  <c:v>0.05</c:v>
                </c:pt>
                <c:pt idx="33">
                  <c:v>0.05</c:v>
                </c:pt>
                <c:pt idx="34">
                  <c:v>0.05</c:v>
                </c:pt>
                <c:pt idx="35">
                  <c:v>0.05</c:v>
                </c:pt>
                <c:pt idx="36">
                  <c:v>0.05</c:v>
                </c:pt>
                <c:pt idx="37">
                  <c:v>0.05</c:v>
                </c:pt>
                <c:pt idx="38">
                  <c:v>0.05</c:v>
                </c:pt>
                <c:pt idx="39">
                  <c:v>0.05</c:v>
                </c:pt>
                <c:pt idx="40">
                  <c:v>0.05</c:v>
                </c:pt>
                <c:pt idx="41">
                  <c:v>0.05</c:v>
                </c:pt>
                <c:pt idx="42">
                  <c:v>0.05</c:v>
                </c:pt>
                <c:pt idx="43">
                  <c:v>0.05</c:v>
                </c:pt>
                <c:pt idx="44">
                  <c:v>0.05</c:v>
                </c:pt>
                <c:pt idx="45">
                  <c:v>0.05</c:v>
                </c:pt>
                <c:pt idx="46">
                  <c:v>0.05</c:v>
                </c:pt>
                <c:pt idx="47">
                  <c:v>0.05</c:v>
                </c:pt>
                <c:pt idx="48">
                  <c:v>0.05</c:v>
                </c:pt>
                <c:pt idx="49">
                  <c:v>0.05</c:v>
                </c:pt>
                <c:pt idx="50">
                  <c:v>0.05</c:v>
                </c:pt>
                <c:pt idx="51">
                  <c:v>0.05</c:v>
                </c:pt>
                <c:pt idx="52">
                  <c:v>0.05</c:v>
                </c:pt>
                <c:pt idx="53">
                  <c:v>0.05</c:v>
                </c:pt>
                <c:pt idx="54">
                  <c:v>0.05</c:v>
                </c:pt>
                <c:pt idx="55">
                  <c:v>0.05</c:v>
                </c:pt>
                <c:pt idx="56">
                  <c:v>0.05</c:v>
                </c:pt>
                <c:pt idx="57">
                  <c:v>0.05</c:v>
                </c:pt>
                <c:pt idx="58">
                  <c:v>0.05</c:v>
                </c:pt>
                <c:pt idx="59">
                  <c:v>0.05</c:v>
                </c:pt>
                <c:pt idx="60">
                  <c:v>0.05</c:v>
                </c:pt>
                <c:pt idx="61">
                  <c:v>0.05</c:v>
                </c:pt>
                <c:pt idx="62">
                  <c:v>0.05</c:v>
                </c:pt>
                <c:pt idx="63">
                  <c:v>0.05</c:v>
                </c:pt>
                <c:pt idx="64">
                  <c:v>0.05</c:v>
                </c:pt>
                <c:pt idx="65">
                  <c:v>0.05</c:v>
                </c:pt>
                <c:pt idx="66">
                  <c:v>0.05</c:v>
                </c:pt>
                <c:pt idx="67">
                  <c:v>0.05</c:v>
                </c:pt>
                <c:pt idx="68">
                  <c:v>0.05</c:v>
                </c:pt>
                <c:pt idx="69">
                  <c:v>0.05</c:v>
                </c:pt>
                <c:pt idx="70">
                  <c:v>0.05</c:v>
                </c:pt>
                <c:pt idx="71">
                  <c:v>0.05</c:v>
                </c:pt>
                <c:pt idx="72">
                  <c:v>0.05</c:v>
                </c:pt>
                <c:pt idx="73">
                  <c:v>0.05</c:v>
                </c:pt>
                <c:pt idx="74">
                  <c:v>0.05</c:v>
                </c:pt>
                <c:pt idx="75">
                  <c:v>0.05</c:v>
                </c:pt>
                <c:pt idx="76">
                  <c:v>0.05</c:v>
                </c:pt>
                <c:pt idx="77">
                  <c:v>0.05</c:v>
                </c:pt>
                <c:pt idx="78">
                  <c:v>0.05</c:v>
                </c:pt>
                <c:pt idx="79">
                  <c:v>0.05</c:v>
                </c:pt>
                <c:pt idx="80">
                  <c:v>0.05</c:v>
                </c:pt>
                <c:pt idx="81">
                  <c:v>0.05</c:v>
                </c:pt>
                <c:pt idx="82">
                  <c:v>0.05</c:v>
                </c:pt>
                <c:pt idx="83">
                  <c:v>0.05</c:v>
                </c:pt>
                <c:pt idx="84">
                  <c:v>0.05</c:v>
                </c:pt>
                <c:pt idx="85">
                  <c:v>0.05</c:v>
                </c:pt>
                <c:pt idx="86">
                  <c:v>0.05</c:v>
                </c:pt>
                <c:pt idx="87">
                  <c:v>0.05</c:v>
                </c:pt>
                <c:pt idx="88">
                  <c:v>0.05</c:v>
                </c:pt>
                <c:pt idx="89">
                  <c:v>0.05</c:v>
                </c:pt>
                <c:pt idx="90">
                  <c:v>0.05</c:v>
                </c:pt>
                <c:pt idx="91">
                  <c:v>0.05</c:v>
                </c:pt>
                <c:pt idx="92">
                  <c:v>0.05</c:v>
                </c:pt>
                <c:pt idx="93">
                  <c:v>0.05</c:v>
                </c:pt>
                <c:pt idx="94">
                  <c:v>0.05</c:v>
                </c:pt>
                <c:pt idx="95">
                  <c:v>0.05</c:v>
                </c:pt>
                <c:pt idx="96">
                  <c:v>0.05</c:v>
                </c:pt>
                <c:pt idx="97">
                  <c:v>0.05</c:v>
                </c:pt>
                <c:pt idx="98">
                  <c:v>0.05</c:v>
                </c:pt>
                <c:pt idx="99">
                  <c:v>0.05</c:v>
                </c:pt>
                <c:pt idx="100">
                  <c:v>0.05</c:v>
                </c:pt>
                <c:pt idx="101">
                  <c:v>0.05</c:v>
                </c:pt>
                <c:pt idx="102">
                  <c:v>0.05</c:v>
                </c:pt>
                <c:pt idx="103">
                  <c:v>0.05</c:v>
                </c:pt>
                <c:pt idx="104">
                  <c:v>0.05</c:v>
                </c:pt>
                <c:pt idx="105">
                  <c:v>0.05</c:v>
                </c:pt>
                <c:pt idx="106">
                  <c:v>0.05</c:v>
                </c:pt>
                <c:pt idx="107">
                  <c:v>0.05</c:v>
                </c:pt>
                <c:pt idx="108">
                  <c:v>0.05</c:v>
                </c:pt>
                <c:pt idx="109">
                  <c:v>0.05</c:v>
                </c:pt>
                <c:pt idx="110">
                  <c:v>0.05</c:v>
                </c:pt>
                <c:pt idx="111">
                  <c:v>0.05</c:v>
                </c:pt>
                <c:pt idx="112">
                  <c:v>0.05</c:v>
                </c:pt>
                <c:pt idx="113">
                  <c:v>0.05</c:v>
                </c:pt>
                <c:pt idx="114">
                  <c:v>0.05</c:v>
                </c:pt>
                <c:pt idx="115">
                  <c:v>0.05</c:v>
                </c:pt>
                <c:pt idx="116">
                  <c:v>0.05</c:v>
                </c:pt>
                <c:pt idx="117">
                  <c:v>0.05</c:v>
                </c:pt>
                <c:pt idx="118">
                  <c:v>0.05</c:v>
                </c:pt>
                <c:pt idx="119">
                  <c:v>0.05</c:v>
                </c:pt>
                <c:pt idx="120">
                  <c:v>0.05</c:v>
                </c:pt>
                <c:pt idx="121">
                  <c:v>0.05</c:v>
                </c:pt>
                <c:pt idx="122">
                  <c:v>0.05</c:v>
                </c:pt>
                <c:pt idx="123">
                  <c:v>0.05</c:v>
                </c:pt>
                <c:pt idx="124">
                  <c:v>0.05</c:v>
                </c:pt>
                <c:pt idx="125">
                  <c:v>0.05</c:v>
                </c:pt>
                <c:pt idx="126">
                  <c:v>0.05</c:v>
                </c:pt>
                <c:pt idx="127">
                  <c:v>0.05</c:v>
                </c:pt>
                <c:pt idx="128">
                  <c:v>0.05</c:v>
                </c:pt>
                <c:pt idx="129">
                  <c:v>0.05</c:v>
                </c:pt>
                <c:pt idx="130">
                  <c:v>0.05</c:v>
                </c:pt>
                <c:pt idx="131">
                  <c:v>0.05</c:v>
                </c:pt>
                <c:pt idx="132">
                  <c:v>0.05</c:v>
                </c:pt>
                <c:pt idx="133">
                  <c:v>0.05</c:v>
                </c:pt>
                <c:pt idx="134">
                  <c:v>0.05</c:v>
                </c:pt>
                <c:pt idx="135">
                  <c:v>0.05</c:v>
                </c:pt>
                <c:pt idx="136">
                  <c:v>0.05</c:v>
                </c:pt>
                <c:pt idx="137">
                  <c:v>0.05</c:v>
                </c:pt>
                <c:pt idx="138">
                  <c:v>0.05</c:v>
                </c:pt>
                <c:pt idx="139">
                  <c:v>0.05</c:v>
                </c:pt>
                <c:pt idx="140">
                  <c:v>0.05</c:v>
                </c:pt>
                <c:pt idx="141">
                  <c:v>0.05</c:v>
                </c:pt>
                <c:pt idx="142">
                  <c:v>0.05</c:v>
                </c:pt>
                <c:pt idx="143">
                  <c:v>0.05</c:v>
                </c:pt>
                <c:pt idx="144">
                  <c:v>0.05</c:v>
                </c:pt>
                <c:pt idx="145">
                  <c:v>0.05</c:v>
                </c:pt>
                <c:pt idx="146">
                  <c:v>0.05</c:v>
                </c:pt>
                <c:pt idx="147">
                  <c:v>0.05</c:v>
                </c:pt>
                <c:pt idx="148">
                  <c:v>0.05</c:v>
                </c:pt>
                <c:pt idx="149">
                  <c:v>0.05</c:v>
                </c:pt>
                <c:pt idx="150">
                  <c:v>0.05</c:v>
                </c:pt>
                <c:pt idx="151">
                  <c:v>0.05</c:v>
                </c:pt>
                <c:pt idx="152">
                  <c:v>0.05</c:v>
                </c:pt>
                <c:pt idx="153">
                  <c:v>0.05</c:v>
                </c:pt>
                <c:pt idx="154">
                  <c:v>0.05</c:v>
                </c:pt>
                <c:pt idx="155">
                  <c:v>0.05</c:v>
                </c:pt>
                <c:pt idx="156">
                  <c:v>0.05</c:v>
                </c:pt>
                <c:pt idx="157">
                  <c:v>0.05</c:v>
                </c:pt>
                <c:pt idx="158">
                  <c:v>0.05</c:v>
                </c:pt>
                <c:pt idx="159">
                  <c:v>0.05</c:v>
                </c:pt>
                <c:pt idx="160">
                  <c:v>0.05</c:v>
                </c:pt>
                <c:pt idx="161">
                  <c:v>0.05</c:v>
                </c:pt>
                <c:pt idx="162">
                  <c:v>0.05</c:v>
                </c:pt>
                <c:pt idx="163">
                  <c:v>0.05</c:v>
                </c:pt>
                <c:pt idx="164">
                  <c:v>0.05</c:v>
                </c:pt>
                <c:pt idx="165">
                  <c:v>0.05</c:v>
                </c:pt>
                <c:pt idx="166">
                  <c:v>0.05</c:v>
                </c:pt>
                <c:pt idx="167">
                  <c:v>0.05</c:v>
                </c:pt>
                <c:pt idx="168">
                  <c:v>0.05</c:v>
                </c:pt>
                <c:pt idx="169">
                  <c:v>0.05</c:v>
                </c:pt>
                <c:pt idx="170">
                  <c:v>0.05</c:v>
                </c:pt>
                <c:pt idx="171">
                  <c:v>0.05</c:v>
                </c:pt>
                <c:pt idx="172">
                  <c:v>0.05</c:v>
                </c:pt>
                <c:pt idx="173">
                  <c:v>0.05</c:v>
                </c:pt>
                <c:pt idx="174">
                  <c:v>0.05</c:v>
                </c:pt>
                <c:pt idx="175">
                  <c:v>0.05</c:v>
                </c:pt>
                <c:pt idx="176">
                  <c:v>0.05</c:v>
                </c:pt>
                <c:pt idx="177">
                  <c:v>0.05</c:v>
                </c:pt>
                <c:pt idx="178">
                  <c:v>0.05</c:v>
                </c:pt>
                <c:pt idx="179">
                  <c:v>0.05</c:v>
                </c:pt>
                <c:pt idx="180">
                  <c:v>0.05</c:v>
                </c:pt>
                <c:pt idx="181">
                  <c:v>0.05</c:v>
                </c:pt>
                <c:pt idx="182">
                  <c:v>0.05</c:v>
                </c:pt>
                <c:pt idx="183">
                  <c:v>0.05</c:v>
                </c:pt>
                <c:pt idx="184">
                  <c:v>0.05</c:v>
                </c:pt>
                <c:pt idx="185">
                  <c:v>0.05</c:v>
                </c:pt>
                <c:pt idx="186">
                  <c:v>0.05</c:v>
                </c:pt>
                <c:pt idx="187">
                  <c:v>0.05</c:v>
                </c:pt>
                <c:pt idx="188">
                  <c:v>0.05</c:v>
                </c:pt>
                <c:pt idx="189">
                  <c:v>0.05</c:v>
                </c:pt>
                <c:pt idx="190">
                  <c:v>0.05</c:v>
                </c:pt>
                <c:pt idx="191">
                  <c:v>0.05</c:v>
                </c:pt>
                <c:pt idx="192">
                  <c:v>0.05</c:v>
                </c:pt>
                <c:pt idx="193">
                  <c:v>0.05</c:v>
                </c:pt>
                <c:pt idx="194">
                  <c:v>0.05</c:v>
                </c:pt>
                <c:pt idx="195">
                  <c:v>0.05</c:v>
                </c:pt>
                <c:pt idx="196">
                  <c:v>0.05</c:v>
                </c:pt>
                <c:pt idx="197">
                  <c:v>0.05</c:v>
                </c:pt>
                <c:pt idx="198">
                  <c:v>0.05</c:v>
                </c:pt>
                <c:pt idx="199">
                  <c:v>0.05</c:v>
                </c:pt>
                <c:pt idx="200">
                  <c:v>0.05</c:v>
                </c:pt>
                <c:pt idx="201">
                  <c:v>0.05</c:v>
                </c:pt>
                <c:pt idx="202">
                  <c:v>0.05</c:v>
                </c:pt>
                <c:pt idx="203">
                  <c:v>0.05</c:v>
                </c:pt>
                <c:pt idx="204">
                  <c:v>0.05</c:v>
                </c:pt>
                <c:pt idx="205">
                  <c:v>0.05</c:v>
                </c:pt>
                <c:pt idx="206">
                  <c:v>0.05</c:v>
                </c:pt>
                <c:pt idx="207">
                  <c:v>0.05</c:v>
                </c:pt>
                <c:pt idx="208">
                  <c:v>0.05</c:v>
                </c:pt>
                <c:pt idx="209">
                  <c:v>0.05</c:v>
                </c:pt>
                <c:pt idx="210">
                  <c:v>0.05</c:v>
                </c:pt>
                <c:pt idx="211">
                  <c:v>0.05</c:v>
                </c:pt>
                <c:pt idx="212">
                  <c:v>0.05</c:v>
                </c:pt>
                <c:pt idx="213">
                  <c:v>0.05</c:v>
                </c:pt>
                <c:pt idx="214">
                  <c:v>0.05</c:v>
                </c:pt>
                <c:pt idx="215">
                  <c:v>0.05</c:v>
                </c:pt>
                <c:pt idx="216">
                  <c:v>0.05</c:v>
                </c:pt>
                <c:pt idx="217">
                  <c:v>0.05</c:v>
                </c:pt>
                <c:pt idx="218">
                  <c:v>0.05</c:v>
                </c:pt>
                <c:pt idx="219">
                  <c:v>0.05</c:v>
                </c:pt>
                <c:pt idx="220">
                  <c:v>0.05</c:v>
                </c:pt>
                <c:pt idx="221">
                  <c:v>0.05</c:v>
                </c:pt>
                <c:pt idx="222">
                  <c:v>0.05</c:v>
                </c:pt>
                <c:pt idx="223">
                  <c:v>0.05</c:v>
                </c:pt>
                <c:pt idx="224">
                  <c:v>0.05</c:v>
                </c:pt>
                <c:pt idx="225">
                  <c:v>0.05</c:v>
                </c:pt>
                <c:pt idx="226">
                  <c:v>0.05</c:v>
                </c:pt>
                <c:pt idx="227">
                  <c:v>0.05</c:v>
                </c:pt>
                <c:pt idx="228">
                  <c:v>0.05</c:v>
                </c:pt>
                <c:pt idx="229">
                  <c:v>0.05</c:v>
                </c:pt>
                <c:pt idx="230">
                  <c:v>0.05</c:v>
                </c:pt>
                <c:pt idx="231">
                  <c:v>0.05</c:v>
                </c:pt>
                <c:pt idx="232">
                  <c:v>0.05</c:v>
                </c:pt>
                <c:pt idx="233">
                  <c:v>0.05</c:v>
                </c:pt>
                <c:pt idx="234">
                  <c:v>0.05</c:v>
                </c:pt>
                <c:pt idx="235">
                  <c:v>0.05</c:v>
                </c:pt>
                <c:pt idx="236">
                  <c:v>0.05</c:v>
                </c:pt>
                <c:pt idx="237">
                  <c:v>0.05</c:v>
                </c:pt>
                <c:pt idx="238">
                  <c:v>0.05</c:v>
                </c:pt>
                <c:pt idx="239">
                  <c:v>0.05</c:v>
                </c:pt>
                <c:pt idx="240">
                  <c:v>0.05</c:v>
                </c:pt>
                <c:pt idx="241">
                  <c:v>0.05</c:v>
                </c:pt>
                <c:pt idx="242">
                  <c:v>0.05</c:v>
                </c:pt>
                <c:pt idx="243">
                  <c:v>0.05</c:v>
                </c:pt>
                <c:pt idx="244">
                  <c:v>0.05</c:v>
                </c:pt>
                <c:pt idx="245">
                  <c:v>0.05</c:v>
                </c:pt>
                <c:pt idx="246">
                  <c:v>0.05</c:v>
                </c:pt>
                <c:pt idx="247">
                  <c:v>0.05</c:v>
                </c:pt>
                <c:pt idx="248">
                  <c:v>0.05</c:v>
                </c:pt>
                <c:pt idx="249">
                  <c:v>0.05</c:v>
                </c:pt>
                <c:pt idx="250">
                  <c:v>0.05</c:v>
                </c:pt>
                <c:pt idx="251">
                  <c:v>0.05</c:v>
                </c:pt>
                <c:pt idx="252">
                  <c:v>0.05</c:v>
                </c:pt>
                <c:pt idx="253">
                  <c:v>0.05</c:v>
                </c:pt>
                <c:pt idx="254">
                  <c:v>0.05</c:v>
                </c:pt>
                <c:pt idx="255">
                  <c:v>0.05</c:v>
                </c:pt>
                <c:pt idx="256">
                  <c:v>0.05</c:v>
                </c:pt>
                <c:pt idx="257">
                  <c:v>0.05</c:v>
                </c:pt>
                <c:pt idx="258">
                  <c:v>0.05</c:v>
                </c:pt>
                <c:pt idx="259">
                  <c:v>0.05</c:v>
                </c:pt>
                <c:pt idx="260">
                  <c:v>0.05</c:v>
                </c:pt>
                <c:pt idx="261">
                  <c:v>0.05</c:v>
                </c:pt>
                <c:pt idx="262">
                  <c:v>0.05</c:v>
                </c:pt>
                <c:pt idx="263">
                  <c:v>0.05</c:v>
                </c:pt>
                <c:pt idx="264">
                  <c:v>0.05</c:v>
                </c:pt>
                <c:pt idx="265">
                  <c:v>0.05</c:v>
                </c:pt>
                <c:pt idx="266">
                  <c:v>0.05</c:v>
                </c:pt>
                <c:pt idx="267">
                  <c:v>0.05</c:v>
                </c:pt>
                <c:pt idx="268">
                  <c:v>0.05</c:v>
                </c:pt>
                <c:pt idx="269">
                  <c:v>0.05</c:v>
                </c:pt>
                <c:pt idx="270">
                  <c:v>0.05</c:v>
                </c:pt>
                <c:pt idx="271">
                  <c:v>0.05</c:v>
                </c:pt>
                <c:pt idx="272">
                  <c:v>0.05</c:v>
                </c:pt>
                <c:pt idx="273">
                  <c:v>0.05</c:v>
                </c:pt>
                <c:pt idx="274">
                  <c:v>0.05</c:v>
                </c:pt>
                <c:pt idx="275">
                  <c:v>0.05</c:v>
                </c:pt>
                <c:pt idx="276">
                  <c:v>0.05</c:v>
                </c:pt>
                <c:pt idx="277">
                  <c:v>0.05</c:v>
                </c:pt>
                <c:pt idx="278">
                  <c:v>0.05</c:v>
                </c:pt>
                <c:pt idx="279">
                  <c:v>0.05</c:v>
                </c:pt>
                <c:pt idx="280">
                  <c:v>0.05</c:v>
                </c:pt>
                <c:pt idx="281">
                  <c:v>0.05</c:v>
                </c:pt>
                <c:pt idx="282">
                  <c:v>0.05</c:v>
                </c:pt>
                <c:pt idx="283">
                  <c:v>0.05</c:v>
                </c:pt>
                <c:pt idx="284">
                  <c:v>0.05</c:v>
                </c:pt>
                <c:pt idx="285">
                  <c:v>0.05</c:v>
                </c:pt>
                <c:pt idx="286">
                  <c:v>0.05</c:v>
                </c:pt>
                <c:pt idx="287">
                  <c:v>0.05</c:v>
                </c:pt>
                <c:pt idx="288">
                  <c:v>0.05</c:v>
                </c:pt>
                <c:pt idx="289">
                  <c:v>0.05</c:v>
                </c:pt>
                <c:pt idx="290">
                  <c:v>0.05</c:v>
                </c:pt>
                <c:pt idx="291">
                  <c:v>0.05</c:v>
                </c:pt>
                <c:pt idx="292">
                  <c:v>0.05</c:v>
                </c:pt>
                <c:pt idx="293">
                  <c:v>0.05</c:v>
                </c:pt>
                <c:pt idx="294">
                  <c:v>0.05</c:v>
                </c:pt>
                <c:pt idx="295">
                  <c:v>0.05</c:v>
                </c:pt>
                <c:pt idx="296">
                  <c:v>0.05</c:v>
                </c:pt>
                <c:pt idx="297">
                  <c:v>0.05</c:v>
                </c:pt>
                <c:pt idx="298">
                  <c:v>0.05</c:v>
                </c:pt>
                <c:pt idx="299">
                  <c:v>0.05</c:v>
                </c:pt>
                <c:pt idx="300">
                  <c:v>0.05</c:v>
                </c:pt>
                <c:pt idx="301">
                  <c:v>0.05</c:v>
                </c:pt>
                <c:pt idx="302">
                  <c:v>0.05</c:v>
                </c:pt>
                <c:pt idx="303">
                  <c:v>0.05</c:v>
                </c:pt>
                <c:pt idx="304">
                  <c:v>0.05</c:v>
                </c:pt>
                <c:pt idx="305">
                  <c:v>0.05</c:v>
                </c:pt>
                <c:pt idx="306">
                  <c:v>0.05</c:v>
                </c:pt>
                <c:pt idx="307">
                  <c:v>0.05</c:v>
                </c:pt>
                <c:pt idx="308">
                  <c:v>0.05</c:v>
                </c:pt>
                <c:pt idx="309">
                  <c:v>0.05</c:v>
                </c:pt>
                <c:pt idx="310">
                  <c:v>0.05</c:v>
                </c:pt>
                <c:pt idx="311">
                  <c:v>0.05</c:v>
                </c:pt>
                <c:pt idx="312">
                  <c:v>0.05</c:v>
                </c:pt>
                <c:pt idx="313">
                  <c:v>0.05</c:v>
                </c:pt>
                <c:pt idx="314">
                  <c:v>0.05</c:v>
                </c:pt>
                <c:pt idx="315">
                  <c:v>0.05</c:v>
                </c:pt>
                <c:pt idx="316">
                  <c:v>0.05</c:v>
                </c:pt>
                <c:pt idx="317">
                  <c:v>0.05</c:v>
                </c:pt>
                <c:pt idx="318">
                  <c:v>0.05</c:v>
                </c:pt>
                <c:pt idx="319">
                  <c:v>0.05</c:v>
                </c:pt>
                <c:pt idx="320">
                  <c:v>0.05</c:v>
                </c:pt>
                <c:pt idx="321">
                  <c:v>0.05</c:v>
                </c:pt>
                <c:pt idx="322">
                  <c:v>0.05</c:v>
                </c:pt>
                <c:pt idx="323">
                  <c:v>0.05</c:v>
                </c:pt>
                <c:pt idx="324">
                  <c:v>0.05</c:v>
                </c:pt>
                <c:pt idx="325">
                  <c:v>0.05</c:v>
                </c:pt>
                <c:pt idx="326">
                  <c:v>0.05</c:v>
                </c:pt>
                <c:pt idx="327">
                  <c:v>0.05</c:v>
                </c:pt>
                <c:pt idx="328">
                  <c:v>0.05</c:v>
                </c:pt>
                <c:pt idx="329">
                  <c:v>0.05</c:v>
                </c:pt>
                <c:pt idx="330">
                  <c:v>0.05</c:v>
                </c:pt>
                <c:pt idx="331">
                  <c:v>0.05</c:v>
                </c:pt>
                <c:pt idx="332">
                  <c:v>0.05</c:v>
                </c:pt>
                <c:pt idx="333">
                  <c:v>0.05</c:v>
                </c:pt>
                <c:pt idx="334">
                  <c:v>0.05</c:v>
                </c:pt>
                <c:pt idx="335">
                  <c:v>0.05</c:v>
                </c:pt>
                <c:pt idx="336">
                  <c:v>0.05</c:v>
                </c:pt>
                <c:pt idx="337">
                  <c:v>0.05</c:v>
                </c:pt>
                <c:pt idx="338">
                  <c:v>0.05</c:v>
                </c:pt>
                <c:pt idx="339">
                  <c:v>0.05</c:v>
                </c:pt>
                <c:pt idx="340">
                  <c:v>0.05</c:v>
                </c:pt>
                <c:pt idx="341">
                  <c:v>0.05</c:v>
                </c:pt>
                <c:pt idx="342">
                  <c:v>0.05</c:v>
                </c:pt>
                <c:pt idx="343">
                  <c:v>0.05</c:v>
                </c:pt>
                <c:pt idx="344">
                  <c:v>0.05</c:v>
                </c:pt>
                <c:pt idx="345">
                  <c:v>0.05</c:v>
                </c:pt>
                <c:pt idx="346">
                  <c:v>0.05</c:v>
                </c:pt>
                <c:pt idx="347">
                  <c:v>0.05</c:v>
                </c:pt>
                <c:pt idx="348">
                  <c:v>0.05</c:v>
                </c:pt>
                <c:pt idx="349">
                  <c:v>0.05</c:v>
                </c:pt>
                <c:pt idx="350">
                  <c:v>0.05</c:v>
                </c:pt>
                <c:pt idx="351">
                  <c:v>0.05</c:v>
                </c:pt>
                <c:pt idx="352">
                  <c:v>0.05</c:v>
                </c:pt>
                <c:pt idx="353">
                  <c:v>0.05</c:v>
                </c:pt>
                <c:pt idx="354">
                  <c:v>0.05</c:v>
                </c:pt>
                <c:pt idx="355">
                  <c:v>0.05</c:v>
                </c:pt>
                <c:pt idx="356">
                  <c:v>0.05</c:v>
                </c:pt>
                <c:pt idx="357">
                  <c:v>0.05</c:v>
                </c:pt>
                <c:pt idx="358">
                  <c:v>0.05</c:v>
                </c:pt>
                <c:pt idx="359">
                  <c:v>0.05</c:v>
                </c:pt>
                <c:pt idx="360">
                  <c:v>0.05</c:v>
                </c:pt>
                <c:pt idx="361">
                  <c:v>0.05</c:v>
                </c:pt>
                <c:pt idx="362">
                  <c:v>0.05</c:v>
                </c:pt>
                <c:pt idx="363">
                  <c:v>0.05</c:v>
                </c:pt>
                <c:pt idx="364">
                  <c:v>0.05</c:v>
                </c:pt>
                <c:pt idx="365">
                  <c:v>0.05</c:v>
                </c:pt>
                <c:pt idx="366">
                  <c:v>0.05</c:v>
                </c:pt>
                <c:pt idx="367">
                  <c:v>0.05</c:v>
                </c:pt>
                <c:pt idx="368">
                  <c:v>0.05</c:v>
                </c:pt>
                <c:pt idx="369">
                  <c:v>0.05</c:v>
                </c:pt>
                <c:pt idx="370">
                  <c:v>0.05</c:v>
                </c:pt>
                <c:pt idx="371">
                  <c:v>0.05</c:v>
                </c:pt>
                <c:pt idx="372">
                  <c:v>0.05</c:v>
                </c:pt>
                <c:pt idx="373">
                  <c:v>0.05</c:v>
                </c:pt>
                <c:pt idx="374">
                  <c:v>0.05</c:v>
                </c:pt>
                <c:pt idx="375">
                  <c:v>0.05</c:v>
                </c:pt>
                <c:pt idx="376">
                  <c:v>0.05</c:v>
                </c:pt>
                <c:pt idx="377">
                  <c:v>0.05</c:v>
                </c:pt>
                <c:pt idx="378">
                  <c:v>0.05</c:v>
                </c:pt>
                <c:pt idx="379">
                  <c:v>0.05</c:v>
                </c:pt>
                <c:pt idx="380">
                  <c:v>0.05</c:v>
                </c:pt>
                <c:pt idx="381">
                  <c:v>0.05</c:v>
                </c:pt>
                <c:pt idx="382">
                  <c:v>0.05</c:v>
                </c:pt>
                <c:pt idx="383">
                  <c:v>0.05</c:v>
                </c:pt>
                <c:pt idx="384">
                  <c:v>0.05</c:v>
                </c:pt>
                <c:pt idx="385">
                  <c:v>0.05</c:v>
                </c:pt>
                <c:pt idx="386">
                  <c:v>0.05</c:v>
                </c:pt>
                <c:pt idx="387">
                  <c:v>0.05</c:v>
                </c:pt>
                <c:pt idx="388">
                  <c:v>0.05</c:v>
                </c:pt>
                <c:pt idx="389">
                  <c:v>0.05</c:v>
                </c:pt>
                <c:pt idx="390">
                  <c:v>0.05</c:v>
                </c:pt>
                <c:pt idx="391">
                  <c:v>0.05</c:v>
                </c:pt>
                <c:pt idx="392">
                  <c:v>0.05</c:v>
                </c:pt>
                <c:pt idx="393">
                  <c:v>0.05</c:v>
                </c:pt>
                <c:pt idx="394">
                  <c:v>0.05</c:v>
                </c:pt>
                <c:pt idx="395">
                  <c:v>0.05</c:v>
                </c:pt>
                <c:pt idx="396">
                  <c:v>0.05</c:v>
                </c:pt>
                <c:pt idx="397">
                  <c:v>0.05</c:v>
                </c:pt>
                <c:pt idx="398">
                  <c:v>0.05</c:v>
                </c:pt>
                <c:pt idx="399">
                  <c:v>0.05</c:v>
                </c:pt>
                <c:pt idx="400">
                  <c:v>0.05</c:v>
                </c:pt>
                <c:pt idx="401">
                  <c:v>0.05</c:v>
                </c:pt>
                <c:pt idx="402">
                  <c:v>0.05</c:v>
                </c:pt>
                <c:pt idx="403">
                  <c:v>0.05</c:v>
                </c:pt>
                <c:pt idx="404">
                  <c:v>0.05</c:v>
                </c:pt>
                <c:pt idx="405">
                  <c:v>0.05</c:v>
                </c:pt>
                <c:pt idx="406">
                  <c:v>0.05</c:v>
                </c:pt>
                <c:pt idx="407">
                  <c:v>0.05</c:v>
                </c:pt>
                <c:pt idx="408">
                  <c:v>0.05</c:v>
                </c:pt>
                <c:pt idx="409">
                  <c:v>0.05</c:v>
                </c:pt>
                <c:pt idx="410">
                  <c:v>0.05</c:v>
                </c:pt>
                <c:pt idx="411">
                  <c:v>0.05</c:v>
                </c:pt>
                <c:pt idx="412">
                  <c:v>0.05</c:v>
                </c:pt>
                <c:pt idx="413">
                  <c:v>0.05</c:v>
                </c:pt>
                <c:pt idx="414">
                  <c:v>0.05</c:v>
                </c:pt>
                <c:pt idx="415">
                  <c:v>0.05</c:v>
                </c:pt>
                <c:pt idx="416">
                  <c:v>0.05</c:v>
                </c:pt>
                <c:pt idx="417">
                  <c:v>0.05</c:v>
                </c:pt>
                <c:pt idx="418">
                  <c:v>0.05</c:v>
                </c:pt>
                <c:pt idx="419">
                  <c:v>0.05</c:v>
                </c:pt>
                <c:pt idx="420">
                  <c:v>0.05</c:v>
                </c:pt>
                <c:pt idx="421">
                  <c:v>0.05</c:v>
                </c:pt>
                <c:pt idx="422">
                  <c:v>0.05</c:v>
                </c:pt>
                <c:pt idx="423">
                  <c:v>0.05</c:v>
                </c:pt>
                <c:pt idx="424">
                  <c:v>0.05</c:v>
                </c:pt>
                <c:pt idx="425">
                  <c:v>0.05</c:v>
                </c:pt>
                <c:pt idx="426">
                  <c:v>0.05</c:v>
                </c:pt>
                <c:pt idx="427">
                  <c:v>0.05</c:v>
                </c:pt>
                <c:pt idx="428">
                  <c:v>0.05</c:v>
                </c:pt>
                <c:pt idx="429">
                  <c:v>0.05</c:v>
                </c:pt>
                <c:pt idx="430">
                  <c:v>0.05</c:v>
                </c:pt>
                <c:pt idx="431">
                  <c:v>0.05</c:v>
                </c:pt>
                <c:pt idx="432">
                  <c:v>0.05</c:v>
                </c:pt>
                <c:pt idx="433">
                  <c:v>0.05</c:v>
                </c:pt>
                <c:pt idx="434">
                  <c:v>0.05</c:v>
                </c:pt>
                <c:pt idx="435">
                  <c:v>0.05</c:v>
                </c:pt>
                <c:pt idx="436">
                  <c:v>0.05</c:v>
                </c:pt>
                <c:pt idx="437">
                  <c:v>0.05</c:v>
                </c:pt>
                <c:pt idx="438">
                  <c:v>0.05</c:v>
                </c:pt>
                <c:pt idx="439">
                  <c:v>0.05</c:v>
                </c:pt>
                <c:pt idx="440">
                  <c:v>0.05</c:v>
                </c:pt>
                <c:pt idx="441">
                  <c:v>0.05</c:v>
                </c:pt>
                <c:pt idx="442">
                  <c:v>0.05</c:v>
                </c:pt>
                <c:pt idx="443">
                  <c:v>0.05</c:v>
                </c:pt>
                <c:pt idx="444">
                  <c:v>0.05</c:v>
                </c:pt>
                <c:pt idx="445">
                  <c:v>0.05</c:v>
                </c:pt>
                <c:pt idx="446">
                  <c:v>0.05</c:v>
                </c:pt>
                <c:pt idx="447">
                  <c:v>0.05</c:v>
                </c:pt>
                <c:pt idx="448">
                  <c:v>0.05</c:v>
                </c:pt>
                <c:pt idx="449">
                  <c:v>0.05</c:v>
                </c:pt>
                <c:pt idx="450">
                  <c:v>0.05</c:v>
                </c:pt>
                <c:pt idx="451">
                  <c:v>0.05</c:v>
                </c:pt>
                <c:pt idx="452">
                  <c:v>0.05</c:v>
                </c:pt>
                <c:pt idx="453">
                  <c:v>0.05</c:v>
                </c:pt>
                <c:pt idx="454">
                  <c:v>0.05</c:v>
                </c:pt>
                <c:pt idx="455">
                  <c:v>0.05</c:v>
                </c:pt>
                <c:pt idx="456">
                  <c:v>0.05</c:v>
                </c:pt>
                <c:pt idx="457">
                  <c:v>0.05</c:v>
                </c:pt>
                <c:pt idx="458">
                  <c:v>0.05</c:v>
                </c:pt>
                <c:pt idx="459">
                  <c:v>0.05</c:v>
                </c:pt>
                <c:pt idx="460">
                  <c:v>0.05</c:v>
                </c:pt>
                <c:pt idx="461">
                  <c:v>0.05</c:v>
                </c:pt>
                <c:pt idx="462">
                  <c:v>0.05</c:v>
                </c:pt>
                <c:pt idx="463">
                  <c:v>0.05</c:v>
                </c:pt>
                <c:pt idx="464">
                  <c:v>0.05</c:v>
                </c:pt>
                <c:pt idx="465">
                  <c:v>0.05</c:v>
                </c:pt>
                <c:pt idx="466">
                  <c:v>0.05</c:v>
                </c:pt>
                <c:pt idx="467">
                  <c:v>0.05</c:v>
                </c:pt>
                <c:pt idx="468">
                  <c:v>0.05</c:v>
                </c:pt>
                <c:pt idx="469">
                  <c:v>0.05</c:v>
                </c:pt>
                <c:pt idx="470">
                  <c:v>0.05</c:v>
                </c:pt>
                <c:pt idx="471">
                  <c:v>0.05</c:v>
                </c:pt>
                <c:pt idx="472">
                  <c:v>0.05</c:v>
                </c:pt>
                <c:pt idx="473">
                  <c:v>0.05</c:v>
                </c:pt>
                <c:pt idx="474">
                  <c:v>0.05</c:v>
                </c:pt>
                <c:pt idx="475">
                  <c:v>0.05</c:v>
                </c:pt>
                <c:pt idx="476">
                  <c:v>0.05</c:v>
                </c:pt>
                <c:pt idx="477">
                  <c:v>0.05</c:v>
                </c:pt>
                <c:pt idx="478">
                  <c:v>0.05</c:v>
                </c:pt>
                <c:pt idx="479">
                  <c:v>0.05</c:v>
                </c:pt>
                <c:pt idx="480">
                  <c:v>0.05</c:v>
                </c:pt>
                <c:pt idx="481">
                  <c:v>0.05</c:v>
                </c:pt>
                <c:pt idx="482">
                  <c:v>0.05</c:v>
                </c:pt>
                <c:pt idx="483">
                  <c:v>0.05</c:v>
                </c:pt>
                <c:pt idx="484">
                  <c:v>0.05</c:v>
                </c:pt>
                <c:pt idx="485">
                  <c:v>0.05</c:v>
                </c:pt>
                <c:pt idx="486">
                  <c:v>0.05</c:v>
                </c:pt>
                <c:pt idx="487">
                  <c:v>0.05</c:v>
                </c:pt>
                <c:pt idx="488">
                  <c:v>0.05</c:v>
                </c:pt>
                <c:pt idx="489">
                  <c:v>0.05</c:v>
                </c:pt>
                <c:pt idx="490">
                  <c:v>0.05</c:v>
                </c:pt>
                <c:pt idx="491">
                  <c:v>0.05</c:v>
                </c:pt>
                <c:pt idx="492">
                  <c:v>0.05</c:v>
                </c:pt>
                <c:pt idx="493">
                  <c:v>0.05</c:v>
                </c:pt>
                <c:pt idx="494">
                  <c:v>0.05</c:v>
                </c:pt>
                <c:pt idx="495">
                  <c:v>0.05</c:v>
                </c:pt>
                <c:pt idx="496">
                  <c:v>0.05</c:v>
                </c:pt>
                <c:pt idx="497">
                  <c:v>0.05</c:v>
                </c:pt>
                <c:pt idx="498">
                  <c:v>0.05</c:v>
                </c:pt>
                <c:pt idx="499">
                  <c:v>0.05</c:v>
                </c:pt>
                <c:pt idx="500">
                  <c:v>0.05</c:v>
                </c:pt>
                <c:pt idx="501">
                  <c:v>0.05</c:v>
                </c:pt>
                <c:pt idx="502">
                  <c:v>0.05</c:v>
                </c:pt>
                <c:pt idx="503">
                  <c:v>0.05</c:v>
                </c:pt>
                <c:pt idx="504">
                  <c:v>0.05</c:v>
                </c:pt>
                <c:pt idx="505">
                  <c:v>0.05</c:v>
                </c:pt>
                <c:pt idx="506">
                  <c:v>0.05</c:v>
                </c:pt>
                <c:pt idx="507">
                  <c:v>0.05</c:v>
                </c:pt>
                <c:pt idx="508">
                  <c:v>0.05</c:v>
                </c:pt>
                <c:pt idx="509">
                  <c:v>0.05</c:v>
                </c:pt>
                <c:pt idx="510">
                  <c:v>0.05</c:v>
                </c:pt>
                <c:pt idx="511">
                  <c:v>0.05</c:v>
                </c:pt>
                <c:pt idx="512">
                  <c:v>0.05</c:v>
                </c:pt>
                <c:pt idx="513">
                  <c:v>0.05</c:v>
                </c:pt>
                <c:pt idx="514">
                  <c:v>0.05</c:v>
                </c:pt>
                <c:pt idx="515">
                  <c:v>0.05</c:v>
                </c:pt>
                <c:pt idx="516">
                  <c:v>0.05</c:v>
                </c:pt>
                <c:pt idx="517">
                  <c:v>0.05</c:v>
                </c:pt>
                <c:pt idx="518">
                  <c:v>0.05</c:v>
                </c:pt>
                <c:pt idx="519">
                  <c:v>0.05</c:v>
                </c:pt>
                <c:pt idx="520">
                  <c:v>0.05</c:v>
                </c:pt>
                <c:pt idx="521">
                  <c:v>0.05</c:v>
                </c:pt>
                <c:pt idx="522">
                  <c:v>0.05</c:v>
                </c:pt>
                <c:pt idx="523">
                  <c:v>0.05</c:v>
                </c:pt>
                <c:pt idx="524">
                  <c:v>0.05</c:v>
                </c:pt>
                <c:pt idx="525">
                  <c:v>0.05</c:v>
                </c:pt>
                <c:pt idx="526">
                  <c:v>0.05</c:v>
                </c:pt>
                <c:pt idx="527">
                  <c:v>0.05</c:v>
                </c:pt>
                <c:pt idx="528">
                  <c:v>0.05</c:v>
                </c:pt>
                <c:pt idx="529">
                  <c:v>0.05</c:v>
                </c:pt>
                <c:pt idx="530">
                  <c:v>0.05</c:v>
                </c:pt>
                <c:pt idx="531">
                  <c:v>0.05</c:v>
                </c:pt>
                <c:pt idx="532">
                  <c:v>0.05</c:v>
                </c:pt>
                <c:pt idx="533">
                  <c:v>0.05</c:v>
                </c:pt>
                <c:pt idx="534">
                  <c:v>0.05</c:v>
                </c:pt>
                <c:pt idx="535">
                  <c:v>0.05</c:v>
                </c:pt>
                <c:pt idx="536">
                  <c:v>0.05</c:v>
                </c:pt>
                <c:pt idx="537">
                  <c:v>0.05</c:v>
                </c:pt>
                <c:pt idx="538">
                  <c:v>0.05</c:v>
                </c:pt>
                <c:pt idx="539">
                  <c:v>0.05</c:v>
                </c:pt>
                <c:pt idx="540">
                  <c:v>0.05</c:v>
                </c:pt>
                <c:pt idx="541">
                  <c:v>0.05</c:v>
                </c:pt>
                <c:pt idx="542">
                  <c:v>0.05</c:v>
                </c:pt>
                <c:pt idx="543">
                  <c:v>0.05</c:v>
                </c:pt>
                <c:pt idx="544">
                  <c:v>0.05</c:v>
                </c:pt>
                <c:pt idx="545">
                  <c:v>0.05</c:v>
                </c:pt>
                <c:pt idx="546">
                  <c:v>0.05</c:v>
                </c:pt>
                <c:pt idx="547">
                  <c:v>0.05</c:v>
                </c:pt>
                <c:pt idx="548">
                  <c:v>0.05</c:v>
                </c:pt>
                <c:pt idx="549">
                  <c:v>0.05</c:v>
                </c:pt>
                <c:pt idx="550">
                  <c:v>0.05</c:v>
                </c:pt>
                <c:pt idx="551">
                  <c:v>0.05</c:v>
                </c:pt>
                <c:pt idx="552">
                  <c:v>0.05</c:v>
                </c:pt>
                <c:pt idx="553">
                  <c:v>0.05</c:v>
                </c:pt>
                <c:pt idx="554">
                  <c:v>0.05</c:v>
                </c:pt>
                <c:pt idx="555">
                  <c:v>0.05</c:v>
                </c:pt>
                <c:pt idx="556">
                  <c:v>0.05</c:v>
                </c:pt>
                <c:pt idx="557">
                  <c:v>0.05</c:v>
                </c:pt>
                <c:pt idx="558">
                  <c:v>0.05</c:v>
                </c:pt>
                <c:pt idx="559">
                  <c:v>0.05</c:v>
                </c:pt>
                <c:pt idx="560">
                  <c:v>0.05</c:v>
                </c:pt>
                <c:pt idx="561">
                  <c:v>0.05</c:v>
                </c:pt>
                <c:pt idx="562">
                  <c:v>0.05</c:v>
                </c:pt>
                <c:pt idx="563">
                  <c:v>0.05</c:v>
                </c:pt>
                <c:pt idx="564">
                  <c:v>0.05</c:v>
                </c:pt>
                <c:pt idx="565">
                  <c:v>0.05</c:v>
                </c:pt>
                <c:pt idx="566">
                  <c:v>0.05</c:v>
                </c:pt>
                <c:pt idx="567">
                  <c:v>0.05</c:v>
                </c:pt>
                <c:pt idx="568">
                  <c:v>0.05</c:v>
                </c:pt>
                <c:pt idx="569">
                  <c:v>0.05</c:v>
                </c:pt>
                <c:pt idx="570">
                  <c:v>0.05</c:v>
                </c:pt>
                <c:pt idx="571">
                  <c:v>0.05</c:v>
                </c:pt>
                <c:pt idx="572">
                  <c:v>0.05</c:v>
                </c:pt>
                <c:pt idx="573">
                  <c:v>0.05</c:v>
                </c:pt>
                <c:pt idx="574">
                  <c:v>0.05</c:v>
                </c:pt>
                <c:pt idx="575">
                  <c:v>0.05</c:v>
                </c:pt>
                <c:pt idx="576">
                  <c:v>0.05</c:v>
                </c:pt>
                <c:pt idx="577">
                  <c:v>0.05</c:v>
                </c:pt>
                <c:pt idx="578">
                  <c:v>0.05</c:v>
                </c:pt>
                <c:pt idx="579">
                  <c:v>0.05</c:v>
                </c:pt>
                <c:pt idx="580">
                  <c:v>0.05</c:v>
                </c:pt>
                <c:pt idx="581">
                  <c:v>0.05</c:v>
                </c:pt>
                <c:pt idx="582">
                  <c:v>0.05</c:v>
                </c:pt>
                <c:pt idx="583">
                  <c:v>0.05</c:v>
                </c:pt>
                <c:pt idx="584">
                  <c:v>0.05</c:v>
                </c:pt>
                <c:pt idx="585">
                  <c:v>0.05</c:v>
                </c:pt>
                <c:pt idx="586">
                  <c:v>0.05</c:v>
                </c:pt>
                <c:pt idx="587">
                  <c:v>0.05</c:v>
                </c:pt>
                <c:pt idx="588">
                  <c:v>0.05</c:v>
                </c:pt>
                <c:pt idx="589">
                  <c:v>0.05</c:v>
                </c:pt>
                <c:pt idx="590">
                  <c:v>0.05</c:v>
                </c:pt>
                <c:pt idx="591">
                  <c:v>0.05</c:v>
                </c:pt>
                <c:pt idx="592">
                  <c:v>0.05</c:v>
                </c:pt>
                <c:pt idx="593">
                  <c:v>0.05</c:v>
                </c:pt>
                <c:pt idx="594">
                  <c:v>0.05</c:v>
                </c:pt>
                <c:pt idx="595">
                  <c:v>0.05</c:v>
                </c:pt>
                <c:pt idx="596">
                  <c:v>0.05</c:v>
                </c:pt>
                <c:pt idx="597">
                  <c:v>0.05</c:v>
                </c:pt>
                <c:pt idx="598">
                  <c:v>0.05</c:v>
                </c:pt>
                <c:pt idx="599">
                  <c:v>0.05</c:v>
                </c:pt>
                <c:pt idx="600">
                  <c:v>0.05</c:v>
                </c:pt>
                <c:pt idx="601">
                  <c:v>0.05</c:v>
                </c:pt>
                <c:pt idx="602">
                  <c:v>0.05</c:v>
                </c:pt>
                <c:pt idx="603">
                  <c:v>0.05</c:v>
                </c:pt>
                <c:pt idx="604">
                  <c:v>0.05</c:v>
                </c:pt>
                <c:pt idx="605">
                  <c:v>0.05</c:v>
                </c:pt>
                <c:pt idx="606">
                  <c:v>0.05</c:v>
                </c:pt>
                <c:pt idx="607">
                  <c:v>0.05</c:v>
                </c:pt>
                <c:pt idx="608">
                  <c:v>0.05</c:v>
                </c:pt>
                <c:pt idx="609">
                  <c:v>0.05</c:v>
                </c:pt>
                <c:pt idx="610">
                  <c:v>0.05</c:v>
                </c:pt>
                <c:pt idx="611">
                  <c:v>0.05</c:v>
                </c:pt>
                <c:pt idx="612">
                  <c:v>0.05</c:v>
                </c:pt>
                <c:pt idx="613">
                  <c:v>0.05</c:v>
                </c:pt>
                <c:pt idx="614">
                  <c:v>0.05</c:v>
                </c:pt>
                <c:pt idx="615">
                  <c:v>0.05</c:v>
                </c:pt>
                <c:pt idx="616">
                  <c:v>0.05</c:v>
                </c:pt>
                <c:pt idx="617">
                  <c:v>0.05</c:v>
                </c:pt>
                <c:pt idx="618">
                  <c:v>0.05</c:v>
                </c:pt>
                <c:pt idx="619">
                  <c:v>0.05</c:v>
                </c:pt>
                <c:pt idx="620">
                  <c:v>0.05</c:v>
                </c:pt>
                <c:pt idx="621">
                  <c:v>0.05</c:v>
                </c:pt>
                <c:pt idx="622">
                  <c:v>0.05</c:v>
                </c:pt>
                <c:pt idx="623">
                  <c:v>0.05</c:v>
                </c:pt>
                <c:pt idx="624">
                  <c:v>0.05</c:v>
                </c:pt>
                <c:pt idx="625">
                  <c:v>0.05</c:v>
                </c:pt>
                <c:pt idx="626">
                  <c:v>0.05</c:v>
                </c:pt>
                <c:pt idx="627">
                  <c:v>0.05</c:v>
                </c:pt>
                <c:pt idx="628">
                  <c:v>0.05</c:v>
                </c:pt>
                <c:pt idx="629">
                  <c:v>0.05</c:v>
                </c:pt>
                <c:pt idx="630">
                  <c:v>0.05</c:v>
                </c:pt>
                <c:pt idx="631">
                  <c:v>0.05</c:v>
                </c:pt>
                <c:pt idx="632">
                  <c:v>0.05</c:v>
                </c:pt>
                <c:pt idx="633">
                  <c:v>0.05</c:v>
                </c:pt>
                <c:pt idx="634">
                  <c:v>0.05</c:v>
                </c:pt>
                <c:pt idx="635">
                  <c:v>0.05</c:v>
                </c:pt>
                <c:pt idx="636">
                  <c:v>0.05</c:v>
                </c:pt>
                <c:pt idx="637">
                  <c:v>0.05</c:v>
                </c:pt>
                <c:pt idx="638">
                  <c:v>0.05</c:v>
                </c:pt>
                <c:pt idx="639">
                  <c:v>0.05</c:v>
                </c:pt>
                <c:pt idx="640">
                  <c:v>0.05</c:v>
                </c:pt>
                <c:pt idx="641">
                  <c:v>0.05</c:v>
                </c:pt>
                <c:pt idx="642">
                  <c:v>0.05</c:v>
                </c:pt>
                <c:pt idx="643">
                  <c:v>0.05</c:v>
                </c:pt>
                <c:pt idx="644">
                  <c:v>0.05</c:v>
                </c:pt>
                <c:pt idx="645">
                  <c:v>0.05</c:v>
                </c:pt>
                <c:pt idx="646">
                  <c:v>0.05</c:v>
                </c:pt>
                <c:pt idx="647">
                  <c:v>0.05</c:v>
                </c:pt>
                <c:pt idx="648">
                  <c:v>0.05</c:v>
                </c:pt>
                <c:pt idx="649">
                  <c:v>0.05</c:v>
                </c:pt>
                <c:pt idx="650">
                  <c:v>0.05</c:v>
                </c:pt>
                <c:pt idx="651">
                  <c:v>0.05</c:v>
                </c:pt>
                <c:pt idx="652">
                  <c:v>0.05</c:v>
                </c:pt>
                <c:pt idx="653">
                  <c:v>0.05</c:v>
                </c:pt>
                <c:pt idx="654">
                  <c:v>0.05</c:v>
                </c:pt>
                <c:pt idx="655">
                  <c:v>0.05</c:v>
                </c:pt>
                <c:pt idx="656">
                  <c:v>0.05</c:v>
                </c:pt>
                <c:pt idx="657">
                  <c:v>0.05</c:v>
                </c:pt>
                <c:pt idx="658">
                  <c:v>0.05</c:v>
                </c:pt>
                <c:pt idx="659">
                  <c:v>0.05</c:v>
                </c:pt>
                <c:pt idx="660">
                  <c:v>0.05</c:v>
                </c:pt>
                <c:pt idx="661">
                  <c:v>0.05</c:v>
                </c:pt>
                <c:pt idx="662">
                  <c:v>0.05</c:v>
                </c:pt>
                <c:pt idx="663">
                  <c:v>0.05</c:v>
                </c:pt>
                <c:pt idx="664">
                  <c:v>0.05</c:v>
                </c:pt>
                <c:pt idx="665">
                  <c:v>0.05</c:v>
                </c:pt>
                <c:pt idx="666">
                  <c:v>0.05</c:v>
                </c:pt>
                <c:pt idx="667">
                  <c:v>0.05</c:v>
                </c:pt>
                <c:pt idx="668">
                  <c:v>0.05</c:v>
                </c:pt>
                <c:pt idx="669">
                  <c:v>0.05</c:v>
                </c:pt>
                <c:pt idx="670">
                  <c:v>0.05</c:v>
                </c:pt>
                <c:pt idx="671">
                  <c:v>0.05</c:v>
                </c:pt>
                <c:pt idx="672">
                  <c:v>0.05</c:v>
                </c:pt>
                <c:pt idx="673">
                  <c:v>0.05</c:v>
                </c:pt>
                <c:pt idx="674">
                  <c:v>0.05</c:v>
                </c:pt>
                <c:pt idx="675">
                  <c:v>0.05</c:v>
                </c:pt>
                <c:pt idx="676">
                  <c:v>0.05</c:v>
                </c:pt>
                <c:pt idx="677">
                  <c:v>0.05</c:v>
                </c:pt>
                <c:pt idx="678">
                  <c:v>0.05</c:v>
                </c:pt>
                <c:pt idx="679">
                  <c:v>0.05</c:v>
                </c:pt>
                <c:pt idx="680">
                  <c:v>0.05</c:v>
                </c:pt>
                <c:pt idx="681">
                  <c:v>0.05</c:v>
                </c:pt>
                <c:pt idx="682">
                  <c:v>0.05</c:v>
                </c:pt>
                <c:pt idx="683">
                  <c:v>0.05</c:v>
                </c:pt>
                <c:pt idx="684">
                  <c:v>0.05</c:v>
                </c:pt>
                <c:pt idx="685">
                  <c:v>0.05</c:v>
                </c:pt>
                <c:pt idx="686">
                  <c:v>0.05</c:v>
                </c:pt>
                <c:pt idx="687">
                  <c:v>0.05</c:v>
                </c:pt>
                <c:pt idx="688">
                  <c:v>0.05</c:v>
                </c:pt>
                <c:pt idx="689">
                  <c:v>0.05</c:v>
                </c:pt>
                <c:pt idx="690">
                  <c:v>0.05</c:v>
                </c:pt>
                <c:pt idx="691">
                  <c:v>0.05</c:v>
                </c:pt>
                <c:pt idx="692">
                  <c:v>0.05</c:v>
                </c:pt>
                <c:pt idx="693">
                  <c:v>0.05</c:v>
                </c:pt>
                <c:pt idx="694">
                  <c:v>0.05</c:v>
                </c:pt>
                <c:pt idx="695">
                  <c:v>0.05</c:v>
                </c:pt>
                <c:pt idx="696">
                  <c:v>0.05</c:v>
                </c:pt>
                <c:pt idx="697">
                  <c:v>0.05</c:v>
                </c:pt>
                <c:pt idx="698">
                  <c:v>0.05</c:v>
                </c:pt>
                <c:pt idx="699">
                  <c:v>0.05</c:v>
                </c:pt>
                <c:pt idx="700">
                  <c:v>0.05</c:v>
                </c:pt>
                <c:pt idx="701">
                  <c:v>0.05</c:v>
                </c:pt>
                <c:pt idx="702">
                  <c:v>0.05</c:v>
                </c:pt>
                <c:pt idx="703">
                  <c:v>0.05</c:v>
                </c:pt>
                <c:pt idx="704">
                  <c:v>0.05</c:v>
                </c:pt>
                <c:pt idx="705">
                  <c:v>0.05</c:v>
                </c:pt>
                <c:pt idx="706">
                  <c:v>0.05</c:v>
                </c:pt>
                <c:pt idx="707">
                  <c:v>0.05</c:v>
                </c:pt>
                <c:pt idx="708">
                  <c:v>0.05</c:v>
                </c:pt>
                <c:pt idx="709">
                  <c:v>0.05</c:v>
                </c:pt>
                <c:pt idx="710">
                  <c:v>0.05</c:v>
                </c:pt>
                <c:pt idx="711">
                  <c:v>0.05</c:v>
                </c:pt>
                <c:pt idx="712">
                  <c:v>0.05</c:v>
                </c:pt>
                <c:pt idx="713">
                  <c:v>0.05</c:v>
                </c:pt>
                <c:pt idx="714">
                  <c:v>0.05</c:v>
                </c:pt>
                <c:pt idx="715">
                  <c:v>0.05</c:v>
                </c:pt>
                <c:pt idx="716">
                  <c:v>0.05</c:v>
                </c:pt>
                <c:pt idx="717">
                  <c:v>0.05</c:v>
                </c:pt>
                <c:pt idx="718">
                  <c:v>0.05</c:v>
                </c:pt>
                <c:pt idx="719">
                  <c:v>0.05</c:v>
                </c:pt>
                <c:pt idx="720">
                  <c:v>0.05</c:v>
                </c:pt>
                <c:pt idx="721">
                  <c:v>0.05</c:v>
                </c:pt>
                <c:pt idx="722">
                  <c:v>0.05</c:v>
                </c:pt>
                <c:pt idx="723">
                  <c:v>0.05</c:v>
                </c:pt>
                <c:pt idx="724">
                  <c:v>0.05</c:v>
                </c:pt>
                <c:pt idx="725">
                  <c:v>5.000000000000001E-2</c:v>
                </c:pt>
                <c:pt idx="726">
                  <c:v>5.000000000000001E-2</c:v>
                </c:pt>
                <c:pt idx="727">
                  <c:v>5.000000000000001E-2</c:v>
                </c:pt>
                <c:pt idx="728">
                  <c:v>5.000000000000001E-2</c:v>
                </c:pt>
                <c:pt idx="729">
                  <c:v>5.000000000000001E-2</c:v>
                </c:pt>
                <c:pt idx="730">
                  <c:v>5.000000000000001E-2</c:v>
                </c:pt>
                <c:pt idx="731">
                  <c:v>5.0000000000000017E-2</c:v>
                </c:pt>
                <c:pt idx="732">
                  <c:v>5.0000000000000017E-2</c:v>
                </c:pt>
                <c:pt idx="733">
                  <c:v>5.0000000000000024E-2</c:v>
                </c:pt>
                <c:pt idx="734">
                  <c:v>5.0000000000000024E-2</c:v>
                </c:pt>
                <c:pt idx="735">
                  <c:v>5.0000000000000031E-2</c:v>
                </c:pt>
                <c:pt idx="736">
                  <c:v>5.0000000000000037E-2</c:v>
                </c:pt>
                <c:pt idx="737">
                  <c:v>5.0000000000000044E-2</c:v>
                </c:pt>
                <c:pt idx="738">
                  <c:v>5.0000000000000051E-2</c:v>
                </c:pt>
                <c:pt idx="739">
                  <c:v>5.0000000000000065E-2</c:v>
                </c:pt>
                <c:pt idx="740">
                  <c:v>5.0000000000000079E-2</c:v>
                </c:pt>
                <c:pt idx="741">
                  <c:v>5.0000000000000093E-2</c:v>
                </c:pt>
                <c:pt idx="742">
                  <c:v>5.0000000000000114E-2</c:v>
                </c:pt>
                <c:pt idx="743">
                  <c:v>5.0000000000000142E-2</c:v>
                </c:pt>
                <c:pt idx="744">
                  <c:v>5.0000000000000169E-2</c:v>
                </c:pt>
                <c:pt idx="745">
                  <c:v>5.0000000000000204E-2</c:v>
                </c:pt>
                <c:pt idx="746">
                  <c:v>5.0000000000000246E-2</c:v>
                </c:pt>
                <c:pt idx="747">
                  <c:v>5.0000000000000301E-2</c:v>
                </c:pt>
                <c:pt idx="748">
                  <c:v>5.0000000000000364E-2</c:v>
                </c:pt>
                <c:pt idx="749">
                  <c:v>5.000000000000044E-2</c:v>
                </c:pt>
                <c:pt idx="750">
                  <c:v>5.0000000000000537E-2</c:v>
                </c:pt>
                <c:pt idx="751">
                  <c:v>5.0000000000000648E-2</c:v>
                </c:pt>
                <c:pt idx="752">
                  <c:v>5.0000000000000787E-2</c:v>
                </c:pt>
                <c:pt idx="753">
                  <c:v>5.0000000000000953E-2</c:v>
                </c:pt>
                <c:pt idx="754">
                  <c:v>5.0000000000001162E-2</c:v>
                </c:pt>
                <c:pt idx="755">
                  <c:v>5.0000000000001404E-2</c:v>
                </c:pt>
                <c:pt idx="756">
                  <c:v>5.0000000000001696E-2</c:v>
                </c:pt>
                <c:pt idx="757">
                  <c:v>5.0000000000002057E-2</c:v>
                </c:pt>
                <c:pt idx="758">
                  <c:v>5.0000000000002487E-2</c:v>
                </c:pt>
                <c:pt idx="759">
                  <c:v>5.0000000000003E-2</c:v>
                </c:pt>
                <c:pt idx="760">
                  <c:v>5.0000000000003625E-2</c:v>
                </c:pt>
                <c:pt idx="761">
                  <c:v>5.0000000000004374E-2</c:v>
                </c:pt>
                <c:pt idx="762">
                  <c:v>5.0000000000005283E-2</c:v>
                </c:pt>
                <c:pt idx="763">
                  <c:v>5.0000000000006373E-2</c:v>
                </c:pt>
                <c:pt idx="764">
                  <c:v>5.0000000000007684E-2</c:v>
                </c:pt>
                <c:pt idx="765">
                  <c:v>5.0000000000009259E-2</c:v>
                </c:pt>
                <c:pt idx="766">
                  <c:v>5.0000000000011147E-2</c:v>
                </c:pt>
                <c:pt idx="767">
                  <c:v>5.0000000000013416E-2</c:v>
                </c:pt>
                <c:pt idx="768">
                  <c:v>5.0000000000016143E-2</c:v>
                </c:pt>
                <c:pt idx="769">
                  <c:v>5.0000000000019411E-2</c:v>
                </c:pt>
                <c:pt idx="770">
                  <c:v>5.0000000000023331E-2</c:v>
                </c:pt>
                <c:pt idx="771">
                  <c:v>5.0000000000028022E-2</c:v>
                </c:pt>
                <c:pt idx="772">
                  <c:v>5.0000000000033643E-2</c:v>
                </c:pt>
                <c:pt idx="773">
                  <c:v>5.0000000000040373E-2</c:v>
                </c:pt>
                <c:pt idx="774">
                  <c:v>5.0000000000048415E-2</c:v>
                </c:pt>
                <c:pt idx="775">
                  <c:v>5.000000000005804E-2</c:v>
                </c:pt>
                <c:pt idx="776">
                  <c:v>5.0000000000069537E-2</c:v>
                </c:pt>
                <c:pt idx="777">
                  <c:v>5.0000000000083263E-2</c:v>
                </c:pt>
                <c:pt idx="778">
                  <c:v>5.0000000000099652E-2</c:v>
                </c:pt>
                <c:pt idx="779">
                  <c:v>5.0000000000119199E-2</c:v>
                </c:pt>
                <c:pt idx="780">
                  <c:v>5.0000000000142514E-2</c:v>
                </c:pt>
                <c:pt idx="781">
                  <c:v>5.0000000000170297E-2</c:v>
                </c:pt>
                <c:pt idx="782">
                  <c:v>5.0000000000203389E-2</c:v>
                </c:pt>
                <c:pt idx="783">
                  <c:v>5.0000000000242781E-2</c:v>
                </c:pt>
                <c:pt idx="784">
                  <c:v>5.0000000000289653E-2</c:v>
                </c:pt>
                <c:pt idx="785">
                  <c:v>5.0000000000345393E-2</c:v>
                </c:pt>
                <c:pt idx="786">
                  <c:v>5.0000000000411639E-2</c:v>
                </c:pt>
                <c:pt idx="787">
                  <c:v>5.000000000049034E-2</c:v>
                </c:pt>
                <c:pt idx="788">
                  <c:v>5.0000000000583779E-2</c:v>
                </c:pt>
                <c:pt idx="789">
                  <c:v>5.0000000000694662E-2</c:v>
                </c:pt>
                <c:pt idx="790">
                  <c:v>5.0000000000826168E-2</c:v>
                </c:pt>
                <c:pt idx="791">
                  <c:v>5.0000000000982064E-2</c:v>
                </c:pt>
                <c:pt idx="792">
                  <c:v>5.0000000001166757E-2</c:v>
                </c:pt>
                <c:pt idx="793">
                  <c:v>5.0000000001385457E-2</c:v>
                </c:pt>
                <c:pt idx="794">
                  <c:v>5.0000000001644285E-2</c:v>
                </c:pt>
                <c:pt idx="795">
                  <c:v>5.000000000195045E-2</c:v>
                </c:pt>
                <c:pt idx="796">
                  <c:v>5.000000000231241E-2</c:v>
                </c:pt>
                <c:pt idx="797">
                  <c:v>5.0000000002740103E-2</c:v>
                </c:pt>
                <c:pt idx="798">
                  <c:v>5.0000000003245192E-2</c:v>
                </c:pt>
                <c:pt idx="799">
                  <c:v>5.0000000003841374E-2</c:v>
                </c:pt>
                <c:pt idx="800">
                  <c:v>5.0000000004544694E-2</c:v>
                </c:pt>
                <c:pt idx="801">
                  <c:v>5.0000000005373968E-2</c:v>
                </c:pt>
                <c:pt idx="802">
                  <c:v>5.0000000006351235E-2</c:v>
                </c:pt>
                <c:pt idx="803">
                  <c:v>5.0000000007502272E-2</c:v>
                </c:pt>
                <c:pt idx="804">
                  <c:v>5.0000000008857272E-2</c:v>
                </c:pt>
                <c:pt idx="805">
                  <c:v>5.000000001045151E-2</c:v>
                </c:pt>
                <c:pt idx="806">
                  <c:v>5.000000001232624E-2</c:v>
                </c:pt>
                <c:pt idx="807">
                  <c:v>5.0000000014529616E-2</c:v>
                </c:pt>
                <c:pt idx="808">
                  <c:v>5.0000000017117879E-2</c:v>
                </c:pt>
                <c:pt idx="809">
                  <c:v>5.0000000020156622E-2</c:v>
                </c:pt>
                <c:pt idx="810">
                  <c:v>5.000000002372236E-2</c:v>
                </c:pt>
                <c:pt idx="811">
                  <c:v>5.0000000027904244E-2</c:v>
                </c:pt>
                <c:pt idx="812">
                  <c:v>5.0000000032806108E-2</c:v>
                </c:pt>
                <c:pt idx="813">
                  <c:v>5.0000000038548841E-2</c:v>
                </c:pt>
                <c:pt idx="814">
                  <c:v>5.0000000045273087E-2</c:v>
                </c:pt>
                <c:pt idx="815">
                  <c:v>5.0000000053142389E-2</c:v>
                </c:pt>
                <c:pt idx="816">
                  <c:v>5.0000000062346811E-2</c:v>
                </c:pt>
                <c:pt idx="817">
                  <c:v>5.00000000731071E-2</c:v>
                </c:pt>
                <c:pt idx="818">
                  <c:v>5.0000000085679529E-2</c:v>
                </c:pt>
                <c:pt idx="819">
                  <c:v>5.0000000100361409E-2</c:v>
                </c:pt>
                <c:pt idx="820">
                  <c:v>5.0000000117497494E-2</c:v>
                </c:pt>
                <c:pt idx="821">
                  <c:v>5.0000000137487309E-2</c:v>
                </c:pt>
                <c:pt idx="822">
                  <c:v>5.0000000160793624E-2</c:v>
                </c:pt>
                <c:pt idx="823">
                  <c:v>5.0000000187952101E-2</c:v>
                </c:pt>
                <c:pt idx="824">
                  <c:v>5.0000000219582501E-2</c:v>
                </c:pt>
                <c:pt idx="825">
                  <c:v>5.0000000256401431E-2</c:v>
                </c:pt>
                <c:pt idx="826">
                  <c:v>5.0000000299237034E-2</c:v>
                </c:pt>
                <c:pt idx="827">
                  <c:v>5.0000000349045795E-2</c:v>
                </c:pt>
                <c:pt idx="828">
                  <c:v>5.0000000406931817E-2</c:v>
                </c:pt>
                <c:pt idx="829">
                  <c:v>5.0000000474168894E-2</c:v>
                </c:pt>
                <c:pt idx="830">
                  <c:v>5.000000055222574E-2</c:v>
                </c:pt>
                <c:pt idx="831">
                  <c:v>5.0000000642794876E-2</c:v>
                </c:pt>
                <c:pt idx="832">
                  <c:v>5.0000000747825617E-2</c:v>
                </c:pt>
                <c:pt idx="833">
                  <c:v>5.0000000869561786E-2</c:v>
                </c:pt>
                <c:pt idx="834">
                  <c:v>5.0000001010584716E-2</c:v>
                </c:pt>
                <c:pt idx="835">
                  <c:v>5.0000001173862371E-2</c:v>
                </c:pt>
                <c:pt idx="836">
                  <c:v>5.0000001362805281E-2</c:v>
                </c:pt>
                <c:pt idx="837">
                  <c:v>5.0000001581330361E-2</c:v>
                </c:pt>
                <c:pt idx="838">
                  <c:v>5.0000001833933501E-2</c:v>
                </c:pt>
                <c:pt idx="839">
                  <c:v>5.0000002125772249E-2</c:v>
                </c:pt>
                <c:pt idx="840">
                  <c:v>5.0000002462759797E-2</c:v>
                </c:pt>
                <c:pt idx="841">
                  <c:v>5.0000002851671867E-2</c:v>
                </c:pt>
                <c:pt idx="842">
                  <c:v>5.0000003300268082E-2</c:v>
                </c:pt>
                <c:pt idx="843">
                  <c:v>5.0000003817429826E-2</c:v>
                </c:pt>
                <c:pt idx="844">
                  <c:v>5.0000004413316548E-2</c:v>
                </c:pt>
                <c:pt idx="845">
                  <c:v>5.0000005099543117E-2</c:v>
                </c:pt>
                <c:pt idx="846">
                  <c:v>5.0000005889380736E-2</c:v>
                </c:pt>
                <c:pt idx="847">
                  <c:v>5.0000006797984477E-2</c:v>
                </c:pt>
                <c:pt idx="848">
                  <c:v>5.0000007842650809E-2</c:v>
                </c:pt>
                <c:pt idx="849">
                  <c:v>5.0000009043108938E-2</c:v>
                </c:pt>
                <c:pt idx="850">
                  <c:v>5.0000010421850052E-2</c:v>
                </c:pt>
                <c:pt idx="851">
                  <c:v>5.0000012004499314E-2</c:v>
                </c:pt>
                <c:pt idx="852">
                  <c:v>5.0000013820235889E-2</c:v>
                </c:pt>
                <c:pt idx="853">
                  <c:v>5.0000015902266742E-2</c:v>
                </c:pt>
                <c:pt idx="854">
                  <c:v>5.0000018288360988E-2</c:v>
                </c:pt>
                <c:pt idx="855">
                  <c:v>5.0000021021452012E-2</c:v>
                </c:pt>
                <c:pt idx="856">
                  <c:v>5.0000024150315535E-2</c:v>
                </c:pt>
                <c:pt idx="857">
                  <c:v>5.0000027730332797E-2</c:v>
                </c:pt>
                <c:pt idx="858">
                  <c:v>5.000003182434893E-2</c:v>
                </c:pt>
                <c:pt idx="859">
                  <c:v>5.0000036503637817E-2</c:v>
                </c:pt>
                <c:pt idx="860">
                  <c:v>5.0000041848986015E-2</c:v>
                </c:pt>
                <c:pt idx="861">
                  <c:v>5.0000047951909515E-2</c:v>
                </c:pt>
                <c:pt idx="862">
                  <c:v>5.0000054916018929E-2</c:v>
                </c:pt>
                <c:pt idx="863">
                  <c:v>5.0000062858550139E-2</c:v>
                </c:pt>
                <c:pt idx="864">
                  <c:v>5.000007191207935E-2</c:v>
                </c:pt>
                <c:pt idx="865">
                  <c:v>5.0000082226443664E-2</c:v>
                </c:pt>
                <c:pt idx="866">
                  <c:v>5.0000093970890266E-2</c:v>
                </c:pt>
                <c:pt idx="867">
                  <c:v>5.0000107336480019E-2</c:v>
                </c:pt>
                <c:pt idx="868">
                  <c:v>5.0000122538773797E-2</c:v>
                </c:pt>
                <c:pt idx="869">
                  <c:v>5.0000139820832921E-2</c:v>
                </c:pt>
                <c:pt idx="870">
                  <c:v>5.0000159456568258E-2</c:v>
                </c:pt>
                <c:pt idx="871">
                  <c:v>5.0000181754476063E-2</c:v>
                </c:pt>
                <c:pt idx="872">
                  <c:v>5.0000207061802547E-2</c:v>
                </c:pt>
                <c:pt idx="873">
                  <c:v>5.0000235769183395E-2</c:v>
                </c:pt>
                <c:pt idx="874">
                  <c:v>5.0000268315808963E-2</c:v>
                </c:pt>
                <c:pt idx="875">
                  <c:v>5.0000305195171048E-2</c:v>
                </c:pt>
                <c:pt idx="876">
                  <c:v>5.0000346961452481E-2</c:v>
                </c:pt>
                <c:pt idx="877">
                  <c:v>5.0000394236626867E-2</c:v>
                </c:pt>
                <c:pt idx="878">
                  <c:v>5.0000447718342091E-2</c:v>
                </c:pt>
                <c:pt idx="879">
                  <c:v>5.0000508188668531E-2</c:v>
                </c:pt>
                <c:pt idx="880">
                  <c:v>5.0000576523800272E-2</c:v>
                </c:pt>
                <c:pt idx="881">
                  <c:v>5.0000653704806067E-2</c:v>
                </c:pt>
                <c:pt idx="882">
                  <c:v>5.0000740829535761E-2</c:v>
                </c:pt>
                <c:pt idx="883">
                  <c:v>5.0000839125797586E-2</c:v>
                </c:pt>
                <c:pt idx="884">
                  <c:v>5.0000949965932164E-2</c:v>
                </c:pt>
                <c:pt idx="885">
                  <c:v>5.0001074882920618E-2</c:v>
                </c:pt>
                <c:pt idx="886">
                  <c:v>5.0001215588176197E-2</c:v>
                </c:pt>
                <c:pt idx="887">
                  <c:v>5.0001373991182214E-2</c:v>
                </c:pt>
                <c:pt idx="888">
                  <c:v>5.0001552221153232E-2</c:v>
                </c:pt>
                <c:pt idx="889">
                  <c:v>5.0001752650911793E-2</c:v>
                </c:pt>
                <c:pt idx="890">
                  <c:v>5.0001977923189347E-2</c:v>
                </c:pt>
                <c:pt idx="891">
                  <c:v>5.0002230979577858E-2</c:v>
                </c:pt>
                <c:pt idx="892">
                  <c:v>5.0002515092377339E-2</c:v>
                </c:pt>
                <c:pt idx="893">
                  <c:v>5.0002833899605005E-2</c:v>
                </c:pt>
                <c:pt idx="894">
                  <c:v>5.0003191443453311E-2</c:v>
                </c:pt>
                <c:pt idx="895">
                  <c:v>5.0003592212507608E-2</c:v>
                </c:pt>
                <c:pt idx="896">
                  <c:v>5.0004041188058526E-2</c:v>
                </c:pt>
                <c:pt idx="897">
                  <c:v>5.0004543894871183E-2</c:v>
                </c:pt>
                <c:pt idx="898">
                  <c:v>5.0005106456800903E-2</c:v>
                </c:pt>
                <c:pt idx="899">
                  <c:v>5.0005735657675555E-2</c:v>
                </c:pt>
                <c:pt idx="900">
                  <c:v>5.000643900789619E-2</c:v>
                </c:pt>
                <c:pt idx="901">
                  <c:v>5.0007224817241555E-2</c:v>
                </c:pt>
                <c:pt idx="902">
                  <c:v>5.0008102274397746E-2</c:v>
                </c:pt>
                <c:pt idx="903">
                  <c:v>5.0009081533772433E-2</c:v>
                </c:pt>
                <c:pt idx="904">
                  <c:v>5.0010173810192703E-2</c:v>
                </c:pt>
                <c:pt idx="905">
                  <c:v>5.001139148212836E-2</c:v>
                </c:pt>
                <c:pt idx="906">
                  <c:v>5.0012748204126649E-2</c:v>
                </c:pt>
                <c:pt idx="907">
                  <c:v>5.001425902919155E-2</c:v>
                </c:pt>
                <c:pt idx="908">
                  <c:v>5.0015940541889903E-2</c:v>
                </c:pt>
                <c:pt idx="909">
                  <c:v>5.0017811003018442E-2</c:v>
                </c:pt>
                <c:pt idx="910">
                  <c:v>5.0019890506719941E-2</c:v>
                </c:pt>
                <c:pt idx="911">
                  <c:v>5.002220115099322E-2</c:v>
                </c:pt>
                <c:pt idx="912">
                  <c:v>5.0024767222601046E-2</c:v>
                </c:pt>
                <c:pt idx="913">
                  <c:v>5.0027615397441431E-2</c:v>
                </c:pt>
                <c:pt idx="914">
                  <c:v>5.0030774957511896E-2</c:v>
                </c:pt>
                <c:pt idx="915">
                  <c:v>5.003427802566289E-2</c:v>
                </c:pt>
                <c:pt idx="916">
                  <c:v>5.0038159819405272E-2</c:v>
                </c:pt>
                <c:pt idx="917">
                  <c:v>5.0042458925108127E-2</c:v>
                </c:pt>
                <c:pt idx="918">
                  <c:v>5.0047217593996357E-2</c:v>
                </c:pt>
                <c:pt idx="919">
                  <c:v>5.0052482061433388E-2</c:v>
                </c:pt>
                <c:pt idx="920">
                  <c:v>5.0058302891051419E-2</c:v>
                </c:pt>
                <c:pt idx="921">
                  <c:v>5.0064735345371369E-2</c:v>
                </c:pt>
                <c:pt idx="922">
                  <c:v>5.0071839784635211E-2</c:v>
                </c:pt>
                <c:pt idx="923">
                  <c:v>5.0079682095656136E-2</c:v>
                </c:pt>
                <c:pt idx="924">
                  <c:v>5.0088334152575131E-2</c:v>
                </c:pt>
                <c:pt idx="925">
                  <c:v>5.0097874311497141E-2</c:v>
                </c:pt>
                <c:pt idx="926">
                  <c:v>5.0108387941064703E-2</c:v>
                </c:pt>
                <c:pt idx="927">
                  <c:v>5.0119967991112159E-2</c:v>
                </c:pt>
                <c:pt idx="928">
                  <c:v>5.0132715601628124E-2</c:v>
                </c:pt>
                <c:pt idx="929">
                  <c:v>5.0146740754338337E-2</c:v>
                </c:pt>
                <c:pt idx="930">
                  <c:v>5.0162162969303738E-2</c:v>
                </c:pt>
                <c:pt idx="931">
                  <c:v>5.0179112049009829E-2</c:v>
                </c:pt>
                <c:pt idx="932">
                  <c:v>5.0197728872502734E-2</c:v>
                </c:pt>
                <c:pt idx="933">
                  <c:v>5.0218166242202752E-2</c:v>
                </c:pt>
                <c:pt idx="934">
                  <c:v>5.0240589786099285E-2</c:v>
                </c:pt>
                <c:pt idx="935">
                  <c:v>5.0265178918098501E-2</c:v>
                </c:pt>
                <c:pt idx="936">
                  <c:v>5.0292127859358396E-2</c:v>
                </c:pt>
                <c:pt idx="937">
                  <c:v>5.032164672350263E-2</c:v>
                </c:pt>
                <c:pt idx="938">
                  <c:v>5.0353962668654592E-2</c:v>
                </c:pt>
                <c:pt idx="939">
                  <c:v>5.0389321119275347E-2</c:v>
                </c:pt>
                <c:pt idx="940">
                  <c:v>5.0427987060822355E-2</c:v>
                </c:pt>
                <c:pt idx="941">
                  <c:v>5.0470246410269481E-2</c:v>
                </c:pt>
                <c:pt idx="942">
                  <c:v>5.0516407465540834E-2</c:v>
                </c:pt>
                <c:pt idx="943">
                  <c:v>5.0566802436911633E-2</c:v>
                </c:pt>
                <c:pt idx="944">
                  <c:v>5.0621789063415593E-2</c:v>
                </c:pt>
                <c:pt idx="945">
                  <c:v>5.0681752317270817E-2</c:v>
                </c:pt>
                <c:pt idx="946">
                  <c:v>5.0747106199292062E-2</c:v>
                </c:pt>
                <c:pt idx="947">
                  <c:v>5.0818295628196307E-2</c:v>
                </c:pt>
                <c:pt idx="948">
                  <c:v>5.0895798426628183E-2</c:v>
                </c:pt>
                <c:pt idx="949">
                  <c:v>5.0980127406632512E-2</c:v>
                </c:pt>
                <c:pt idx="950">
                  <c:v>5.1071832557178939E-2</c:v>
                </c:pt>
                <c:pt idx="951">
                  <c:v>5.1171503336199409E-2</c:v>
                </c:pt>
                <c:pt idx="952">
                  <c:v>5.1279771069430255E-2</c:v>
                </c:pt>
                <c:pt idx="953">
                  <c:v>5.1397311458155022E-2</c:v>
                </c:pt>
                <c:pt idx="954">
                  <c:v>5.1524847197722601E-2</c:v>
                </c:pt>
                <c:pt idx="955">
                  <c:v>5.166315070846289E-2</c:v>
                </c:pt>
                <c:pt idx="956">
                  <c:v>5.1813046980341136E-2</c:v>
                </c:pt>
                <c:pt idx="957">
                  <c:v>5.1975416532378235E-2</c:v>
                </c:pt>
                <c:pt idx="958">
                  <c:v>5.2151198487518098E-2</c:v>
                </c:pt>
                <c:pt idx="959">
                  <c:v>5.2341393763241484E-2</c:v>
                </c:pt>
                <c:pt idx="960">
                  <c:v>5.254706837781007E-2</c:v>
                </c:pt>
                <c:pt idx="961">
                  <c:v>5.2769356871570222E-2</c:v>
                </c:pt>
                <c:pt idx="962">
                  <c:v>5.3009465842255091E-2</c:v>
                </c:pt>
                <c:pt idx="963">
                  <c:v>5.3268677592693818E-2</c:v>
                </c:pt>
                <c:pt idx="964">
                  <c:v>5.3548353888766276E-2</c:v>
                </c:pt>
                <c:pt idx="965">
                  <c:v>5.3849939824833055E-2</c:v>
                </c:pt>
                <c:pt idx="966">
                  <c:v>5.4174967793218794E-2</c:v>
                </c:pt>
                <c:pt idx="967">
                  <c:v>5.4525061553635887E-2</c:v>
                </c:pt>
                <c:pt idx="968">
                  <c:v>5.4901940397702582E-2</c:v>
                </c:pt>
                <c:pt idx="969">
                  <c:v>5.530742340293586E-2</c:v>
                </c:pt>
                <c:pt idx="970">
                  <c:v>5.5743433769783912E-2</c:v>
                </c:pt>
                <c:pt idx="971">
                  <c:v>5.6212003234409759E-2</c:v>
                </c:pt>
                <c:pt idx="972">
                  <c:v>5.6715276549041668E-2</c:v>
                </c:pt>
                <c:pt idx="973">
                  <c:v>5.7255516020774694E-2</c:v>
                </c:pt>
                <c:pt idx="974">
                  <c:v>5.7835106098738293E-2</c:v>
                </c:pt>
                <c:pt idx="975">
                  <c:v>5.8456557998539528E-2</c:v>
                </c:pt>
                <c:pt idx="976">
                  <c:v>5.9122514351856448E-2</c:v>
                </c:pt>
                <c:pt idx="977">
                  <c:v>5.9835753867986126E-2</c:v>
                </c:pt>
                <c:pt idx="978">
                  <c:v>6.059919599305745E-2</c:v>
                </c:pt>
                <c:pt idx="979">
                  <c:v>6.1415905551498604E-2</c:v>
                </c:pt>
                <c:pt idx="980">
                  <c:v>6.2289097353207951E-2</c:v>
                </c:pt>
                <c:pt idx="981">
                  <c:v>6.3222140748717612E-2</c:v>
                </c:pt>
                <c:pt idx="982">
                  <c:v>6.4218564113471127E-2</c:v>
                </c:pt>
                <c:pt idx="983">
                  <c:v>6.5282059241152629E-2</c:v>
                </c:pt>
                <c:pt idx="984">
                  <c:v>6.6416485624828506E-2</c:v>
                </c:pt>
                <c:pt idx="985">
                  <c:v>6.762587460347895E-2</c:v>
                </c:pt>
                <c:pt idx="986">
                  <c:v>6.8914433350329582E-2</c:v>
                </c:pt>
                <c:pt idx="987">
                  <c:v>7.0286548678233723E-2</c:v>
                </c:pt>
                <c:pt idx="988">
                  <c:v>7.1746790636228658E-2</c:v>
                </c:pt>
                <c:pt idx="989">
                  <c:v>7.3299915870278121E-2</c:v>
                </c:pt>
                <c:pt idx="990">
                  <c:v>7.4950870720148971E-2</c:v>
                </c:pt>
                <c:pt idx="991">
                  <c:v>7.6704794023346845E-2</c:v>
                </c:pt>
                <c:pt idx="992">
                  <c:v>7.8567019596059426E-2</c:v>
                </c:pt>
                <c:pt idx="993">
                  <c:v>8.0543078360154813E-2</c:v>
                </c:pt>
                <c:pt idx="994">
                  <c:v>8.2638700084433733E-2</c:v>
                </c:pt>
                <c:pt idx="995">
                  <c:v>8.4859814707578696E-2</c:v>
                </c:pt>
                <c:pt idx="996">
                  <c:v>8.7212553209568028E-2</c:v>
                </c:pt>
                <c:pt idx="997">
                  <c:v>8.9703247997750896E-2</c:v>
                </c:pt>
                <c:pt idx="998">
                  <c:v>9.2338432773302503E-2</c:v>
                </c:pt>
                <c:pt idx="999">
                  <c:v>9.512484184344136E-2</c:v>
                </c:pt>
                <c:pt idx="1000">
                  <c:v>9.8069408844551786E-2</c:v>
                </c:pt>
                <c:pt idx="1001">
                  <c:v>0.10117926484127364</c:v>
                </c:pt>
                <c:pt idx="1002">
                  <c:v>0.10446173576667708</c:v>
                </c:pt>
                <c:pt idx="1003">
                  <c:v>0.10792433916884406</c:v>
                </c:pt>
                <c:pt idx="1004">
                  <c:v>0.11157478022956635</c:v>
                </c:pt>
                <c:pt idx="1005">
                  <c:v>0.11542094702140483</c:v>
                </c:pt>
                <c:pt idx="1006">
                  <c:v>0.11947090497008969</c:v>
                </c:pt>
                <c:pt idx="1007">
                  <c:v>0.12373289049015859</c:v>
                </c:pt>
                <c:pt idx="1008">
                  <c:v>0.12821530376284629</c:v>
                </c:pt>
                <c:pt idx="1009">
                  <c:v>0.1329267006265471</c:v>
                </c:pt>
                <c:pt idx="1010">
                  <c:v>0.13787578355171803</c:v>
                </c:pt>
                <c:pt idx="1011">
                  <c:v>0.14307139167381566</c:v>
                </c:pt>
                <c:pt idx="1012">
                  <c:v>0.14852248985983177</c:v>
                </c:pt>
                <c:pt idx="1013">
                  <c:v>0.15423815678618369</c:v>
                </c:pt>
                <c:pt idx="1014">
                  <c:v>0.160227572008111</c:v>
                </c:pt>
                <c:pt idx="1015">
                  <c:v>0.1665000020034007</c:v>
                </c:pt>
                <c:pt idx="1016">
                  <c:v>0.17306478517610518</c:v>
                </c:pt>
                <c:pt idx="1017">
                  <c:v>0.17993131580903327</c:v>
                </c:pt>
                <c:pt idx="1018">
                  <c:v>0.1871090269571174</c:v>
                </c:pt>
                <c:pt idx="1019">
                  <c:v>0.19460737227730046</c:v>
                </c:pt>
                <c:pt idx="1020">
                  <c:v>0.20243580679436007</c:v>
                </c:pt>
                <c:pt idx="1021">
                  <c:v>0.21060376660607494</c:v>
                </c:pt>
                <c:pt idx="1022">
                  <c:v>0.21912064753530353</c:v>
                </c:pt>
                <c:pt idx="1023">
                  <c:v>0.22799578274094373</c:v>
                </c:pt>
                <c:pt idx="1024">
                  <c:v>0.23723841930429884</c:v>
                </c:pt>
                <c:pt idx="1025">
                  <c:v>0.24685769381212924</c:v>
                </c:pt>
                <c:pt idx="1026">
                  <c:v>0.25686260696253621</c:v>
                </c:pt>
                <c:pt idx="1027">
                  <c:v>0.26726199722491994</c:v>
                </c:pt>
                <c:pt idx="1028">
                  <c:v>0.27806451359037604</c:v>
                </c:pt>
                <c:pt idx="1029">
                  <c:v>0.28927858745420332</c:v>
                </c:pt>
                <c:pt idx="1030">
                  <c:v>0.30091240367756705</c:v>
                </c:pt>
                <c:pt idx="1031">
                  <c:v>0.31297387088077017</c:v>
                </c:pt>
                <c:pt idx="1032">
                  <c:v>0.32547059102611736</c:v>
                </c:pt>
                <c:pt idx="1033">
                  <c:v>0.33840982835381322</c:v>
                </c:pt>
                <c:pt idx="1034">
                  <c:v>0.35179847773985695</c:v>
                </c:pt>
                <c:pt idx="1035">
                  <c:v>0.36564303255036068</c:v>
                </c:pt>
                <c:pt idx="1036">
                  <c:v>0.37994955207212838</c:v>
                </c:pt>
                <c:pt idx="1037">
                  <c:v>0.39472362860461874</c:v>
                </c:pt>
                <c:pt idx="1038">
                  <c:v>0.40997035430367751</c:v>
                </c:pt>
                <c:pt idx="1039">
                  <c:v>0.42569428787240882</c:v>
                </c:pt>
                <c:pt idx="1040">
                  <c:v>0.44189942119946118</c:v>
                </c:pt>
                <c:pt idx="1041">
                  <c:v>0.45858914604966988</c:v>
                </c:pt>
                <c:pt idx="1042">
                  <c:v>0.47576622091635551</c:v>
                </c:pt>
                <c:pt idx="1043">
                  <c:v>0.49343273814881183</c:v>
                </c:pt>
                <c:pt idx="1044">
                  <c:v>0.51159009147224888</c:v>
                </c:pt>
                <c:pt idx="1045">
                  <c:v>0.53023894402101501</c:v>
                </c:pt>
                <c:pt idx="1046">
                  <c:v>0.54937919700901139</c:v>
                </c:pt>
                <c:pt idx="1047">
                  <c:v>0.56900995916395902</c:v>
                </c:pt>
                <c:pt idx="1048">
                  <c:v>0.58912951705441186</c:v>
                </c:pt>
                <c:pt idx="1049">
                  <c:v>0.60973530644033236</c:v>
                </c:pt>
                <c:pt idx="1050">
                  <c:v>0.63082388477929985</c:v>
                </c:pt>
                <c:pt idx="1051">
                  <c:v>0.65239090502130193</c:v>
                </c:pt>
                <c:pt idx="1052">
                  <c:v>0.67443109082536634</c:v>
                </c:pt>
                <c:pt idx="1053">
                  <c:v>0.69693821333095862</c:v>
                </c:pt>
                <c:pt idx="1054">
                  <c:v>0.71990506961634437</c:v>
                </c:pt>
                <c:pt idx="1055">
                  <c:v>0.74332346297458674</c:v>
                </c:pt>
                <c:pt idx="1056">
                  <c:v>0.76718418513580877</c:v>
                </c:pt>
                <c:pt idx="1057">
                  <c:v>0.79147700056176362</c:v>
                </c:pt>
                <c:pt idx="1058">
                  <c:v>0.81619063293537297</c:v>
                </c:pt>
                <c:pt idx="1059">
                  <c:v>0.84131275396394767</c:v>
                </c:pt>
                <c:pt idx="1060">
                  <c:v>0.86682997461032285</c:v>
                </c:pt>
                <c:pt idx="1061">
                  <c:v>0.89272783886079643</c:v>
                </c:pt>
                <c:pt idx="1062">
                  <c:v>0.91899082013297484</c:v>
                </c:pt>
                <c:pt idx="1063">
                  <c:v>0.94560232042010051</c:v>
                </c:pt>
                <c:pt idx="1064">
                  <c:v>0.97254467226136132</c:v>
                </c:pt>
                <c:pt idx="1065">
                  <c:v>0.99979914361987299</c:v>
                </c:pt>
                <c:pt idx="1066">
                  <c:v>1.0273459457418535</c:v>
                </c:pt>
                <c:pt idx="1067">
                  <c:v>1.0551642440614974</c:v>
                </c:pt>
                <c:pt idx="1068">
                  <c:v>1.0832321722067157</c:v>
                </c:pt>
                <c:pt idx="1069">
                  <c:v>1.1115268491509767</c:v>
                </c:pt>
                <c:pt idx="1070">
                  <c:v>1.1400243995459911</c:v>
                </c:pt>
                <c:pt idx="1071">
                  <c:v>1.1686999772592719</c:v>
                </c:pt>
                <c:pt idx="1072">
                  <c:v>1.1975277921291954</c:v>
                </c:pt>
                <c:pt idx="1073">
                  <c:v>1.226481139938649</c:v>
                </c:pt>
                <c:pt idx="1074">
                  <c:v>1.2555324355963888</c:v>
                </c:pt>
                <c:pt idx="1075">
                  <c:v>1.2846532495030467</c:v>
                </c:pt>
                <c:pt idx="1076">
                  <c:v>1.3138143470662214</c:v>
                </c:pt>
                <c:pt idx="1077">
                  <c:v>1.3429857313166433</c:v>
                </c:pt>
                <c:pt idx="1078">
                  <c:v>1.3721366885645723</c:v>
                </c:pt>
                <c:pt idx="1079">
                  <c:v>1.4012358370229154</c:v>
                </c:pt>
                <c:pt idx="1080">
                  <c:v>1.4302511783108436</c:v>
                </c:pt>
                <c:pt idx="1081">
                  <c:v>1.4591501517389227</c:v>
                </c:pt>
                <c:pt idx="1082">
                  <c:v>1.487899691264408</c:v>
                </c:pt>
                <c:pt idx="1083">
                  <c:v>1.5164662849928812</c:v>
                </c:pt>
                <c:pt idx="1084">
                  <c:v>1.5448160370904207</c:v>
                </c:pt>
                <c:pt idx="1085">
                  <c:v>1.5729147319587291</c:v>
                </c:pt>
                <c:pt idx="1086">
                  <c:v>1.6007279005143036</c:v>
                </c:pt>
                <c:pt idx="1087">
                  <c:v>1.6282208884017557</c:v>
                </c:pt>
                <c:pt idx="1088">
                  <c:v>1.6553589259611101</c:v>
                </c:pt>
                <c:pt idx="1089">
                  <c:v>1.6821071997589445</c:v>
                </c:pt>
                <c:pt idx="1090">
                  <c:v>1.7084309254841101</c:v>
                </c:pt>
                <c:pt idx="1091">
                  <c:v>1.7342954220002007</c:v>
                </c:pt>
                <c:pt idx="1092">
                  <c:v>1.7596661863391716</c:v>
                </c:pt>
                <c:pt idx="1093">
                  <c:v>1.7845089694134486</c:v>
                </c:pt>
                <c:pt idx="1094">
                  <c:v>1.8087898522177186</c:v>
                </c:pt>
                <c:pt idx="1095">
                  <c:v>1.8324753222862837</c:v>
                </c:pt>
                <c:pt idx="1096">
                  <c:v>1.8555323501673973</c:v>
                </c:pt>
                <c:pt idx="1097">
                  <c:v>1.8779284656726098</c:v>
                </c:pt>
                <c:pt idx="1098">
                  <c:v>1.8996318336565663</c:v>
                </c:pt>
                <c:pt idx="1099">
                  <c:v>1.92061132908133</c:v>
                </c:pt>
                <c:pt idx="1100">
                  <c:v>1.9408366111187159</c:v>
                </c:pt>
                <c:pt idx="1101">
                  <c:v>1.9602781960447428</c:v>
                </c:pt>
                <c:pt idx="1102">
                  <c:v>1.9789075286818991</c:v>
                </c:pt>
                <c:pt idx="1103">
                  <c:v>1.99669705214759</c:v>
                </c:pt>
                <c:pt idx="1104">
                  <c:v>2.0136202756707724</c:v>
                </c:pt>
                <c:pt idx="1105">
                  <c:v>2.0296518402436305</c:v>
                </c:pt>
                <c:pt idx="1106">
                  <c:v>2.044767581880814</c:v>
                </c:pt>
                <c:pt idx="1107">
                  <c:v>2.058944592265596</c:v>
                </c:pt>
                <c:pt idx="1108">
                  <c:v>2.0721612765700796</c:v>
                </c:pt>
                <c:pt idx="1109">
                  <c:v>2.0843974082452714</c:v>
                </c:pt>
                <c:pt idx="1110">
                  <c:v>2.0956341805865577</c:v>
                </c:pt>
                <c:pt idx="1111">
                  <c:v>2.1058542548906085</c:v>
                </c:pt>
                <c:pt idx="1112">
                  <c:v>2.1150418050311486</c:v>
                </c:pt>
                <c:pt idx="1113">
                  <c:v>2.1231825582932058</c:v>
                </c:pt>
                <c:pt idx="1114">
                  <c:v>2.1302638323183838</c:v>
                </c:pt>
                <c:pt idx="1115">
                  <c:v>2.1362745680272877</c:v>
                </c:pt>
                <c:pt idx="1116">
                  <c:v>2.1412053583994948</c:v>
                </c:pt>
                <c:pt idx="1117">
                  <c:v>2.1450484730062285</c:v>
                </c:pt>
                <c:pt idx="1118">
                  <c:v>2.1477978782061764</c:v>
                </c:pt>
                <c:pt idx="1119">
                  <c:v>2.1494492529306117</c:v>
                </c:pt>
                <c:pt idx="1120">
                  <c:v>2.15</c:v>
                </c:pt>
                <c:pt idx="1121">
                  <c:v>2.1494492529306117</c:v>
                </c:pt>
                <c:pt idx="1122">
                  <c:v>2.1477978782061764</c:v>
                </c:pt>
                <c:pt idx="1123">
                  <c:v>2.145048473006228</c:v>
                </c:pt>
                <c:pt idx="1124">
                  <c:v>2.1412053583994948</c:v>
                </c:pt>
                <c:pt idx="1125">
                  <c:v>2.1362745680272877</c:v>
                </c:pt>
                <c:pt idx="1126">
                  <c:v>2.1302638323183838</c:v>
                </c:pt>
                <c:pt idx="1127">
                  <c:v>2.1231825582932058</c:v>
                </c:pt>
                <c:pt idx="1128">
                  <c:v>2.1150418050311486</c:v>
                </c:pt>
                <c:pt idx="1129">
                  <c:v>2.1058542548906085</c:v>
                </c:pt>
                <c:pt idx="1130">
                  <c:v>2.095634180586559</c:v>
                </c:pt>
                <c:pt idx="1131">
                  <c:v>2.0843974082452728</c:v>
                </c:pt>
                <c:pt idx="1132">
                  <c:v>2.0721612765700814</c:v>
                </c:pt>
                <c:pt idx="1133">
                  <c:v>2.0589445922655978</c:v>
                </c:pt>
                <c:pt idx="1134">
                  <c:v>2.044767581880814</c:v>
                </c:pt>
                <c:pt idx="1135">
                  <c:v>2.0296518402436328</c:v>
                </c:pt>
                <c:pt idx="1136">
                  <c:v>2.0136202756707746</c:v>
                </c:pt>
                <c:pt idx="1137">
                  <c:v>1.9966970521475924</c:v>
                </c:pt>
                <c:pt idx="1138">
                  <c:v>1.978907528681902</c:v>
                </c:pt>
                <c:pt idx="1139">
                  <c:v>1.9602781960447428</c:v>
                </c:pt>
                <c:pt idx="1140">
                  <c:v>1.9408366111187159</c:v>
                </c:pt>
                <c:pt idx="1141">
                  <c:v>1.9206113290813327</c:v>
                </c:pt>
                <c:pt idx="1142">
                  <c:v>1.8996318336565692</c:v>
                </c:pt>
                <c:pt idx="1143">
                  <c:v>1.8779284656726132</c:v>
                </c:pt>
                <c:pt idx="1144">
                  <c:v>1.8555323501674006</c:v>
                </c:pt>
                <c:pt idx="1145">
                  <c:v>1.8324753222862837</c:v>
                </c:pt>
                <c:pt idx="1146">
                  <c:v>1.8087898522177217</c:v>
                </c:pt>
                <c:pt idx="1147">
                  <c:v>1.7845089694134522</c:v>
                </c:pt>
                <c:pt idx="1148">
                  <c:v>1.7596661863391747</c:v>
                </c:pt>
                <c:pt idx="1149">
                  <c:v>1.7342954220002007</c:v>
                </c:pt>
                <c:pt idx="1150">
                  <c:v>1.7084309254841066</c:v>
                </c:pt>
                <c:pt idx="1151">
                  <c:v>1.6821071997589407</c:v>
                </c:pt>
                <c:pt idx="1152">
                  <c:v>1.6553589259611101</c:v>
                </c:pt>
                <c:pt idx="1153">
                  <c:v>1.6282208884017557</c:v>
                </c:pt>
                <c:pt idx="1154">
                  <c:v>1.6007279005143036</c:v>
                </c:pt>
                <c:pt idx="1155">
                  <c:v>1.5729147319587291</c:v>
                </c:pt>
                <c:pt idx="1156">
                  <c:v>1.5448160370904167</c:v>
                </c:pt>
                <c:pt idx="1157">
                  <c:v>1.5164662849928812</c:v>
                </c:pt>
                <c:pt idx="1158">
                  <c:v>1.487899691264408</c:v>
                </c:pt>
                <c:pt idx="1159">
                  <c:v>1.4591501517389227</c:v>
                </c:pt>
                <c:pt idx="1160">
                  <c:v>1.4302511783108436</c:v>
                </c:pt>
                <c:pt idx="1161">
                  <c:v>1.4012358370229154</c:v>
                </c:pt>
                <c:pt idx="1162">
                  <c:v>1.3721366885645681</c:v>
                </c:pt>
                <c:pt idx="1163">
                  <c:v>1.3429857313166433</c:v>
                </c:pt>
                <c:pt idx="1164">
                  <c:v>1.3138143470662214</c:v>
                </c:pt>
                <c:pt idx="1165">
                  <c:v>1.2846532495030507</c:v>
                </c:pt>
                <c:pt idx="1166">
                  <c:v>1.2555324355963928</c:v>
                </c:pt>
                <c:pt idx="1167">
                  <c:v>1.226481139938649</c:v>
                </c:pt>
                <c:pt idx="1168">
                  <c:v>1.1975277921291954</c:v>
                </c:pt>
                <c:pt idx="1169">
                  <c:v>1.1686999772592759</c:v>
                </c:pt>
                <c:pt idx="1170">
                  <c:v>1.1400243995459947</c:v>
                </c:pt>
                <c:pt idx="1171">
                  <c:v>1.1115268491509807</c:v>
                </c:pt>
                <c:pt idx="1172">
                  <c:v>1.08323217220672</c:v>
                </c:pt>
                <c:pt idx="1173">
                  <c:v>1.0551642440614974</c:v>
                </c:pt>
                <c:pt idx="1174">
                  <c:v>1.0273459457418572</c:v>
                </c:pt>
                <c:pt idx="1175">
                  <c:v>0.99979914361987676</c:v>
                </c:pt>
                <c:pt idx="1176">
                  <c:v>0.9725446722613651</c:v>
                </c:pt>
                <c:pt idx="1177">
                  <c:v>0.94560232042010428</c:v>
                </c:pt>
                <c:pt idx="1178">
                  <c:v>0.91899082013297484</c:v>
                </c:pt>
                <c:pt idx="1179">
                  <c:v>0.89272783886079643</c:v>
                </c:pt>
                <c:pt idx="1180">
                  <c:v>0.86682997461032629</c:v>
                </c:pt>
                <c:pt idx="1181">
                  <c:v>0.84131275396395133</c:v>
                </c:pt>
                <c:pt idx="1182">
                  <c:v>0.81619063293537641</c:v>
                </c:pt>
                <c:pt idx="1183">
                  <c:v>0.79147700056176706</c:v>
                </c:pt>
                <c:pt idx="1184">
                  <c:v>0.76718418513580877</c:v>
                </c:pt>
                <c:pt idx="1185">
                  <c:v>0.74332346297458995</c:v>
                </c:pt>
                <c:pt idx="1186">
                  <c:v>0.71990506961634759</c:v>
                </c:pt>
                <c:pt idx="1187">
                  <c:v>0.69693821333095862</c:v>
                </c:pt>
                <c:pt idx="1188">
                  <c:v>0.67443109082536634</c:v>
                </c:pt>
                <c:pt idx="1189">
                  <c:v>0.65239090502130193</c:v>
                </c:pt>
                <c:pt idx="1190">
                  <c:v>0.63082388477929685</c:v>
                </c:pt>
                <c:pt idx="1191">
                  <c:v>0.60973530644033236</c:v>
                </c:pt>
                <c:pt idx="1192">
                  <c:v>0.58912951705441186</c:v>
                </c:pt>
                <c:pt idx="1193">
                  <c:v>0.56900995916395902</c:v>
                </c:pt>
                <c:pt idx="1194">
                  <c:v>0.54937919700901139</c:v>
                </c:pt>
                <c:pt idx="1195">
                  <c:v>0.53023894402101235</c:v>
                </c:pt>
                <c:pt idx="1196">
                  <c:v>0.51159009147224888</c:v>
                </c:pt>
                <c:pt idx="1197">
                  <c:v>0.49343273814881183</c:v>
                </c:pt>
                <c:pt idx="1198">
                  <c:v>0.47576622091635551</c:v>
                </c:pt>
                <c:pt idx="1199">
                  <c:v>0.45858914604966988</c:v>
                </c:pt>
                <c:pt idx="1200">
                  <c:v>0.44189942119946118</c:v>
                </c:pt>
                <c:pt idx="1201">
                  <c:v>0.42569428787240654</c:v>
                </c:pt>
                <c:pt idx="1202">
                  <c:v>0.40997035430367751</c:v>
                </c:pt>
                <c:pt idx="1203">
                  <c:v>0.39472362860462085</c:v>
                </c:pt>
                <c:pt idx="1204">
                  <c:v>0.37994955207213049</c:v>
                </c:pt>
                <c:pt idx="1205">
                  <c:v>0.36564303255036268</c:v>
                </c:pt>
                <c:pt idx="1206">
                  <c:v>0.35179847773985695</c:v>
                </c:pt>
                <c:pt idx="1207">
                  <c:v>0.33840982835381322</c:v>
                </c:pt>
                <c:pt idx="1208">
                  <c:v>0.32547059102611925</c:v>
                </c:pt>
                <c:pt idx="1209">
                  <c:v>0.31297387088077178</c:v>
                </c:pt>
                <c:pt idx="1210">
                  <c:v>0.30091240367756866</c:v>
                </c:pt>
                <c:pt idx="1211">
                  <c:v>0.28927858745420482</c:v>
                </c:pt>
                <c:pt idx="1212">
                  <c:v>0.27806451359037604</c:v>
                </c:pt>
                <c:pt idx="1213">
                  <c:v>0.26726199722492144</c:v>
                </c:pt>
                <c:pt idx="1214">
                  <c:v>0.25686260696253765</c:v>
                </c:pt>
                <c:pt idx="1215">
                  <c:v>0.24685769381213052</c:v>
                </c:pt>
                <c:pt idx="1216">
                  <c:v>0.23723841930430017</c:v>
                </c:pt>
                <c:pt idx="1217">
                  <c:v>0.22799578274094373</c:v>
                </c:pt>
                <c:pt idx="1218">
                  <c:v>0.21912064753530353</c:v>
                </c:pt>
                <c:pt idx="1219">
                  <c:v>0.21060376660607605</c:v>
                </c:pt>
                <c:pt idx="1220">
                  <c:v>0.20243580679436118</c:v>
                </c:pt>
                <c:pt idx="1221">
                  <c:v>0.19460737227730046</c:v>
                </c:pt>
                <c:pt idx="1222">
                  <c:v>0.18710902695711951</c:v>
                </c:pt>
                <c:pt idx="1223">
                  <c:v>0.17993131580903421</c:v>
                </c:pt>
                <c:pt idx="1224">
                  <c:v>0.17306478517610518</c:v>
                </c:pt>
                <c:pt idx="1225">
                  <c:v>0.1665000020034007</c:v>
                </c:pt>
                <c:pt idx="1226">
                  <c:v>0.160227572008111</c:v>
                </c:pt>
                <c:pt idx="1227">
                  <c:v>0.15423815678618369</c:v>
                </c:pt>
                <c:pt idx="1228">
                  <c:v>0.14852248985983177</c:v>
                </c:pt>
                <c:pt idx="1229">
                  <c:v>0.14307139167381491</c:v>
                </c:pt>
                <c:pt idx="1230">
                  <c:v>0.13787578355171734</c:v>
                </c:pt>
                <c:pt idx="1231">
                  <c:v>0.13292670062654643</c:v>
                </c:pt>
                <c:pt idx="1232">
                  <c:v>0.12821530376284568</c:v>
                </c:pt>
                <c:pt idx="1233">
                  <c:v>0.12373289049015922</c:v>
                </c:pt>
                <c:pt idx="1234">
                  <c:v>0.11947090497008969</c:v>
                </c:pt>
                <c:pt idx="1235">
                  <c:v>0.11542094702140483</c:v>
                </c:pt>
                <c:pt idx="1236">
                  <c:v>0.11157478022956635</c:v>
                </c:pt>
                <c:pt idx="1237">
                  <c:v>0.10792433916884406</c:v>
                </c:pt>
                <c:pt idx="1238">
                  <c:v>0.10446173576667708</c:v>
                </c:pt>
                <c:pt idx="1239">
                  <c:v>0.10117926484127407</c:v>
                </c:pt>
                <c:pt idx="1240">
                  <c:v>9.8069408844551786E-2</c:v>
                </c:pt>
                <c:pt idx="1241">
                  <c:v>9.512484184344136E-2</c:v>
                </c:pt>
                <c:pt idx="1242">
                  <c:v>9.2338432773302503E-2</c:v>
                </c:pt>
                <c:pt idx="1243">
                  <c:v>8.9703247997750896E-2</c:v>
                </c:pt>
                <c:pt idx="1244">
                  <c:v>8.7212553209568722E-2</c:v>
                </c:pt>
                <c:pt idx="1245">
                  <c:v>8.4859814707578973E-2</c:v>
                </c:pt>
                <c:pt idx="1246">
                  <c:v>8.2638700084434052E-2</c:v>
                </c:pt>
                <c:pt idx="1247">
                  <c:v>8.054307836015509E-2</c:v>
                </c:pt>
                <c:pt idx="1248">
                  <c:v>7.856701959605969E-2</c:v>
                </c:pt>
                <c:pt idx="1249">
                  <c:v>7.6704794023347081E-2</c:v>
                </c:pt>
                <c:pt idx="1250">
                  <c:v>7.4950870720149249E-2</c:v>
                </c:pt>
                <c:pt idx="1251">
                  <c:v>7.3299915870277926E-2</c:v>
                </c:pt>
                <c:pt idx="1252">
                  <c:v>7.1746790636228658E-2</c:v>
                </c:pt>
                <c:pt idx="1253">
                  <c:v>7.0286548678233529E-2</c:v>
                </c:pt>
                <c:pt idx="1254">
                  <c:v>6.8914433350329582E-2</c:v>
                </c:pt>
                <c:pt idx="1255">
                  <c:v>6.7625874603479116E-2</c:v>
                </c:pt>
                <c:pt idx="1256">
                  <c:v>6.6416485624828658E-2</c:v>
                </c:pt>
                <c:pt idx="1257">
                  <c:v>6.5282059241152629E-2</c:v>
                </c:pt>
                <c:pt idx="1258">
                  <c:v>6.4218564113471266E-2</c:v>
                </c:pt>
                <c:pt idx="1259">
                  <c:v>6.3222140748717889E-2</c:v>
                </c:pt>
                <c:pt idx="1260">
                  <c:v>6.2289097353207951E-2</c:v>
                </c:pt>
                <c:pt idx="1261">
                  <c:v>6.1415905551498715E-2</c:v>
                </c:pt>
                <c:pt idx="1262">
                  <c:v>6.0599195993057353E-2</c:v>
                </c:pt>
                <c:pt idx="1263">
                  <c:v>5.9835753867986126E-2</c:v>
                </c:pt>
                <c:pt idx="1264">
                  <c:v>5.9122514351856351E-2</c:v>
                </c:pt>
                <c:pt idx="1265">
                  <c:v>5.8456557998539528E-2</c:v>
                </c:pt>
                <c:pt idx="1266">
                  <c:v>5.7835106098738376E-2</c:v>
                </c:pt>
                <c:pt idx="1267">
                  <c:v>5.7255516020774853E-2</c:v>
                </c:pt>
                <c:pt idx="1268">
                  <c:v>5.6715276549041668E-2</c:v>
                </c:pt>
                <c:pt idx="1269">
                  <c:v>5.6212003234409821E-2</c:v>
                </c:pt>
                <c:pt idx="1270">
                  <c:v>5.5743433769783912E-2</c:v>
                </c:pt>
                <c:pt idx="1271">
                  <c:v>5.5307423402935915E-2</c:v>
                </c:pt>
                <c:pt idx="1272">
                  <c:v>5.4901940397702582E-2</c:v>
                </c:pt>
                <c:pt idx="1273">
                  <c:v>5.4525061553635887E-2</c:v>
                </c:pt>
                <c:pt idx="1274">
                  <c:v>5.4174967793218745E-2</c:v>
                </c:pt>
                <c:pt idx="1275">
                  <c:v>5.3849939824833055E-2</c:v>
                </c:pt>
                <c:pt idx="1276">
                  <c:v>5.3548353888766234E-2</c:v>
                </c:pt>
                <c:pt idx="1277">
                  <c:v>5.3268677592693894E-2</c:v>
                </c:pt>
                <c:pt idx="1278">
                  <c:v>5.3009465842255125E-2</c:v>
                </c:pt>
                <c:pt idx="1279">
                  <c:v>5.276935687157025E-2</c:v>
                </c:pt>
                <c:pt idx="1280">
                  <c:v>5.254706837781007E-2</c:v>
                </c:pt>
                <c:pt idx="1281">
                  <c:v>5.2341393763241512E-2</c:v>
                </c:pt>
                <c:pt idx="1282">
                  <c:v>5.2151198487518098E-2</c:v>
                </c:pt>
                <c:pt idx="1283">
                  <c:v>5.1975416532378256E-2</c:v>
                </c:pt>
                <c:pt idx="1284">
                  <c:v>5.1813046980341115E-2</c:v>
                </c:pt>
                <c:pt idx="1285">
                  <c:v>5.166315070846289E-2</c:v>
                </c:pt>
                <c:pt idx="1286">
                  <c:v>5.152484719772258E-2</c:v>
                </c:pt>
                <c:pt idx="1287">
                  <c:v>5.1397311458155022E-2</c:v>
                </c:pt>
                <c:pt idx="1288">
                  <c:v>5.1279771069430269E-2</c:v>
                </c:pt>
                <c:pt idx="1289">
                  <c:v>5.1171503336199443E-2</c:v>
                </c:pt>
                <c:pt idx="1290">
                  <c:v>5.1071832557178939E-2</c:v>
                </c:pt>
                <c:pt idx="1291">
                  <c:v>5.0980127406632526E-2</c:v>
                </c:pt>
                <c:pt idx="1292">
                  <c:v>5.0895798426628183E-2</c:v>
                </c:pt>
                <c:pt idx="1293">
                  <c:v>5.0818295628196314E-2</c:v>
                </c:pt>
                <c:pt idx="1294">
                  <c:v>5.0747106199292062E-2</c:v>
                </c:pt>
                <c:pt idx="1295">
                  <c:v>5.0681752317270817E-2</c:v>
                </c:pt>
                <c:pt idx="1296">
                  <c:v>5.06217890634156E-2</c:v>
                </c:pt>
                <c:pt idx="1297">
                  <c:v>5.0566802436911633E-2</c:v>
                </c:pt>
                <c:pt idx="1298">
                  <c:v>5.0516407465540834E-2</c:v>
                </c:pt>
                <c:pt idx="1299">
                  <c:v>5.0470246410269475E-2</c:v>
                </c:pt>
                <c:pt idx="1300">
                  <c:v>5.0427987060822368E-2</c:v>
                </c:pt>
                <c:pt idx="1301">
                  <c:v>5.0389321119275347E-2</c:v>
                </c:pt>
                <c:pt idx="1302">
                  <c:v>5.0353962668654599E-2</c:v>
                </c:pt>
                <c:pt idx="1303">
                  <c:v>5.032164672350263E-2</c:v>
                </c:pt>
                <c:pt idx="1304">
                  <c:v>5.0292127859358396E-2</c:v>
                </c:pt>
                <c:pt idx="1305">
                  <c:v>5.0265178918098501E-2</c:v>
                </c:pt>
                <c:pt idx="1306">
                  <c:v>5.0240589786099292E-2</c:v>
                </c:pt>
                <c:pt idx="1307">
                  <c:v>5.0218166242202752E-2</c:v>
                </c:pt>
                <c:pt idx="1308">
                  <c:v>5.0197728872502734E-2</c:v>
                </c:pt>
                <c:pt idx="1309">
                  <c:v>5.0179112049009829E-2</c:v>
                </c:pt>
                <c:pt idx="1310">
                  <c:v>5.0162162969303738E-2</c:v>
                </c:pt>
                <c:pt idx="1311">
                  <c:v>5.0146740754338344E-2</c:v>
                </c:pt>
                <c:pt idx="1312">
                  <c:v>5.0132715601628124E-2</c:v>
                </c:pt>
                <c:pt idx="1313">
                  <c:v>5.0119967991112159E-2</c:v>
                </c:pt>
                <c:pt idx="1314">
                  <c:v>5.010838794106471E-2</c:v>
                </c:pt>
                <c:pt idx="1315">
                  <c:v>5.0097874311497141E-2</c:v>
                </c:pt>
                <c:pt idx="1316">
                  <c:v>5.0088334152575131E-2</c:v>
                </c:pt>
                <c:pt idx="1317">
                  <c:v>5.0079682095656136E-2</c:v>
                </c:pt>
                <c:pt idx="1318">
                  <c:v>5.0071839784635211E-2</c:v>
                </c:pt>
                <c:pt idx="1319">
                  <c:v>5.0064735345371369E-2</c:v>
                </c:pt>
                <c:pt idx="1320">
                  <c:v>5.0058302891051419E-2</c:v>
                </c:pt>
                <c:pt idx="1321">
                  <c:v>5.0052482061433382E-2</c:v>
                </c:pt>
                <c:pt idx="1322">
                  <c:v>5.0047217593996357E-2</c:v>
                </c:pt>
                <c:pt idx="1323">
                  <c:v>5.0042458925108127E-2</c:v>
                </c:pt>
                <c:pt idx="1324">
                  <c:v>5.0038159819405278E-2</c:v>
                </c:pt>
                <c:pt idx="1325">
                  <c:v>5.003427802566289E-2</c:v>
                </c:pt>
                <c:pt idx="1326">
                  <c:v>5.0030774957511896E-2</c:v>
                </c:pt>
                <c:pt idx="1327">
                  <c:v>5.0027615397441431E-2</c:v>
                </c:pt>
                <c:pt idx="1328">
                  <c:v>5.0024767222601046E-2</c:v>
                </c:pt>
                <c:pt idx="1329">
                  <c:v>5.002220115099322E-2</c:v>
                </c:pt>
                <c:pt idx="1330">
                  <c:v>5.0019890506719941E-2</c:v>
                </c:pt>
                <c:pt idx="1331">
                  <c:v>5.0017811003018442E-2</c:v>
                </c:pt>
                <c:pt idx="1332">
                  <c:v>5.0015940541889903E-2</c:v>
                </c:pt>
                <c:pt idx="1333">
                  <c:v>5.001425902919155E-2</c:v>
                </c:pt>
                <c:pt idx="1334">
                  <c:v>5.0012748204126649E-2</c:v>
                </c:pt>
                <c:pt idx="1335">
                  <c:v>5.001139148212836E-2</c:v>
                </c:pt>
                <c:pt idx="1336">
                  <c:v>5.0010173810192703E-2</c:v>
                </c:pt>
                <c:pt idx="1337">
                  <c:v>5.0009081533772433E-2</c:v>
                </c:pt>
                <c:pt idx="1338">
                  <c:v>5.0008102274397746E-2</c:v>
                </c:pt>
                <c:pt idx="1339">
                  <c:v>5.0007224817241555E-2</c:v>
                </c:pt>
                <c:pt idx="1340">
                  <c:v>5.000643900789619E-2</c:v>
                </c:pt>
                <c:pt idx="1341">
                  <c:v>5.0005735657675555E-2</c:v>
                </c:pt>
                <c:pt idx="1342">
                  <c:v>5.0005106456800903E-2</c:v>
                </c:pt>
                <c:pt idx="1343">
                  <c:v>5.0004543894871183E-2</c:v>
                </c:pt>
                <c:pt idx="1344">
                  <c:v>5.0004041188058526E-2</c:v>
                </c:pt>
                <c:pt idx="1345">
                  <c:v>5.0003592212507608E-2</c:v>
                </c:pt>
                <c:pt idx="1346">
                  <c:v>5.0003191443453311E-2</c:v>
                </c:pt>
                <c:pt idx="1347">
                  <c:v>5.0002833899605005E-2</c:v>
                </c:pt>
                <c:pt idx="1348">
                  <c:v>5.0002515092377339E-2</c:v>
                </c:pt>
                <c:pt idx="1349">
                  <c:v>5.0002230979577858E-2</c:v>
                </c:pt>
                <c:pt idx="1350">
                  <c:v>5.0001977923189347E-2</c:v>
                </c:pt>
                <c:pt idx="1351">
                  <c:v>5.0001752650911793E-2</c:v>
                </c:pt>
                <c:pt idx="1352">
                  <c:v>5.0001552221153232E-2</c:v>
                </c:pt>
                <c:pt idx="1353">
                  <c:v>5.0001373991182214E-2</c:v>
                </c:pt>
                <c:pt idx="1354">
                  <c:v>5.0001215588176197E-2</c:v>
                </c:pt>
                <c:pt idx="1355">
                  <c:v>5.0001074882920618E-2</c:v>
                </c:pt>
                <c:pt idx="1356">
                  <c:v>5.0000949965932164E-2</c:v>
                </c:pt>
                <c:pt idx="1357">
                  <c:v>5.0000839125797586E-2</c:v>
                </c:pt>
                <c:pt idx="1358">
                  <c:v>5.0000740829535761E-2</c:v>
                </c:pt>
                <c:pt idx="1359">
                  <c:v>5.0000653704806067E-2</c:v>
                </c:pt>
                <c:pt idx="1360">
                  <c:v>5.0000576523800272E-2</c:v>
                </c:pt>
                <c:pt idx="1361">
                  <c:v>5.0000508188668531E-2</c:v>
                </c:pt>
                <c:pt idx="1362">
                  <c:v>5.0000447718342091E-2</c:v>
                </c:pt>
                <c:pt idx="1363">
                  <c:v>5.0000394236626867E-2</c:v>
                </c:pt>
                <c:pt idx="1364">
                  <c:v>5.0000346961452481E-2</c:v>
                </c:pt>
                <c:pt idx="1365">
                  <c:v>5.0000305195171048E-2</c:v>
                </c:pt>
                <c:pt idx="1366">
                  <c:v>5.0000268315808963E-2</c:v>
                </c:pt>
                <c:pt idx="1367">
                  <c:v>5.0000235769183395E-2</c:v>
                </c:pt>
                <c:pt idx="1368">
                  <c:v>5.0000207061802547E-2</c:v>
                </c:pt>
                <c:pt idx="1369">
                  <c:v>5.0000181754476063E-2</c:v>
                </c:pt>
                <c:pt idx="1370">
                  <c:v>5.0000159456568258E-2</c:v>
                </c:pt>
                <c:pt idx="1371">
                  <c:v>5.0000139820832921E-2</c:v>
                </c:pt>
                <c:pt idx="1372">
                  <c:v>5.0000122538773797E-2</c:v>
                </c:pt>
                <c:pt idx="1373">
                  <c:v>5.0000107336480019E-2</c:v>
                </c:pt>
                <c:pt idx="1374">
                  <c:v>5.0000093970890266E-2</c:v>
                </c:pt>
                <c:pt idx="1375">
                  <c:v>5.0000082226443664E-2</c:v>
                </c:pt>
                <c:pt idx="1376">
                  <c:v>5.000007191207935E-2</c:v>
                </c:pt>
                <c:pt idx="1377">
                  <c:v>5.0000062858550139E-2</c:v>
                </c:pt>
                <c:pt idx="1378">
                  <c:v>5.0000054916018929E-2</c:v>
                </c:pt>
                <c:pt idx="1379">
                  <c:v>5.0000047951909515E-2</c:v>
                </c:pt>
                <c:pt idx="1380">
                  <c:v>5.0000041848986015E-2</c:v>
                </c:pt>
                <c:pt idx="1381">
                  <c:v>5.0000036503637817E-2</c:v>
                </c:pt>
                <c:pt idx="1382">
                  <c:v>5.000003182434893E-2</c:v>
                </c:pt>
                <c:pt idx="1383">
                  <c:v>5.0000027730332797E-2</c:v>
                </c:pt>
                <c:pt idx="1384">
                  <c:v>5.0000024150315535E-2</c:v>
                </c:pt>
                <c:pt idx="1385">
                  <c:v>5.0000021021452012E-2</c:v>
                </c:pt>
                <c:pt idx="1386">
                  <c:v>5.0000018288360988E-2</c:v>
                </c:pt>
                <c:pt idx="1387">
                  <c:v>5.0000015902266742E-2</c:v>
                </c:pt>
                <c:pt idx="1388">
                  <c:v>5.0000013820235889E-2</c:v>
                </c:pt>
                <c:pt idx="1389">
                  <c:v>5.0000012004499314E-2</c:v>
                </c:pt>
                <c:pt idx="1390">
                  <c:v>5.0000010421850052E-2</c:v>
                </c:pt>
                <c:pt idx="1391">
                  <c:v>5.0000009043108938E-2</c:v>
                </c:pt>
                <c:pt idx="1392">
                  <c:v>5.0000007842650809E-2</c:v>
                </c:pt>
                <c:pt idx="1393">
                  <c:v>5.0000006797984477E-2</c:v>
                </c:pt>
                <c:pt idx="1394">
                  <c:v>5.0000005889380736E-2</c:v>
                </c:pt>
                <c:pt idx="1395">
                  <c:v>5.0000005099543117E-2</c:v>
                </c:pt>
                <c:pt idx="1396">
                  <c:v>5.0000004413316548E-2</c:v>
                </c:pt>
                <c:pt idx="1397">
                  <c:v>5.0000003817429826E-2</c:v>
                </c:pt>
                <c:pt idx="1398">
                  <c:v>5.0000003300268082E-2</c:v>
                </c:pt>
                <c:pt idx="1399">
                  <c:v>5.0000002851671867E-2</c:v>
                </c:pt>
                <c:pt idx="1400">
                  <c:v>5.0000002462759797E-2</c:v>
                </c:pt>
                <c:pt idx="1401">
                  <c:v>5.0000002125772249E-2</c:v>
                </c:pt>
                <c:pt idx="1402">
                  <c:v>5.0000001833933501E-2</c:v>
                </c:pt>
                <c:pt idx="1403">
                  <c:v>5.0000001581330361E-2</c:v>
                </c:pt>
                <c:pt idx="1404">
                  <c:v>5.0000001362805281E-2</c:v>
                </c:pt>
                <c:pt idx="1405">
                  <c:v>5.0000001173862371E-2</c:v>
                </c:pt>
                <c:pt idx="1406">
                  <c:v>5.0000001010584716E-2</c:v>
                </c:pt>
                <c:pt idx="1407">
                  <c:v>5.0000000869561786E-2</c:v>
                </c:pt>
                <c:pt idx="1408">
                  <c:v>5.0000000747825617E-2</c:v>
                </c:pt>
                <c:pt idx="1409">
                  <c:v>5.0000000642794876E-2</c:v>
                </c:pt>
                <c:pt idx="1410">
                  <c:v>5.000000055222574E-2</c:v>
                </c:pt>
                <c:pt idx="1411">
                  <c:v>5.0000000474168894E-2</c:v>
                </c:pt>
                <c:pt idx="1412">
                  <c:v>5.0000000406931817E-2</c:v>
                </c:pt>
                <c:pt idx="1413">
                  <c:v>5.0000000349045795E-2</c:v>
                </c:pt>
                <c:pt idx="1414">
                  <c:v>5.0000000299237034E-2</c:v>
                </c:pt>
                <c:pt idx="1415">
                  <c:v>5.0000000256401431E-2</c:v>
                </c:pt>
                <c:pt idx="1416">
                  <c:v>5.0000000219582501E-2</c:v>
                </c:pt>
                <c:pt idx="1417">
                  <c:v>5.0000000187952101E-2</c:v>
                </c:pt>
                <c:pt idx="1418">
                  <c:v>5.0000000160793624E-2</c:v>
                </c:pt>
                <c:pt idx="1419">
                  <c:v>5.0000000137487309E-2</c:v>
                </c:pt>
                <c:pt idx="1420">
                  <c:v>5.0000000117497494E-2</c:v>
                </c:pt>
                <c:pt idx="1421">
                  <c:v>5.0000000100361409E-2</c:v>
                </c:pt>
                <c:pt idx="1422">
                  <c:v>5.0000000085679529E-2</c:v>
                </c:pt>
                <c:pt idx="1423">
                  <c:v>5.00000000731071E-2</c:v>
                </c:pt>
                <c:pt idx="1424">
                  <c:v>5.0000000062346811E-2</c:v>
                </c:pt>
                <c:pt idx="1425">
                  <c:v>5.0000000053142389E-2</c:v>
                </c:pt>
                <c:pt idx="1426">
                  <c:v>5.0000000045273087E-2</c:v>
                </c:pt>
                <c:pt idx="1427">
                  <c:v>5.0000000038548841E-2</c:v>
                </c:pt>
                <c:pt idx="1428">
                  <c:v>5.0000000032806108E-2</c:v>
                </c:pt>
                <c:pt idx="1429">
                  <c:v>5.0000000027904244E-2</c:v>
                </c:pt>
                <c:pt idx="1430">
                  <c:v>5.000000002372236E-2</c:v>
                </c:pt>
                <c:pt idx="1431">
                  <c:v>5.0000000020156622E-2</c:v>
                </c:pt>
                <c:pt idx="1432">
                  <c:v>5.0000000017117879E-2</c:v>
                </c:pt>
                <c:pt idx="1433">
                  <c:v>5.0000000014529616E-2</c:v>
                </c:pt>
                <c:pt idx="1434">
                  <c:v>5.000000001232624E-2</c:v>
                </c:pt>
                <c:pt idx="1435">
                  <c:v>5.000000001045151E-2</c:v>
                </c:pt>
                <c:pt idx="1436">
                  <c:v>5.0000000008857272E-2</c:v>
                </c:pt>
                <c:pt idx="1437">
                  <c:v>5.0000000007502272E-2</c:v>
                </c:pt>
                <c:pt idx="1438">
                  <c:v>5.0000000006351235E-2</c:v>
                </c:pt>
                <c:pt idx="1439">
                  <c:v>5.0000000005373968E-2</c:v>
                </c:pt>
                <c:pt idx="1440">
                  <c:v>5.0000000004544694E-2</c:v>
                </c:pt>
                <c:pt idx="1441">
                  <c:v>5.0000000003841374E-2</c:v>
                </c:pt>
                <c:pt idx="1442">
                  <c:v>5.0000000003245192E-2</c:v>
                </c:pt>
                <c:pt idx="1443">
                  <c:v>5.0000000002740103E-2</c:v>
                </c:pt>
                <c:pt idx="1444">
                  <c:v>5.000000000231241E-2</c:v>
                </c:pt>
                <c:pt idx="1445">
                  <c:v>5.000000000195045E-2</c:v>
                </c:pt>
                <c:pt idx="1446">
                  <c:v>5.0000000001644285E-2</c:v>
                </c:pt>
                <c:pt idx="1447">
                  <c:v>5.0000000001385457E-2</c:v>
                </c:pt>
                <c:pt idx="1448">
                  <c:v>5.0000000001166757E-2</c:v>
                </c:pt>
                <c:pt idx="1449">
                  <c:v>5.0000000000982064E-2</c:v>
                </c:pt>
                <c:pt idx="1450">
                  <c:v>5.0000000000826168E-2</c:v>
                </c:pt>
                <c:pt idx="1451">
                  <c:v>5.0000000000694662E-2</c:v>
                </c:pt>
                <c:pt idx="1452">
                  <c:v>5.0000000000583779E-2</c:v>
                </c:pt>
                <c:pt idx="1453">
                  <c:v>5.000000000049034E-2</c:v>
                </c:pt>
                <c:pt idx="1454">
                  <c:v>5.0000000000411639E-2</c:v>
                </c:pt>
                <c:pt idx="1455">
                  <c:v>5.0000000000345393E-2</c:v>
                </c:pt>
                <c:pt idx="1456">
                  <c:v>5.0000000000289653E-2</c:v>
                </c:pt>
                <c:pt idx="1457">
                  <c:v>5.0000000000242781E-2</c:v>
                </c:pt>
                <c:pt idx="1458">
                  <c:v>5.0000000000203389E-2</c:v>
                </c:pt>
                <c:pt idx="1459">
                  <c:v>5.0000000000170297E-2</c:v>
                </c:pt>
                <c:pt idx="1460">
                  <c:v>5.0000000000142514E-2</c:v>
                </c:pt>
                <c:pt idx="1461">
                  <c:v>5.0000000000119199E-2</c:v>
                </c:pt>
                <c:pt idx="1462">
                  <c:v>5.0000000000099652E-2</c:v>
                </c:pt>
                <c:pt idx="1463">
                  <c:v>5.0000000000083263E-2</c:v>
                </c:pt>
                <c:pt idx="1464">
                  <c:v>5.0000000000069537E-2</c:v>
                </c:pt>
                <c:pt idx="1465">
                  <c:v>5.000000000005804E-2</c:v>
                </c:pt>
                <c:pt idx="1466">
                  <c:v>5.0000000000048415E-2</c:v>
                </c:pt>
                <c:pt idx="1467">
                  <c:v>5.0000000000040373E-2</c:v>
                </c:pt>
                <c:pt idx="1468">
                  <c:v>5.0000000000033643E-2</c:v>
                </c:pt>
                <c:pt idx="1469">
                  <c:v>5.0000000000028022E-2</c:v>
                </c:pt>
                <c:pt idx="1470">
                  <c:v>5.0000000000023331E-2</c:v>
                </c:pt>
                <c:pt idx="1471">
                  <c:v>5.0000000000019411E-2</c:v>
                </c:pt>
                <c:pt idx="1472">
                  <c:v>5.0000000000016143E-2</c:v>
                </c:pt>
                <c:pt idx="1473">
                  <c:v>5.0000000000013416E-2</c:v>
                </c:pt>
                <c:pt idx="1474">
                  <c:v>5.0000000000011147E-2</c:v>
                </c:pt>
                <c:pt idx="1475">
                  <c:v>5.0000000000009259E-2</c:v>
                </c:pt>
                <c:pt idx="1476">
                  <c:v>5.0000000000007684E-2</c:v>
                </c:pt>
                <c:pt idx="1477">
                  <c:v>5.0000000000006373E-2</c:v>
                </c:pt>
                <c:pt idx="1478">
                  <c:v>5.0000000000005283E-2</c:v>
                </c:pt>
                <c:pt idx="1479">
                  <c:v>5.0000000000004374E-2</c:v>
                </c:pt>
                <c:pt idx="1480">
                  <c:v>5.0000000000003625E-2</c:v>
                </c:pt>
                <c:pt idx="1481">
                  <c:v>5.0000000000003E-2</c:v>
                </c:pt>
                <c:pt idx="1482">
                  <c:v>5.0000000000002487E-2</c:v>
                </c:pt>
                <c:pt idx="1483">
                  <c:v>5.0000000000002057E-2</c:v>
                </c:pt>
                <c:pt idx="1484">
                  <c:v>5.0000000000001696E-2</c:v>
                </c:pt>
                <c:pt idx="1485">
                  <c:v>5.0000000000001404E-2</c:v>
                </c:pt>
                <c:pt idx="1486">
                  <c:v>5.0000000000001162E-2</c:v>
                </c:pt>
                <c:pt idx="1487">
                  <c:v>5.0000000000000953E-2</c:v>
                </c:pt>
                <c:pt idx="1488">
                  <c:v>5.0000000000000787E-2</c:v>
                </c:pt>
                <c:pt idx="1489">
                  <c:v>5.0000000000000648E-2</c:v>
                </c:pt>
                <c:pt idx="1490">
                  <c:v>5.0000000000000537E-2</c:v>
                </c:pt>
                <c:pt idx="1491">
                  <c:v>5.000000000000044E-2</c:v>
                </c:pt>
                <c:pt idx="1492">
                  <c:v>5.0000000000000364E-2</c:v>
                </c:pt>
                <c:pt idx="1493">
                  <c:v>5.0000000000000301E-2</c:v>
                </c:pt>
                <c:pt idx="1494">
                  <c:v>5.0000000000000246E-2</c:v>
                </c:pt>
                <c:pt idx="1495">
                  <c:v>5.0000000000000204E-2</c:v>
                </c:pt>
                <c:pt idx="1496">
                  <c:v>5.0000000000000169E-2</c:v>
                </c:pt>
                <c:pt idx="1497">
                  <c:v>5.0000000000000142E-2</c:v>
                </c:pt>
                <c:pt idx="1498">
                  <c:v>5.0000000000000114E-2</c:v>
                </c:pt>
                <c:pt idx="1499">
                  <c:v>5.0000000000000093E-2</c:v>
                </c:pt>
                <c:pt idx="1500">
                  <c:v>5.0000000000000079E-2</c:v>
                </c:pt>
                <c:pt idx="1501">
                  <c:v>5.0000000000000065E-2</c:v>
                </c:pt>
                <c:pt idx="1502">
                  <c:v>5.0000000000000051E-2</c:v>
                </c:pt>
                <c:pt idx="1503">
                  <c:v>5.0000000000000044E-2</c:v>
                </c:pt>
                <c:pt idx="1504">
                  <c:v>5.0000000000000037E-2</c:v>
                </c:pt>
                <c:pt idx="1505">
                  <c:v>5.0000000000000031E-2</c:v>
                </c:pt>
                <c:pt idx="1506">
                  <c:v>5.0000000000000024E-2</c:v>
                </c:pt>
                <c:pt idx="1507">
                  <c:v>5.0000000000000024E-2</c:v>
                </c:pt>
                <c:pt idx="1508">
                  <c:v>5.0000000000000017E-2</c:v>
                </c:pt>
                <c:pt idx="1509">
                  <c:v>5.0000000000000017E-2</c:v>
                </c:pt>
                <c:pt idx="1510">
                  <c:v>5.000000000000001E-2</c:v>
                </c:pt>
                <c:pt idx="1511">
                  <c:v>5.000000000000001E-2</c:v>
                </c:pt>
                <c:pt idx="1512">
                  <c:v>5.000000000000001E-2</c:v>
                </c:pt>
                <c:pt idx="1513">
                  <c:v>5.000000000000001E-2</c:v>
                </c:pt>
                <c:pt idx="1514">
                  <c:v>5.000000000000001E-2</c:v>
                </c:pt>
                <c:pt idx="1515">
                  <c:v>5.000000000000001E-2</c:v>
                </c:pt>
                <c:pt idx="1516">
                  <c:v>0.05</c:v>
                </c:pt>
                <c:pt idx="1517">
                  <c:v>0.05</c:v>
                </c:pt>
                <c:pt idx="1518">
                  <c:v>0.05</c:v>
                </c:pt>
                <c:pt idx="1519">
                  <c:v>0.05</c:v>
                </c:pt>
                <c:pt idx="1520">
                  <c:v>0.05</c:v>
                </c:pt>
                <c:pt idx="1521">
                  <c:v>0.05</c:v>
                </c:pt>
                <c:pt idx="1522">
                  <c:v>0.05</c:v>
                </c:pt>
                <c:pt idx="1523">
                  <c:v>0.05</c:v>
                </c:pt>
                <c:pt idx="1524">
                  <c:v>0.05</c:v>
                </c:pt>
                <c:pt idx="1525">
                  <c:v>0.05</c:v>
                </c:pt>
                <c:pt idx="1526">
                  <c:v>0.05</c:v>
                </c:pt>
                <c:pt idx="1527">
                  <c:v>0.05</c:v>
                </c:pt>
                <c:pt idx="1528">
                  <c:v>0.05</c:v>
                </c:pt>
                <c:pt idx="1529">
                  <c:v>0.05</c:v>
                </c:pt>
                <c:pt idx="1530">
                  <c:v>0.05</c:v>
                </c:pt>
                <c:pt idx="1531">
                  <c:v>0.05</c:v>
                </c:pt>
                <c:pt idx="1532">
                  <c:v>0.05</c:v>
                </c:pt>
                <c:pt idx="1533">
                  <c:v>0.05</c:v>
                </c:pt>
                <c:pt idx="1534">
                  <c:v>0.05</c:v>
                </c:pt>
                <c:pt idx="1535">
                  <c:v>0.05</c:v>
                </c:pt>
                <c:pt idx="1536">
                  <c:v>0.05</c:v>
                </c:pt>
                <c:pt idx="1537">
                  <c:v>0.05</c:v>
                </c:pt>
                <c:pt idx="1538">
                  <c:v>0.05</c:v>
                </c:pt>
                <c:pt idx="1539">
                  <c:v>0.05</c:v>
                </c:pt>
                <c:pt idx="1540">
                  <c:v>0.05</c:v>
                </c:pt>
                <c:pt idx="1541">
                  <c:v>0.05</c:v>
                </c:pt>
                <c:pt idx="1542">
                  <c:v>0.05</c:v>
                </c:pt>
                <c:pt idx="1543">
                  <c:v>0.05</c:v>
                </c:pt>
                <c:pt idx="1544">
                  <c:v>0.05</c:v>
                </c:pt>
                <c:pt idx="1545">
                  <c:v>0.05</c:v>
                </c:pt>
                <c:pt idx="1546">
                  <c:v>0.05</c:v>
                </c:pt>
                <c:pt idx="1547">
                  <c:v>0.05</c:v>
                </c:pt>
                <c:pt idx="1548">
                  <c:v>0.05</c:v>
                </c:pt>
                <c:pt idx="1549">
                  <c:v>0.05</c:v>
                </c:pt>
                <c:pt idx="1550">
                  <c:v>0.05</c:v>
                </c:pt>
                <c:pt idx="1551">
                  <c:v>0.05</c:v>
                </c:pt>
                <c:pt idx="1552">
                  <c:v>0.05</c:v>
                </c:pt>
                <c:pt idx="1553">
                  <c:v>0.05</c:v>
                </c:pt>
                <c:pt idx="1554">
                  <c:v>0.05</c:v>
                </c:pt>
                <c:pt idx="1555">
                  <c:v>0.05</c:v>
                </c:pt>
                <c:pt idx="1556">
                  <c:v>0.05</c:v>
                </c:pt>
                <c:pt idx="1557">
                  <c:v>0.05</c:v>
                </c:pt>
                <c:pt idx="1558">
                  <c:v>0.05</c:v>
                </c:pt>
                <c:pt idx="1559">
                  <c:v>0.05</c:v>
                </c:pt>
                <c:pt idx="1560">
                  <c:v>0.05</c:v>
                </c:pt>
                <c:pt idx="1561">
                  <c:v>0.05</c:v>
                </c:pt>
                <c:pt idx="1562">
                  <c:v>0.05</c:v>
                </c:pt>
                <c:pt idx="1563">
                  <c:v>0.05</c:v>
                </c:pt>
                <c:pt idx="1564">
                  <c:v>0.05</c:v>
                </c:pt>
                <c:pt idx="1565">
                  <c:v>0.05</c:v>
                </c:pt>
                <c:pt idx="1566">
                  <c:v>0.05</c:v>
                </c:pt>
                <c:pt idx="1567">
                  <c:v>0.05</c:v>
                </c:pt>
                <c:pt idx="1568">
                  <c:v>0.05</c:v>
                </c:pt>
                <c:pt idx="1569">
                  <c:v>0.05</c:v>
                </c:pt>
                <c:pt idx="1570">
                  <c:v>0.05</c:v>
                </c:pt>
                <c:pt idx="1571">
                  <c:v>0.05</c:v>
                </c:pt>
                <c:pt idx="1572">
                  <c:v>0.05</c:v>
                </c:pt>
                <c:pt idx="1573">
                  <c:v>0.05</c:v>
                </c:pt>
                <c:pt idx="1574">
                  <c:v>0.05</c:v>
                </c:pt>
                <c:pt idx="1575">
                  <c:v>0.05</c:v>
                </c:pt>
                <c:pt idx="1576">
                  <c:v>0.05</c:v>
                </c:pt>
                <c:pt idx="1577">
                  <c:v>0.05</c:v>
                </c:pt>
                <c:pt idx="1578">
                  <c:v>0.05</c:v>
                </c:pt>
                <c:pt idx="1579">
                  <c:v>0.05</c:v>
                </c:pt>
                <c:pt idx="1580">
                  <c:v>0.05</c:v>
                </c:pt>
                <c:pt idx="1581">
                  <c:v>0.05</c:v>
                </c:pt>
                <c:pt idx="1582">
                  <c:v>0.05</c:v>
                </c:pt>
                <c:pt idx="1583">
                  <c:v>0.05</c:v>
                </c:pt>
                <c:pt idx="1584">
                  <c:v>0.05</c:v>
                </c:pt>
                <c:pt idx="1585">
                  <c:v>0.05</c:v>
                </c:pt>
                <c:pt idx="1586">
                  <c:v>0.05</c:v>
                </c:pt>
                <c:pt idx="1587">
                  <c:v>0.05</c:v>
                </c:pt>
                <c:pt idx="1588">
                  <c:v>0.05</c:v>
                </c:pt>
                <c:pt idx="1589">
                  <c:v>0.05</c:v>
                </c:pt>
                <c:pt idx="1590">
                  <c:v>0.05</c:v>
                </c:pt>
                <c:pt idx="1591">
                  <c:v>0.05</c:v>
                </c:pt>
                <c:pt idx="1592">
                  <c:v>0.05</c:v>
                </c:pt>
                <c:pt idx="1593">
                  <c:v>0.05</c:v>
                </c:pt>
                <c:pt idx="1594">
                  <c:v>0.05</c:v>
                </c:pt>
                <c:pt idx="1595">
                  <c:v>0.05</c:v>
                </c:pt>
                <c:pt idx="1596">
                  <c:v>0.05</c:v>
                </c:pt>
                <c:pt idx="1597">
                  <c:v>0.05</c:v>
                </c:pt>
                <c:pt idx="1598">
                  <c:v>0.05</c:v>
                </c:pt>
                <c:pt idx="1599">
                  <c:v>0.05</c:v>
                </c:pt>
                <c:pt idx="1600">
                  <c:v>0.05</c:v>
                </c:pt>
                <c:pt idx="1601">
                  <c:v>0.05</c:v>
                </c:pt>
                <c:pt idx="1602">
                  <c:v>0.05</c:v>
                </c:pt>
                <c:pt idx="1603">
                  <c:v>0.05</c:v>
                </c:pt>
                <c:pt idx="1604">
                  <c:v>0.05</c:v>
                </c:pt>
                <c:pt idx="1605">
                  <c:v>0.05</c:v>
                </c:pt>
                <c:pt idx="1606">
                  <c:v>0.05</c:v>
                </c:pt>
                <c:pt idx="1607">
                  <c:v>0.05</c:v>
                </c:pt>
                <c:pt idx="1608">
                  <c:v>0.05</c:v>
                </c:pt>
                <c:pt idx="1609">
                  <c:v>0.05</c:v>
                </c:pt>
                <c:pt idx="1610">
                  <c:v>0.05</c:v>
                </c:pt>
                <c:pt idx="1611">
                  <c:v>0.05</c:v>
                </c:pt>
                <c:pt idx="1612">
                  <c:v>0.05</c:v>
                </c:pt>
                <c:pt idx="1613">
                  <c:v>0.05</c:v>
                </c:pt>
                <c:pt idx="1614">
                  <c:v>0.05</c:v>
                </c:pt>
                <c:pt idx="1615">
                  <c:v>0.05</c:v>
                </c:pt>
                <c:pt idx="1616">
                  <c:v>0.05</c:v>
                </c:pt>
                <c:pt idx="1617">
                  <c:v>0.05</c:v>
                </c:pt>
                <c:pt idx="1618">
                  <c:v>0.05</c:v>
                </c:pt>
                <c:pt idx="1619">
                  <c:v>0.05</c:v>
                </c:pt>
                <c:pt idx="1620">
                  <c:v>0.05</c:v>
                </c:pt>
                <c:pt idx="1621">
                  <c:v>0.05</c:v>
                </c:pt>
                <c:pt idx="1622">
                  <c:v>0.05</c:v>
                </c:pt>
                <c:pt idx="1623">
                  <c:v>0.05</c:v>
                </c:pt>
                <c:pt idx="1624">
                  <c:v>0.05</c:v>
                </c:pt>
                <c:pt idx="1625">
                  <c:v>0.05</c:v>
                </c:pt>
                <c:pt idx="1626">
                  <c:v>0.05</c:v>
                </c:pt>
                <c:pt idx="1627">
                  <c:v>0.05</c:v>
                </c:pt>
                <c:pt idx="1628">
                  <c:v>0.05</c:v>
                </c:pt>
                <c:pt idx="1629">
                  <c:v>0.05</c:v>
                </c:pt>
                <c:pt idx="1630">
                  <c:v>0.05</c:v>
                </c:pt>
                <c:pt idx="1631">
                  <c:v>0.05</c:v>
                </c:pt>
                <c:pt idx="1632">
                  <c:v>0.05</c:v>
                </c:pt>
                <c:pt idx="1633">
                  <c:v>0.05</c:v>
                </c:pt>
                <c:pt idx="1634">
                  <c:v>0.05</c:v>
                </c:pt>
                <c:pt idx="1635">
                  <c:v>0.05</c:v>
                </c:pt>
                <c:pt idx="1636">
                  <c:v>0.05</c:v>
                </c:pt>
                <c:pt idx="1637">
                  <c:v>0.05</c:v>
                </c:pt>
                <c:pt idx="1638">
                  <c:v>0.05</c:v>
                </c:pt>
                <c:pt idx="1639">
                  <c:v>0.05</c:v>
                </c:pt>
                <c:pt idx="1640">
                  <c:v>0.05</c:v>
                </c:pt>
                <c:pt idx="1641">
                  <c:v>0.05</c:v>
                </c:pt>
                <c:pt idx="1642">
                  <c:v>0.05</c:v>
                </c:pt>
                <c:pt idx="1643">
                  <c:v>0.05</c:v>
                </c:pt>
                <c:pt idx="1644">
                  <c:v>0.05</c:v>
                </c:pt>
                <c:pt idx="1645">
                  <c:v>0.05</c:v>
                </c:pt>
                <c:pt idx="1646">
                  <c:v>0.05</c:v>
                </c:pt>
                <c:pt idx="1647">
                  <c:v>0.05</c:v>
                </c:pt>
                <c:pt idx="1648">
                  <c:v>0.05</c:v>
                </c:pt>
                <c:pt idx="1649">
                  <c:v>0.05</c:v>
                </c:pt>
                <c:pt idx="1650">
                  <c:v>0.05</c:v>
                </c:pt>
                <c:pt idx="1651">
                  <c:v>0.05</c:v>
                </c:pt>
                <c:pt idx="1652">
                  <c:v>0.05</c:v>
                </c:pt>
                <c:pt idx="1653">
                  <c:v>0.05</c:v>
                </c:pt>
                <c:pt idx="1654">
                  <c:v>0.05</c:v>
                </c:pt>
                <c:pt idx="1655">
                  <c:v>0.05</c:v>
                </c:pt>
                <c:pt idx="1656">
                  <c:v>0.05</c:v>
                </c:pt>
                <c:pt idx="1657">
                  <c:v>0.05</c:v>
                </c:pt>
                <c:pt idx="1658">
                  <c:v>0.05</c:v>
                </c:pt>
                <c:pt idx="1659">
                  <c:v>0.05</c:v>
                </c:pt>
                <c:pt idx="1660">
                  <c:v>0.05</c:v>
                </c:pt>
                <c:pt idx="1661">
                  <c:v>0.05</c:v>
                </c:pt>
                <c:pt idx="1662">
                  <c:v>0.05</c:v>
                </c:pt>
                <c:pt idx="1663">
                  <c:v>0.05</c:v>
                </c:pt>
                <c:pt idx="1664">
                  <c:v>0.05</c:v>
                </c:pt>
                <c:pt idx="1665">
                  <c:v>0.05</c:v>
                </c:pt>
                <c:pt idx="1666">
                  <c:v>0.05</c:v>
                </c:pt>
                <c:pt idx="1667">
                  <c:v>0.05</c:v>
                </c:pt>
                <c:pt idx="1668">
                  <c:v>0.05</c:v>
                </c:pt>
                <c:pt idx="1669">
                  <c:v>0.05</c:v>
                </c:pt>
                <c:pt idx="1670">
                  <c:v>0.05</c:v>
                </c:pt>
                <c:pt idx="1671">
                  <c:v>0.05</c:v>
                </c:pt>
                <c:pt idx="1672">
                  <c:v>0.05</c:v>
                </c:pt>
                <c:pt idx="1673">
                  <c:v>0.05</c:v>
                </c:pt>
                <c:pt idx="1674">
                  <c:v>0.05</c:v>
                </c:pt>
                <c:pt idx="1675">
                  <c:v>0.05</c:v>
                </c:pt>
                <c:pt idx="1676">
                  <c:v>0.05</c:v>
                </c:pt>
                <c:pt idx="1677">
                  <c:v>0.05</c:v>
                </c:pt>
                <c:pt idx="1678">
                  <c:v>0.05</c:v>
                </c:pt>
                <c:pt idx="1679">
                  <c:v>0.05</c:v>
                </c:pt>
                <c:pt idx="1680">
                  <c:v>0.05</c:v>
                </c:pt>
                <c:pt idx="1681">
                  <c:v>0.05</c:v>
                </c:pt>
                <c:pt idx="1682">
                  <c:v>0.05</c:v>
                </c:pt>
                <c:pt idx="1683">
                  <c:v>0.05</c:v>
                </c:pt>
                <c:pt idx="1684">
                  <c:v>0.05</c:v>
                </c:pt>
                <c:pt idx="1685">
                  <c:v>0.05</c:v>
                </c:pt>
                <c:pt idx="1686">
                  <c:v>0.05</c:v>
                </c:pt>
                <c:pt idx="1687">
                  <c:v>0.05</c:v>
                </c:pt>
                <c:pt idx="1688">
                  <c:v>0.05</c:v>
                </c:pt>
                <c:pt idx="1689">
                  <c:v>0.05</c:v>
                </c:pt>
                <c:pt idx="1690">
                  <c:v>0.05</c:v>
                </c:pt>
                <c:pt idx="1691">
                  <c:v>0.05</c:v>
                </c:pt>
                <c:pt idx="1692">
                  <c:v>0.05</c:v>
                </c:pt>
                <c:pt idx="1693">
                  <c:v>0.05</c:v>
                </c:pt>
                <c:pt idx="1694">
                  <c:v>0.05</c:v>
                </c:pt>
                <c:pt idx="1695">
                  <c:v>0.05</c:v>
                </c:pt>
                <c:pt idx="1696">
                  <c:v>0.05</c:v>
                </c:pt>
                <c:pt idx="1697">
                  <c:v>0.05</c:v>
                </c:pt>
                <c:pt idx="1698">
                  <c:v>0.05</c:v>
                </c:pt>
                <c:pt idx="1699">
                  <c:v>0.05</c:v>
                </c:pt>
                <c:pt idx="1700">
                  <c:v>0.05</c:v>
                </c:pt>
                <c:pt idx="1701">
                  <c:v>0.05</c:v>
                </c:pt>
                <c:pt idx="1702">
                  <c:v>0.05</c:v>
                </c:pt>
                <c:pt idx="1703">
                  <c:v>0.05</c:v>
                </c:pt>
                <c:pt idx="1704">
                  <c:v>0.05</c:v>
                </c:pt>
                <c:pt idx="1705">
                  <c:v>0.05</c:v>
                </c:pt>
                <c:pt idx="1706">
                  <c:v>0.05</c:v>
                </c:pt>
                <c:pt idx="1707">
                  <c:v>0.05</c:v>
                </c:pt>
                <c:pt idx="1708">
                  <c:v>0.05</c:v>
                </c:pt>
                <c:pt idx="1709">
                  <c:v>0.05</c:v>
                </c:pt>
                <c:pt idx="1710">
                  <c:v>0.05</c:v>
                </c:pt>
                <c:pt idx="1711">
                  <c:v>0.05</c:v>
                </c:pt>
                <c:pt idx="1712">
                  <c:v>0.05</c:v>
                </c:pt>
                <c:pt idx="1713">
                  <c:v>0.05</c:v>
                </c:pt>
                <c:pt idx="1714">
                  <c:v>0.05</c:v>
                </c:pt>
                <c:pt idx="1715">
                  <c:v>0.05</c:v>
                </c:pt>
                <c:pt idx="1716">
                  <c:v>0.05</c:v>
                </c:pt>
                <c:pt idx="1717">
                  <c:v>0.05</c:v>
                </c:pt>
                <c:pt idx="1718">
                  <c:v>0.05</c:v>
                </c:pt>
                <c:pt idx="1719">
                  <c:v>0.05</c:v>
                </c:pt>
                <c:pt idx="1720">
                  <c:v>0.05</c:v>
                </c:pt>
                <c:pt idx="1721">
                  <c:v>0.05</c:v>
                </c:pt>
                <c:pt idx="1722">
                  <c:v>0.05</c:v>
                </c:pt>
                <c:pt idx="1723">
                  <c:v>0.05</c:v>
                </c:pt>
                <c:pt idx="1724">
                  <c:v>0.05</c:v>
                </c:pt>
                <c:pt idx="1725">
                  <c:v>0.05</c:v>
                </c:pt>
                <c:pt idx="1726">
                  <c:v>0.05</c:v>
                </c:pt>
                <c:pt idx="1727">
                  <c:v>0.05</c:v>
                </c:pt>
                <c:pt idx="1728">
                  <c:v>0.05</c:v>
                </c:pt>
                <c:pt idx="1729">
                  <c:v>0.05</c:v>
                </c:pt>
                <c:pt idx="1730">
                  <c:v>0.05</c:v>
                </c:pt>
                <c:pt idx="1731">
                  <c:v>0.05</c:v>
                </c:pt>
                <c:pt idx="1732">
                  <c:v>0.05</c:v>
                </c:pt>
                <c:pt idx="1733">
                  <c:v>0.05</c:v>
                </c:pt>
                <c:pt idx="1734">
                  <c:v>0.05</c:v>
                </c:pt>
                <c:pt idx="1735">
                  <c:v>0.05</c:v>
                </c:pt>
                <c:pt idx="1736">
                  <c:v>0.05</c:v>
                </c:pt>
                <c:pt idx="1737">
                  <c:v>0.05</c:v>
                </c:pt>
                <c:pt idx="1738">
                  <c:v>0.05</c:v>
                </c:pt>
                <c:pt idx="1739">
                  <c:v>0.05</c:v>
                </c:pt>
                <c:pt idx="1740">
                  <c:v>0.05</c:v>
                </c:pt>
                <c:pt idx="1741">
                  <c:v>0.05</c:v>
                </c:pt>
                <c:pt idx="1742">
                  <c:v>0.05</c:v>
                </c:pt>
                <c:pt idx="1743">
                  <c:v>0.05</c:v>
                </c:pt>
                <c:pt idx="1744">
                  <c:v>0.05</c:v>
                </c:pt>
                <c:pt idx="1745">
                  <c:v>0.05</c:v>
                </c:pt>
                <c:pt idx="1746">
                  <c:v>0.05</c:v>
                </c:pt>
                <c:pt idx="1747">
                  <c:v>0.05</c:v>
                </c:pt>
                <c:pt idx="1748">
                  <c:v>0.05</c:v>
                </c:pt>
                <c:pt idx="1749">
                  <c:v>0.05</c:v>
                </c:pt>
                <c:pt idx="1750">
                  <c:v>0.05</c:v>
                </c:pt>
                <c:pt idx="1751">
                  <c:v>0.05</c:v>
                </c:pt>
                <c:pt idx="1752">
                  <c:v>0.05</c:v>
                </c:pt>
                <c:pt idx="1753">
                  <c:v>0.05</c:v>
                </c:pt>
                <c:pt idx="1754">
                  <c:v>0.05</c:v>
                </c:pt>
                <c:pt idx="1755">
                  <c:v>0.05</c:v>
                </c:pt>
                <c:pt idx="1756">
                  <c:v>0.05</c:v>
                </c:pt>
                <c:pt idx="1757">
                  <c:v>0.05</c:v>
                </c:pt>
                <c:pt idx="1758">
                  <c:v>0.05</c:v>
                </c:pt>
                <c:pt idx="1759">
                  <c:v>0.05</c:v>
                </c:pt>
                <c:pt idx="1760">
                  <c:v>0.05</c:v>
                </c:pt>
                <c:pt idx="1761">
                  <c:v>0.05</c:v>
                </c:pt>
                <c:pt idx="1762">
                  <c:v>0.05</c:v>
                </c:pt>
                <c:pt idx="1763">
                  <c:v>0.05</c:v>
                </c:pt>
                <c:pt idx="1764">
                  <c:v>0.05</c:v>
                </c:pt>
                <c:pt idx="1765">
                  <c:v>0.05</c:v>
                </c:pt>
                <c:pt idx="1766">
                  <c:v>0.05</c:v>
                </c:pt>
                <c:pt idx="1767">
                  <c:v>0.05</c:v>
                </c:pt>
                <c:pt idx="1768">
                  <c:v>0.05</c:v>
                </c:pt>
                <c:pt idx="1769">
                  <c:v>0.05</c:v>
                </c:pt>
                <c:pt idx="1770">
                  <c:v>0.05</c:v>
                </c:pt>
                <c:pt idx="1771">
                  <c:v>0.05</c:v>
                </c:pt>
                <c:pt idx="1772">
                  <c:v>0.05</c:v>
                </c:pt>
                <c:pt idx="1773">
                  <c:v>0.05</c:v>
                </c:pt>
                <c:pt idx="1774">
                  <c:v>0.05</c:v>
                </c:pt>
                <c:pt idx="1775">
                  <c:v>0.05</c:v>
                </c:pt>
                <c:pt idx="1776">
                  <c:v>0.05</c:v>
                </c:pt>
                <c:pt idx="1777">
                  <c:v>0.05</c:v>
                </c:pt>
                <c:pt idx="1778">
                  <c:v>0.05</c:v>
                </c:pt>
                <c:pt idx="1779">
                  <c:v>0.05</c:v>
                </c:pt>
                <c:pt idx="1780">
                  <c:v>0.05</c:v>
                </c:pt>
                <c:pt idx="1781">
                  <c:v>0.05</c:v>
                </c:pt>
                <c:pt idx="1782">
                  <c:v>0.05</c:v>
                </c:pt>
                <c:pt idx="1783">
                  <c:v>0.05</c:v>
                </c:pt>
                <c:pt idx="1784">
                  <c:v>0.05</c:v>
                </c:pt>
                <c:pt idx="1785">
                  <c:v>0.05</c:v>
                </c:pt>
                <c:pt idx="1786">
                  <c:v>0.05</c:v>
                </c:pt>
                <c:pt idx="1787">
                  <c:v>0.05</c:v>
                </c:pt>
                <c:pt idx="1788">
                  <c:v>0.05</c:v>
                </c:pt>
                <c:pt idx="1789">
                  <c:v>0.05</c:v>
                </c:pt>
                <c:pt idx="1790">
                  <c:v>0.05</c:v>
                </c:pt>
                <c:pt idx="1791">
                  <c:v>0.05</c:v>
                </c:pt>
                <c:pt idx="1792">
                  <c:v>0.05</c:v>
                </c:pt>
                <c:pt idx="1793">
                  <c:v>0.05</c:v>
                </c:pt>
                <c:pt idx="1794">
                  <c:v>0.05</c:v>
                </c:pt>
                <c:pt idx="1795">
                  <c:v>0.05</c:v>
                </c:pt>
                <c:pt idx="1796">
                  <c:v>0.05</c:v>
                </c:pt>
                <c:pt idx="1797">
                  <c:v>0.05</c:v>
                </c:pt>
                <c:pt idx="1798">
                  <c:v>0.05</c:v>
                </c:pt>
                <c:pt idx="1799">
                  <c:v>0.05</c:v>
                </c:pt>
                <c:pt idx="1800">
                  <c:v>0.05</c:v>
                </c:pt>
                <c:pt idx="1801">
                  <c:v>0.05</c:v>
                </c:pt>
                <c:pt idx="1802">
                  <c:v>0.05</c:v>
                </c:pt>
                <c:pt idx="1803">
                  <c:v>0.05</c:v>
                </c:pt>
                <c:pt idx="1804">
                  <c:v>0.05</c:v>
                </c:pt>
                <c:pt idx="1805">
                  <c:v>0.05</c:v>
                </c:pt>
                <c:pt idx="1806">
                  <c:v>0.05</c:v>
                </c:pt>
                <c:pt idx="1807">
                  <c:v>0.05</c:v>
                </c:pt>
                <c:pt idx="1808">
                  <c:v>0.05</c:v>
                </c:pt>
                <c:pt idx="1809">
                  <c:v>0.05</c:v>
                </c:pt>
                <c:pt idx="1810">
                  <c:v>0.05</c:v>
                </c:pt>
                <c:pt idx="1811">
                  <c:v>0.05</c:v>
                </c:pt>
                <c:pt idx="1812">
                  <c:v>0.05</c:v>
                </c:pt>
                <c:pt idx="1813">
                  <c:v>0.05</c:v>
                </c:pt>
                <c:pt idx="1814">
                  <c:v>0.05</c:v>
                </c:pt>
                <c:pt idx="1815">
                  <c:v>0.05</c:v>
                </c:pt>
                <c:pt idx="1816">
                  <c:v>0.05</c:v>
                </c:pt>
                <c:pt idx="1817">
                  <c:v>0.05</c:v>
                </c:pt>
                <c:pt idx="1818">
                  <c:v>0.05</c:v>
                </c:pt>
                <c:pt idx="1819">
                  <c:v>0.05</c:v>
                </c:pt>
                <c:pt idx="1820">
                  <c:v>0.05</c:v>
                </c:pt>
                <c:pt idx="1821">
                  <c:v>0.05</c:v>
                </c:pt>
                <c:pt idx="1822">
                  <c:v>0.05</c:v>
                </c:pt>
                <c:pt idx="1823">
                  <c:v>0.05</c:v>
                </c:pt>
                <c:pt idx="1824">
                  <c:v>0.05</c:v>
                </c:pt>
                <c:pt idx="1825">
                  <c:v>0.05</c:v>
                </c:pt>
                <c:pt idx="1826">
                  <c:v>0.05</c:v>
                </c:pt>
                <c:pt idx="1827">
                  <c:v>0.05</c:v>
                </c:pt>
                <c:pt idx="1828">
                  <c:v>0.05</c:v>
                </c:pt>
                <c:pt idx="1829">
                  <c:v>0.05</c:v>
                </c:pt>
                <c:pt idx="1830">
                  <c:v>0.05</c:v>
                </c:pt>
                <c:pt idx="1831">
                  <c:v>0.05</c:v>
                </c:pt>
                <c:pt idx="1832">
                  <c:v>0.05</c:v>
                </c:pt>
                <c:pt idx="1833">
                  <c:v>0.05</c:v>
                </c:pt>
                <c:pt idx="1834">
                  <c:v>0.05</c:v>
                </c:pt>
                <c:pt idx="1835">
                  <c:v>0.05</c:v>
                </c:pt>
                <c:pt idx="1836">
                  <c:v>0.05</c:v>
                </c:pt>
                <c:pt idx="1837">
                  <c:v>0.05</c:v>
                </c:pt>
                <c:pt idx="1838">
                  <c:v>0.05</c:v>
                </c:pt>
                <c:pt idx="1839">
                  <c:v>0.05</c:v>
                </c:pt>
                <c:pt idx="1840">
                  <c:v>0.05</c:v>
                </c:pt>
                <c:pt idx="1841">
                  <c:v>0.05</c:v>
                </c:pt>
                <c:pt idx="1842">
                  <c:v>0.05</c:v>
                </c:pt>
                <c:pt idx="1843">
                  <c:v>0.05</c:v>
                </c:pt>
                <c:pt idx="1844">
                  <c:v>0.05</c:v>
                </c:pt>
                <c:pt idx="1845">
                  <c:v>0.05</c:v>
                </c:pt>
                <c:pt idx="1846">
                  <c:v>0.05</c:v>
                </c:pt>
                <c:pt idx="1847">
                  <c:v>0.05</c:v>
                </c:pt>
                <c:pt idx="1848">
                  <c:v>0.05</c:v>
                </c:pt>
                <c:pt idx="1849">
                  <c:v>0.05</c:v>
                </c:pt>
                <c:pt idx="1850">
                  <c:v>0.05</c:v>
                </c:pt>
                <c:pt idx="1851">
                  <c:v>0.05</c:v>
                </c:pt>
                <c:pt idx="1852">
                  <c:v>0.05</c:v>
                </c:pt>
                <c:pt idx="1853">
                  <c:v>0.05</c:v>
                </c:pt>
                <c:pt idx="1854">
                  <c:v>0.05</c:v>
                </c:pt>
                <c:pt idx="1855">
                  <c:v>0.05</c:v>
                </c:pt>
                <c:pt idx="1856">
                  <c:v>0.05</c:v>
                </c:pt>
                <c:pt idx="1857">
                  <c:v>0.05</c:v>
                </c:pt>
                <c:pt idx="1858">
                  <c:v>0.05</c:v>
                </c:pt>
                <c:pt idx="1859">
                  <c:v>0.05</c:v>
                </c:pt>
                <c:pt idx="1860">
                  <c:v>0.05</c:v>
                </c:pt>
                <c:pt idx="1861">
                  <c:v>0.05</c:v>
                </c:pt>
                <c:pt idx="1862">
                  <c:v>0.05</c:v>
                </c:pt>
                <c:pt idx="1863">
                  <c:v>0.05</c:v>
                </c:pt>
                <c:pt idx="1864">
                  <c:v>0.05</c:v>
                </c:pt>
                <c:pt idx="1865">
                  <c:v>0.05</c:v>
                </c:pt>
                <c:pt idx="1866">
                  <c:v>0.05</c:v>
                </c:pt>
                <c:pt idx="1867">
                  <c:v>0.05</c:v>
                </c:pt>
                <c:pt idx="1868">
                  <c:v>0.05</c:v>
                </c:pt>
                <c:pt idx="1869">
                  <c:v>0.05</c:v>
                </c:pt>
                <c:pt idx="1870">
                  <c:v>0.05</c:v>
                </c:pt>
                <c:pt idx="1871">
                  <c:v>0.05</c:v>
                </c:pt>
                <c:pt idx="1872">
                  <c:v>0.05</c:v>
                </c:pt>
                <c:pt idx="1873">
                  <c:v>0.05</c:v>
                </c:pt>
                <c:pt idx="1874">
                  <c:v>0.05</c:v>
                </c:pt>
                <c:pt idx="1875">
                  <c:v>0.05</c:v>
                </c:pt>
                <c:pt idx="1876">
                  <c:v>0.05</c:v>
                </c:pt>
                <c:pt idx="1877">
                  <c:v>0.05</c:v>
                </c:pt>
                <c:pt idx="1878">
                  <c:v>0.05</c:v>
                </c:pt>
                <c:pt idx="1879">
                  <c:v>0.05</c:v>
                </c:pt>
                <c:pt idx="1880">
                  <c:v>0.05</c:v>
                </c:pt>
                <c:pt idx="1881">
                  <c:v>0.05</c:v>
                </c:pt>
                <c:pt idx="1882">
                  <c:v>0.05</c:v>
                </c:pt>
                <c:pt idx="1883">
                  <c:v>0.05</c:v>
                </c:pt>
                <c:pt idx="1884">
                  <c:v>0.05</c:v>
                </c:pt>
                <c:pt idx="1885">
                  <c:v>0.05</c:v>
                </c:pt>
                <c:pt idx="1886">
                  <c:v>0.05</c:v>
                </c:pt>
                <c:pt idx="1887">
                  <c:v>0.05</c:v>
                </c:pt>
                <c:pt idx="1888">
                  <c:v>0.05</c:v>
                </c:pt>
                <c:pt idx="1889">
                  <c:v>0.05</c:v>
                </c:pt>
                <c:pt idx="1890">
                  <c:v>0.05</c:v>
                </c:pt>
                <c:pt idx="1891">
                  <c:v>0.05</c:v>
                </c:pt>
                <c:pt idx="1892">
                  <c:v>0.05</c:v>
                </c:pt>
                <c:pt idx="1893">
                  <c:v>0.05</c:v>
                </c:pt>
                <c:pt idx="1894">
                  <c:v>0.05</c:v>
                </c:pt>
                <c:pt idx="1895">
                  <c:v>0.05</c:v>
                </c:pt>
                <c:pt idx="1896">
                  <c:v>0.05</c:v>
                </c:pt>
                <c:pt idx="1897">
                  <c:v>0.05</c:v>
                </c:pt>
                <c:pt idx="1898">
                  <c:v>0.05</c:v>
                </c:pt>
                <c:pt idx="1899">
                  <c:v>0.05</c:v>
                </c:pt>
                <c:pt idx="1900">
                  <c:v>0.05</c:v>
                </c:pt>
                <c:pt idx="1901">
                  <c:v>0.05</c:v>
                </c:pt>
                <c:pt idx="1902">
                  <c:v>0.05</c:v>
                </c:pt>
                <c:pt idx="1903">
                  <c:v>0.05</c:v>
                </c:pt>
                <c:pt idx="1904">
                  <c:v>0.05</c:v>
                </c:pt>
                <c:pt idx="1905">
                  <c:v>0.05</c:v>
                </c:pt>
                <c:pt idx="1906">
                  <c:v>0.05</c:v>
                </c:pt>
                <c:pt idx="1907">
                  <c:v>0.05</c:v>
                </c:pt>
                <c:pt idx="1908">
                  <c:v>0.05</c:v>
                </c:pt>
                <c:pt idx="1909">
                  <c:v>0.05</c:v>
                </c:pt>
                <c:pt idx="1910">
                  <c:v>0.05</c:v>
                </c:pt>
                <c:pt idx="1911">
                  <c:v>0.05</c:v>
                </c:pt>
                <c:pt idx="1912">
                  <c:v>0.05</c:v>
                </c:pt>
                <c:pt idx="1913">
                  <c:v>0.05</c:v>
                </c:pt>
                <c:pt idx="1914">
                  <c:v>0.05</c:v>
                </c:pt>
                <c:pt idx="1915">
                  <c:v>0.05</c:v>
                </c:pt>
                <c:pt idx="1916">
                  <c:v>0.05</c:v>
                </c:pt>
                <c:pt idx="1917">
                  <c:v>0.05</c:v>
                </c:pt>
                <c:pt idx="1918">
                  <c:v>0.05</c:v>
                </c:pt>
                <c:pt idx="1919">
                  <c:v>0.05</c:v>
                </c:pt>
                <c:pt idx="1920">
                  <c:v>0.05</c:v>
                </c:pt>
                <c:pt idx="1921">
                  <c:v>0.05</c:v>
                </c:pt>
                <c:pt idx="1922">
                  <c:v>0.05</c:v>
                </c:pt>
                <c:pt idx="1923">
                  <c:v>0.05</c:v>
                </c:pt>
                <c:pt idx="1924">
                  <c:v>0.05</c:v>
                </c:pt>
                <c:pt idx="1925">
                  <c:v>0.05</c:v>
                </c:pt>
                <c:pt idx="1926">
                  <c:v>0.05</c:v>
                </c:pt>
                <c:pt idx="1927">
                  <c:v>0.05</c:v>
                </c:pt>
                <c:pt idx="1928">
                  <c:v>0.05</c:v>
                </c:pt>
                <c:pt idx="1929">
                  <c:v>0.05</c:v>
                </c:pt>
                <c:pt idx="1930">
                  <c:v>0.05</c:v>
                </c:pt>
                <c:pt idx="1931">
                  <c:v>0.05</c:v>
                </c:pt>
                <c:pt idx="1932">
                  <c:v>0.05</c:v>
                </c:pt>
                <c:pt idx="1933">
                  <c:v>0.05</c:v>
                </c:pt>
                <c:pt idx="1934">
                  <c:v>0.05</c:v>
                </c:pt>
                <c:pt idx="1935">
                  <c:v>0.05</c:v>
                </c:pt>
                <c:pt idx="1936">
                  <c:v>0.05</c:v>
                </c:pt>
                <c:pt idx="1937">
                  <c:v>0.05</c:v>
                </c:pt>
                <c:pt idx="1938">
                  <c:v>0.05</c:v>
                </c:pt>
                <c:pt idx="1939">
                  <c:v>0.05</c:v>
                </c:pt>
                <c:pt idx="1940">
                  <c:v>0.05</c:v>
                </c:pt>
                <c:pt idx="1941">
                  <c:v>0.05</c:v>
                </c:pt>
                <c:pt idx="1942">
                  <c:v>0.05</c:v>
                </c:pt>
                <c:pt idx="1943">
                  <c:v>0.05</c:v>
                </c:pt>
                <c:pt idx="1944">
                  <c:v>0.05</c:v>
                </c:pt>
                <c:pt idx="1945">
                  <c:v>0.05</c:v>
                </c:pt>
                <c:pt idx="1946">
                  <c:v>0.05</c:v>
                </c:pt>
                <c:pt idx="1947">
                  <c:v>0.05</c:v>
                </c:pt>
                <c:pt idx="1948">
                  <c:v>0.05</c:v>
                </c:pt>
                <c:pt idx="1949">
                  <c:v>0.05</c:v>
                </c:pt>
                <c:pt idx="1950">
                  <c:v>0.05</c:v>
                </c:pt>
                <c:pt idx="1951">
                  <c:v>0.05</c:v>
                </c:pt>
                <c:pt idx="1952">
                  <c:v>0.05</c:v>
                </c:pt>
                <c:pt idx="1953">
                  <c:v>0.05</c:v>
                </c:pt>
                <c:pt idx="1954">
                  <c:v>0.05</c:v>
                </c:pt>
                <c:pt idx="1955">
                  <c:v>0.05</c:v>
                </c:pt>
                <c:pt idx="1956">
                  <c:v>0.05</c:v>
                </c:pt>
                <c:pt idx="1957">
                  <c:v>0.05</c:v>
                </c:pt>
                <c:pt idx="1958">
                  <c:v>0.05</c:v>
                </c:pt>
                <c:pt idx="1959">
                  <c:v>0.05</c:v>
                </c:pt>
                <c:pt idx="1960">
                  <c:v>0.05</c:v>
                </c:pt>
                <c:pt idx="1961">
                  <c:v>0.05</c:v>
                </c:pt>
                <c:pt idx="1962">
                  <c:v>0.05</c:v>
                </c:pt>
                <c:pt idx="1963">
                  <c:v>0.05</c:v>
                </c:pt>
                <c:pt idx="1964">
                  <c:v>0.05</c:v>
                </c:pt>
                <c:pt idx="1965">
                  <c:v>0.05</c:v>
                </c:pt>
                <c:pt idx="1966">
                  <c:v>0.05</c:v>
                </c:pt>
                <c:pt idx="1967">
                  <c:v>0.05</c:v>
                </c:pt>
                <c:pt idx="1968">
                  <c:v>0.05</c:v>
                </c:pt>
                <c:pt idx="1969">
                  <c:v>0.05</c:v>
                </c:pt>
                <c:pt idx="1970">
                  <c:v>0.05</c:v>
                </c:pt>
                <c:pt idx="1971">
                  <c:v>0.05</c:v>
                </c:pt>
                <c:pt idx="1972">
                  <c:v>0.05</c:v>
                </c:pt>
                <c:pt idx="1973">
                  <c:v>0.05</c:v>
                </c:pt>
                <c:pt idx="1974">
                  <c:v>0.05</c:v>
                </c:pt>
                <c:pt idx="1975">
                  <c:v>0.05</c:v>
                </c:pt>
                <c:pt idx="1976">
                  <c:v>0.05</c:v>
                </c:pt>
                <c:pt idx="1977">
                  <c:v>0.05</c:v>
                </c:pt>
                <c:pt idx="1978">
                  <c:v>0.05</c:v>
                </c:pt>
                <c:pt idx="1979">
                  <c:v>0.05</c:v>
                </c:pt>
                <c:pt idx="1980">
                  <c:v>0.05</c:v>
                </c:pt>
                <c:pt idx="1981">
                  <c:v>0.05</c:v>
                </c:pt>
                <c:pt idx="1982">
                  <c:v>0.05</c:v>
                </c:pt>
                <c:pt idx="1983">
                  <c:v>0.05</c:v>
                </c:pt>
                <c:pt idx="1984">
                  <c:v>0.05</c:v>
                </c:pt>
                <c:pt idx="1985">
                  <c:v>0.05</c:v>
                </c:pt>
                <c:pt idx="1986">
                  <c:v>0.05</c:v>
                </c:pt>
                <c:pt idx="1987">
                  <c:v>0.05</c:v>
                </c:pt>
                <c:pt idx="1988">
                  <c:v>0.05</c:v>
                </c:pt>
                <c:pt idx="1989">
                  <c:v>0.05</c:v>
                </c:pt>
                <c:pt idx="1990">
                  <c:v>0.05</c:v>
                </c:pt>
                <c:pt idx="1991">
                  <c:v>0.05</c:v>
                </c:pt>
                <c:pt idx="1992">
                  <c:v>0.05</c:v>
                </c:pt>
                <c:pt idx="1993">
                  <c:v>0.05</c:v>
                </c:pt>
                <c:pt idx="1994">
                  <c:v>0.05</c:v>
                </c:pt>
                <c:pt idx="1995">
                  <c:v>0.05</c:v>
                </c:pt>
                <c:pt idx="1996">
                  <c:v>0.05</c:v>
                </c:pt>
                <c:pt idx="1997">
                  <c:v>0.05</c:v>
                </c:pt>
                <c:pt idx="1998">
                  <c:v>0.05</c:v>
                </c:pt>
                <c:pt idx="1999">
                  <c:v>0.05</c:v>
                </c:pt>
                <c:pt idx="2000">
                  <c:v>0.05</c:v>
                </c:pt>
                <c:pt idx="2001">
                  <c:v>0.05</c:v>
                </c:pt>
                <c:pt idx="2002">
                  <c:v>0.05</c:v>
                </c:pt>
                <c:pt idx="2003">
                  <c:v>0.05</c:v>
                </c:pt>
                <c:pt idx="2004">
                  <c:v>0.05</c:v>
                </c:pt>
                <c:pt idx="2005">
                  <c:v>0.05</c:v>
                </c:pt>
                <c:pt idx="2006">
                  <c:v>0.05</c:v>
                </c:pt>
                <c:pt idx="2007">
                  <c:v>0.05</c:v>
                </c:pt>
                <c:pt idx="2008">
                  <c:v>0.05</c:v>
                </c:pt>
                <c:pt idx="2009">
                  <c:v>0.05</c:v>
                </c:pt>
                <c:pt idx="2010">
                  <c:v>0.05</c:v>
                </c:pt>
                <c:pt idx="2011">
                  <c:v>0.05</c:v>
                </c:pt>
                <c:pt idx="2012">
                  <c:v>0.05</c:v>
                </c:pt>
                <c:pt idx="2013">
                  <c:v>0.05</c:v>
                </c:pt>
                <c:pt idx="2014">
                  <c:v>0.05</c:v>
                </c:pt>
                <c:pt idx="2015">
                  <c:v>0.05</c:v>
                </c:pt>
                <c:pt idx="2016">
                  <c:v>0.05</c:v>
                </c:pt>
                <c:pt idx="2017">
                  <c:v>0.05</c:v>
                </c:pt>
                <c:pt idx="2018">
                  <c:v>0.05</c:v>
                </c:pt>
                <c:pt idx="2019">
                  <c:v>0.05</c:v>
                </c:pt>
                <c:pt idx="2020">
                  <c:v>0.05</c:v>
                </c:pt>
                <c:pt idx="2021">
                  <c:v>0.05</c:v>
                </c:pt>
                <c:pt idx="2022">
                  <c:v>0.05</c:v>
                </c:pt>
                <c:pt idx="2023">
                  <c:v>0.05</c:v>
                </c:pt>
                <c:pt idx="2024">
                  <c:v>0.05</c:v>
                </c:pt>
                <c:pt idx="2025">
                  <c:v>0.05</c:v>
                </c:pt>
                <c:pt idx="2026">
                  <c:v>0.05</c:v>
                </c:pt>
                <c:pt idx="2027">
                  <c:v>0.05</c:v>
                </c:pt>
                <c:pt idx="2028">
                  <c:v>0.05</c:v>
                </c:pt>
                <c:pt idx="2029">
                  <c:v>0.05</c:v>
                </c:pt>
                <c:pt idx="2030">
                  <c:v>0.05</c:v>
                </c:pt>
                <c:pt idx="2031">
                  <c:v>0.05</c:v>
                </c:pt>
                <c:pt idx="2032">
                  <c:v>0.05</c:v>
                </c:pt>
                <c:pt idx="2033">
                  <c:v>0.05</c:v>
                </c:pt>
                <c:pt idx="2034">
                  <c:v>0.05</c:v>
                </c:pt>
                <c:pt idx="2035">
                  <c:v>0.05</c:v>
                </c:pt>
                <c:pt idx="2036">
                  <c:v>0.05</c:v>
                </c:pt>
                <c:pt idx="2037">
                  <c:v>0.05</c:v>
                </c:pt>
                <c:pt idx="2038">
                  <c:v>0.05</c:v>
                </c:pt>
                <c:pt idx="2039">
                  <c:v>0.05</c:v>
                </c:pt>
                <c:pt idx="2040">
                  <c:v>0.05</c:v>
                </c:pt>
                <c:pt idx="2041">
                  <c:v>0.05</c:v>
                </c:pt>
                <c:pt idx="2042">
                  <c:v>0.05</c:v>
                </c:pt>
                <c:pt idx="2043">
                  <c:v>0.05</c:v>
                </c:pt>
                <c:pt idx="2044">
                  <c:v>0.05</c:v>
                </c:pt>
                <c:pt idx="2045">
                  <c:v>0.05</c:v>
                </c:pt>
                <c:pt idx="2046">
                  <c:v>0.05</c:v>
                </c:pt>
                <c:pt idx="2047">
                  <c:v>0.05</c:v>
                </c:pt>
                <c:pt idx="2048">
                  <c:v>0.05</c:v>
                </c:pt>
                <c:pt idx="2049">
                  <c:v>0.05</c:v>
                </c:pt>
                <c:pt idx="2050">
                  <c:v>0.05</c:v>
                </c:pt>
                <c:pt idx="2051">
                  <c:v>0.05</c:v>
                </c:pt>
                <c:pt idx="2052">
                  <c:v>0.05</c:v>
                </c:pt>
                <c:pt idx="2053">
                  <c:v>0.05</c:v>
                </c:pt>
                <c:pt idx="2054">
                  <c:v>0.05</c:v>
                </c:pt>
                <c:pt idx="2055">
                  <c:v>0.05</c:v>
                </c:pt>
                <c:pt idx="2056">
                  <c:v>0.05</c:v>
                </c:pt>
                <c:pt idx="2057">
                  <c:v>0.05</c:v>
                </c:pt>
                <c:pt idx="2058">
                  <c:v>0.05</c:v>
                </c:pt>
                <c:pt idx="2059">
                  <c:v>0.05</c:v>
                </c:pt>
                <c:pt idx="2060">
                  <c:v>0.05</c:v>
                </c:pt>
                <c:pt idx="2061">
                  <c:v>0.05</c:v>
                </c:pt>
                <c:pt idx="2062">
                  <c:v>0.05</c:v>
                </c:pt>
                <c:pt idx="2063">
                  <c:v>0.05</c:v>
                </c:pt>
                <c:pt idx="2064">
                  <c:v>0.05</c:v>
                </c:pt>
                <c:pt idx="2065">
                  <c:v>0.05</c:v>
                </c:pt>
                <c:pt idx="2066">
                  <c:v>0.05</c:v>
                </c:pt>
                <c:pt idx="2067">
                  <c:v>0.05</c:v>
                </c:pt>
                <c:pt idx="2068">
                  <c:v>0.05</c:v>
                </c:pt>
                <c:pt idx="2069">
                  <c:v>0.05</c:v>
                </c:pt>
                <c:pt idx="2070">
                  <c:v>0.05</c:v>
                </c:pt>
                <c:pt idx="2071">
                  <c:v>0.05</c:v>
                </c:pt>
                <c:pt idx="2072">
                  <c:v>0.05</c:v>
                </c:pt>
                <c:pt idx="2073">
                  <c:v>0.05</c:v>
                </c:pt>
                <c:pt idx="2074">
                  <c:v>0.05</c:v>
                </c:pt>
                <c:pt idx="2075">
                  <c:v>0.05</c:v>
                </c:pt>
                <c:pt idx="2076">
                  <c:v>0.05</c:v>
                </c:pt>
                <c:pt idx="2077">
                  <c:v>0.05</c:v>
                </c:pt>
                <c:pt idx="2078">
                  <c:v>0.05</c:v>
                </c:pt>
                <c:pt idx="2079">
                  <c:v>0.05</c:v>
                </c:pt>
                <c:pt idx="2080">
                  <c:v>0.05</c:v>
                </c:pt>
                <c:pt idx="2081">
                  <c:v>0.05</c:v>
                </c:pt>
                <c:pt idx="2082">
                  <c:v>0.05</c:v>
                </c:pt>
                <c:pt idx="2083">
                  <c:v>0.05</c:v>
                </c:pt>
                <c:pt idx="2084">
                  <c:v>0.05</c:v>
                </c:pt>
                <c:pt idx="2085">
                  <c:v>0.05</c:v>
                </c:pt>
                <c:pt idx="2086">
                  <c:v>0.05</c:v>
                </c:pt>
                <c:pt idx="2087">
                  <c:v>0.05</c:v>
                </c:pt>
                <c:pt idx="2088">
                  <c:v>0.05</c:v>
                </c:pt>
                <c:pt idx="2089">
                  <c:v>0.05</c:v>
                </c:pt>
                <c:pt idx="2090">
                  <c:v>0.05</c:v>
                </c:pt>
                <c:pt idx="2091">
                  <c:v>0.05</c:v>
                </c:pt>
                <c:pt idx="2092">
                  <c:v>0.05</c:v>
                </c:pt>
                <c:pt idx="2093">
                  <c:v>0.05</c:v>
                </c:pt>
                <c:pt idx="2094">
                  <c:v>0.05</c:v>
                </c:pt>
                <c:pt idx="2095">
                  <c:v>0.05</c:v>
                </c:pt>
                <c:pt idx="2096">
                  <c:v>0.05</c:v>
                </c:pt>
                <c:pt idx="2097">
                  <c:v>0.05</c:v>
                </c:pt>
                <c:pt idx="2098">
                  <c:v>0.05</c:v>
                </c:pt>
                <c:pt idx="2099">
                  <c:v>0.05</c:v>
                </c:pt>
                <c:pt idx="2100">
                  <c:v>0.05</c:v>
                </c:pt>
                <c:pt idx="2101">
                  <c:v>0.05</c:v>
                </c:pt>
                <c:pt idx="2102">
                  <c:v>0.05</c:v>
                </c:pt>
                <c:pt idx="2103">
                  <c:v>0.05</c:v>
                </c:pt>
                <c:pt idx="2104">
                  <c:v>0.05</c:v>
                </c:pt>
                <c:pt idx="2105">
                  <c:v>0.05</c:v>
                </c:pt>
                <c:pt idx="2106">
                  <c:v>0.05</c:v>
                </c:pt>
                <c:pt idx="2107">
                  <c:v>0.05</c:v>
                </c:pt>
                <c:pt idx="2108">
                  <c:v>0.05</c:v>
                </c:pt>
                <c:pt idx="2109">
                  <c:v>0.05</c:v>
                </c:pt>
                <c:pt idx="2110">
                  <c:v>0.05</c:v>
                </c:pt>
                <c:pt idx="2111">
                  <c:v>0.05</c:v>
                </c:pt>
                <c:pt idx="2112">
                  <c:v>0.05</c:v>
                </c:pt>
                <c:pt idx="2113">
                  <c:v>0.05</c:v>
                </c:pt>
                <c:pt idx="2114">
                  <c:v>0.05</c:v>
                </c:pt>
                <c:pt idx="2115">
                  <c:v>0.05</c:v>
                </c:pt>
                <c:pt idx="2116">
                  <c:v>0.05</c:v>
                </c:pt>
                <c:pt idx="2117">
                  <c:v>0.05</c:v>
                </c:pt>
                <c:pt idx="2118">
                  <c:v>0.05</c:v>
                </c:pt>
                <c:pt idx="2119">
                  <c:v>0.05</c:v>
                </c:pt>
                <c:pt idx="2120">
                  <c:v>0.05</c:v>
                </c:pt>
                <c:pt idx="2121">
                  <c:v>0.05</c:v>
                </c:pt>
                <c:pt idx="2122">
                  <c:v>0.05</c:v>
                </c:pt>
                <c:pt idx="2123">
                  <c:v>0.05</c:v>
                </c:pt>
                <c:pt idx="2124">
                  <c:v>0.05</c:v>
                </c:pt>
                <c:pt idx="2125">
                  <c:v>0.05</c:v>
                </c:pt>
                <c:pt idx="2126">
                  <c:v>0.05</c:v>
                </c:pt>
                <c:pt idx="2127">
                  <c:v>0.05</c:v>
                </c:pt>
                <c:pt idx="2128">
                  <c:v>0.05</c:v>
                </c:pt>
                <c:pt idx="2129">
                  <c:v>0.05</c:v>
                </c:pt>
                <c:pt idx="2130">
                  <c:v>0.05</c:v>
                </c:pt>
                <c:pt idx="2131">
                  <c:v>0.05</c:v>
                </c:pt>
                <c:pt idx="2132">
                  <c:v>0.05</c:v>
                </c:pt>
                <c:pt idx="2133">
                  <c:v>0.05</c:v>
                </c:pt>
                <c:pt idx="2134">
                  <c:v>0.05</c:v>
                </c:pt>
                <c:pt idx="2135">
                  <c:v>0.05</c:v>
                </c:pt>
                <c:pt idx="2136">
                  <c:v>0.05</c:v>
                </c:pt>
                <c:pt idx="2137">
                  <c:v>0.05</c:v>
                </c:pt>
                <c:pt idx="2138">
                  <c:v>0.05</c:v>
                </c:pt>
                <c:pt idx="2139">
                  <c:v>0.05</c:v>
                </c:pt>
                <c:pt idx="2140">
                  <c:v>0.05</c:v>
                </c:pt>
                <c:pt idx="2141">
                  <c:v>0.05</c:v>
                </c:pt>
                <c:pt idx="2142">
                  <c:v>0.05</c:v>
                </c:pt>
                <c:pt idx="2143">
                  <c:v>0.05</c:v>
                </c:pt>
                <c:pt idx="2144">
                  <c:v>0.05</c:v>
                </c:pt>
                <c:pt idx="2145">
                  <c:v>0.05</c:v>
                </c:pt>
                <c:pt idx="2146">
                  <c:v>0.05</c:v>
                </c:pt>
                <c:pt idx="2147">
                  <c:v>0.05</c:v>
                </c:pt>
                <c:pt idx="2148">
                  <c:v>0.05</c:v>
                </c:pt>
                <c:pt idx="2149">
                  <c:v>0.05</c:v>
                </c:pt>
                <c:pt idx="2150">
                  <c:v>0.05</c:v>
                </c:pt>
                <c:pt idx="2151">
                  <c:v>0.05</c:v>
                </c:pt>
                <c:pt idx="2152">
                  <c:v>0.05</c:v>
                </c:pt>
                <c:pt idx="2153">
                  <c:v>0.05</c:v>
                </c:pt>
                <c:pt idx="2154">
                  <c:v>0.05</c:v>
                </c:pt>
                <c:pt idx="2155">
                  <c:v>0.05</c:v>
                </c:pt>
                <c:pt idx="2156">
                  <c:v>0.05</c:v>
                </c:pt>
                <c:pt idx="2157">
                  <c:v>0.05</c:v>
                </c:pt>
                <c:pt idx="2158">
                  <c:v>0.05</c:v>
                </c:pt>
                <c:pt idx="2159">
                  <c:v>0.05</c:v>
                </c:pt>
                <c:pt idx="2160">
                  <c:v>0.05</c:v>
                </c:pt>
                <c:pt idx="2161">
                  <c:v>0.05</c:v>
                </c:pt>
                <c:pt idx="2162">
                  <c:v>0.05</c:v>
                </c:pt>
                <c:pt idx="2163">
                  <c:v>0.05</c:v>
                </c:pt>
                <c:pt idx="2164">
                  <c:v>0.05</c:v>
                </c:pt>
                <c:pt idx="2165">
                  <c:v>0.05</c:v>
                </c:pt>
                <c:pt idx="2166">
                  <c:v>0.05</c:v>
                </c:pt>
                <c:pt idx="2167">
                  <c:v>0.05</c:v>
                </c:pt>
                <c:pt idx="2168">
                  <c:v>0.05</c:v>
                </c:pt>
                <c:pt idx="2169">
                  <c:v>0.05</c:v>
                </c:pt>
                <c:pt idx="2170">
                  <c:v>0.05</c:v>
                </c:pt>
                <c:pt idx="2171">
                  <c:v>0.05</c:v>
                </c:pt>
                <c:pt idx="2172">
                  <c:v>0.05</c:v>
                </c:pt>
                <c:pt idx="2173">
                  <c:v>0.05</c:v>
                </c:pt>
                <c:pt idx="2174">
                  <c:v>0.05</c:v>
                </c:pt>
                <c:pt idx="2175">
                  <c:v>0.05</c:v>
                </c:pt>
                <c:pt idx="2176">
                  <c:v>0.05</c:v>
                </c:pt>
                <c:pt idx="2177">
                  <c:v>0.05</c:v>
                </c:pt>
                <c:pt idx="2178">
                  <c:v>0.05</c:v>
                </c:pt>
                <c:pt idx="2179">
                  <c:v>0.05</c:v>
                </c:pt>
                <c:pt idx="2180">
                  <c:v>0.05</c:v>
                </c:pt>
                <c:pt idx="2181">
                  <c:v>0.05</c:v>
                </c:pt>
                <c:pt idx="2182">
                  <c:v>0.05</c:v>
                </c:pt>
                <c:pt idx="2183">
                  <c:v>0.05</c:v>
                </c:pt>
                <c:pt idx="2184">
                  <c:v>0.05</c:v>
                </c:pt>
                <c:pt idx="2185">
                  <c:v>0.05</c:v>
                </c:pt>
                <c:pt idx="2186">
                  <c:v>0.05</c:v>
                </c:pt>
                <c:pt idx="2187">
                  <c:v>0.05</c:v>
                </c:pt>
                <c:pt idx="2188">
                  <c:v>0.05</c:v>
                </c:pt>
                <c:pt idx="2189">
                  <c:v>0.05</c:v>
                </c:pt>
                <c:pt idx="2190">
                  <c:v>0.05</c:v>
                </c:pt>
                <c:pt idx="2191">
                  <c:v>0.05</c:v>
                </c:pt>
                <c:pt idx="2192">
                  <c:v>0.05</c:v>
                </c:pt>
                <c:pt idx="2193">
                  <c:v>0.05</c:v>
                </c:pt>
                <c:pt idx="2194">
                  <c:v>0.05</c:v>
                </c:pt>
                <c:pt idx="2195">
                  <c:v>0.05</c:v>
                </c:pt>
                <c:pt idx="2196">
                  <c:v>0.05</c:v>
                </c:pt>
                <c:pt idx="2197">
                  <c:v>0.05</c:v>
                </c:pt>
                <c:pt idx="2198">
                  <c:v>0.05</c:v>
                </c:pt>
                <c:pt idx="2199">
                  <c:v>0.05</c:v>
                </c:pt>
                <c:pt idx="2200">
                  <c:v>0.05</c:v>
                </c:pt>
                <c:pt idx="2201">
                  <c:v>0.05</c:v>
                </c:pt>
                <c:pt idx="2202">
                  <c:v>0.05</c:v>
                </c:pt>
                <c:pt idx="2203">
                  <c:v>0.05</c:v>
                </c:pt>
                <c:pt idx="2204">
                  <c:v>0.05</c:v>
                </c:pt>
                <c:pt idx="2205">
                  <c:v>0.05</c:v>
                </c:pt>
                <c:pt idx="2206">
                  <c:v>0.05</c:v>
                </c:pt>
                <c:pt idx="2207">
                  <c:v>0.05</c:v>
                </c:pt>
                <c:pt idx="2208">
                  <c:v>0.05</c:v>
                </c:pt>
                <c:pt idx="2209">
                  <c:v>0.05</c:v>
                </c:pt>
                <c:pt idx="2210">
                  <c:v>0.05</c:v>
                </c:pt>
                <c:pt idx="2211">
                  <c:v>0.05</c:v>
                </c:pt>
                <c:pt idx="2212">
                  <c:v>0.05</c:v>
                </c:pt>
                <c:pt idx="2213">
                  <c:v>0.05</c:v>
                </c:pt>
                <c:pt idx="2214">
                  <c:v>0.05</c:v>
                </c:pt>
                <c:pt idx="2215">
                  <c:v>0.05</c:v>
                </c:pt>
                <c:pt idx="2216">
                  <c:v>0.05</c:v>
                </c:pt>
                <c:pt idx="2217">
                  <c:v>0.05</c:v>
                </c:pt>
                <c:pt idx="2218">
                  <c:v>0.05</c:v>
                </c:pt>
                <c:pt idx="2219">
                  <c:v>0.05</c:v>
                </c:pt>
                <c:pt idx="2220">
                  <c:v>0.05</c:v>
                </c:pt>
                <c:pt idx="2221">
                  <c:v>0.05</c:v>
                </c:pt>
                <c:pt idx="2222">
                  <c:v>0.05</c:v>
                </c:pt>
                <c:pt idx="2223">
                  <c:v>0.05</c:v>
                </c:pt>
                <c:pt idx="2224">
                  <c:v>0.05</c:v>
                </c:pt>
                <c:pt idx="2225">
                  <c:v>0.05</c:v>
                </c:pt>
                <c:pt idx="2226">
                  <c:v>0.05</c:v>
                </c:pt>
                <c:pt idx="2227">
                  <c:v>0.05</c:v>
                </c:pt>
                <c:pt idx="2228">
                  <c:v>0.05</c:v>
                </c:pt>
                <c:pt idx="2229">
                  <c:v>0.05</c:v>
                </c:pt>
              </c:numCache>
            </c:numRef>
          </c:yVal>
          <c:smooth val="0"/>
        </c:ser>
        <c:ser>
          <c:idx val="2"/>
          <c:order val="2"/>
          <c:tx>
            <c:v>Gauss Fitting Peak 2</c:v>
          </c:tx>
          <c:spPr>
            <a:ln w="2222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'Time of Arrival Spectra'!$AP$2:$AP$2231</c:f>
              <c:numCache>
                <c:formatCode>0.000</c:formatCode>
                <c:ptCount val="2230"/>
                <c:pt idx="0">
                  <c:v>0</c:v>
                </c:pt>
                <c:pt idx="1">
                  <c:v>3.9999999999999996E-4</c:v>
                </c:pt>
                <c:pt idx="2">
                  <c:v>7.9999999999999993E-4</c:v>
                </c:pt>
                <c:pt idx="3">
                  <c:v>1.1999999999999999E-3</c:v>
                </c:pt>
                <c:pt idx="4">
                  <c:v>1.5999999999999999E-3</c:v>
                </c:pt>
                <c:pt idx="5">
                  <c:v>2E-3</c:v>
                </c:pt>
                <c:pt idx="6">
                  <c:v>2.3999999999999998E-3</c:v>
                </c:pt>
                <c:pt idx="7">
                  <c:v>2.8E-3</c:v>
                </c:pt>
                <c:pt idx="8">
                  <c:v>3.1999999999999997E-3</c:v>
                </c:pt>
                <c:pt idx="9">
                  <c:v>3.5999999999999999E-3</c:v>
                </c:pt>
                <c:pt idx="10">
                  <c:v>4.0000000000000001E-3</c:v>
                </c:pt>
                <c:pt idx="11">
                  <c:v>4.4000000000000003E-3</c:v>
                </c:pt>
                <c:pt idx="12">
                  <c:v>4.7999999999999996E-3</c:v>
                </c:pt>
                <c:pt idx="13">
                  <c:v>5.1999999999999998E-3</c:v>
                </c:pt>
                <c:pt idx="14">
                  <c:v>5.5999999999999999E-3</c:v>
                </c:pt>
                <c:pt idx="15">
                  <c:v>6.0000000000000001E-3</c:v>
                </c:pt>
                <c:pt idx="16">
                  <c:v>6.3999999999999994E-3</c:v>
                </c:pt>
                <c:pt idx="17">
                  <c:v>6.8000000000000005E-3</c:v>
                </c:pt>
                <c:pt idx="18">
                  <c:v>7.1999999999999998E-3</c:v>
                </c:pt>
                <c:pt idx="19">
                  <c:v>7.6E-3</c:v>
                </c:pt>
                <c:pt idx="20">
                  <c:v>8.0000000000000002E-3</c:v>
                </c:pt>
                <c:pt idx="21">
                  <c:v>8.3999999999999995E-3</c:v>
                </c:pt>
                <c:pt idx="22">
                  <c:v>8.8000000000000005E-3</c:v>
                </c:pt>
                <c:pt idx="23">
                  <c:v>9.1999999999999998E-3</c:v>
                </c:pt>
                <c:pt idx="24">
                  <c:v>9.5999999999999992E-3</c:v>
                </c:pt>
                <c:pt idx="25">
                  <c:v>0.01</c:v>
                </c:pt>
                <c:pt idx="26">
                  <c:v>1.04E-2</c:v>
                </c:pt>
                <c:pt idx="27">
                  <c:v>1.0800000000000001E-2</c:v>
                </c:pt>
                <c:pt idx="28">
                  <c:v>1.12E-2</c:v>
                </c:pt>
                <c:pt idx="29">
                  <c:v>1.1600000000000001E-2</c:v>
                </c:pt>
                <c:pt idx="30">
                  <c:v>1.2E-2</c:v>
                </c:pt>
                <c:pt idx="31">
                  <c:v>1.24E-2</c:v>
                </c:pt>
                <c:pt idx="32">
                  <c:v>1.2799999999999999E-2</c:v>
                </c:pt>
                <c:pt idx="33">
                  <c:v>1.32E-2</c:v>
                </c:pt>
                <c:pt idx="34">
                  <c:v>1.3600000000000001E-2</c:v>
                </c:pt>
                <c:pt idx="35">
                  <c:v>1.4E-2</c:v>
                </c:pt>
                <c:pt idx="36">
                  <c:v>1.44E-2</c:v>
                </c:pt>
                <c:pt idx="37">
                  <c:v>1.4800000000000001E-2</c:v>
                </c:pt>
                <c:pt idx="38">
                  <c:v>1.52E-2</c:v>
                </c:pt>
                <c:pt idx="39">
                  <c:v>1.5599999999999999E-2</c:v>
                </c:pt>
                <c:pt idx="40">
                  <c:v>1.6E-2</c:v>
                </c:pt>
                <c:pt idx="41">
                  <c:v>1.6399999999999998E-2</c:v>
                </c:pt>
                <c:pt idx="42">
                  <c:v>1.6799999999999999E-2</c:v>
                </c:pt>
                <c:pt idx="43">
                  <c:v>1.72E-2</c:v>
                </c:pt>
                <c:pt idx="44">
                  <c:v>1.7600000000000001E-2</c:v>
                </c:pt>
                <c:pt idx="45">
                  <c:v>1.8000000000000002E-2</c:v>
                </c:pt>
                <c:pt idx="46">
                  <c:v>1.84E-2</c:v>
                </c:pt>
                <c:pt idx="47">
                  <c:v>1.8800000000000001E-2</c:v>
                </c:pt>
                <c:pt idx="48">
                  <c:v>1.9199999999999998E-2</c:v>
                </c:pt>
                <c:pt idx="49">
                  <c:v>1.9599999999999999E-2</c:v>
                </c:pt>
                <c:pt idx="50">
                  <c:v>0.02</c:v>
                </c:pt>
                <c:pt idx="51">
                  <c:v>2.0400000000000001E-2</c:v>
                </c:pt>
                <c:pt idx="52">
                  <c:v>2.0799999999999999E-2</c:v>
                </c:pt>
                <c:pt idx="53">
                  <c:v>2.12E-2</c:v>
                </c:pt>
                <c:pt idx="54">
                  <c:v>2.1600000000000001E-2</c:v>
                </c:pt>
                <c:pt idx="55">
                  <c:v>2.1999999999999999E-2</c:v>
                </c:pt>
                <c:pt idx="56">
                  <c:v>2.24E-2</c:v>
                </c:pt>
                <c:pt idx="57">
                  <c:v>2.2799999999999997E-2</c:v>
                </c:pt>
                <c:pt idx="58">
                  <c:v>2.3200000000000002E-2</c:v>
                </c:pt>
                <c:pt idx="59">
                  <c:v>2.3599999999999999E-2</c:v>
                </c:pt>
                <c:pt idx="60">
                  <c:v>2.4E-2</c:v>
                </c:pt>
                <c:pt idx="61">
                  <c:v>2.4400000000000002E-2</c:v>
                </c:pt>
                <c:pt idx="62">
                  <c:v>2.4799999999999999E-2</c:v>
                </c:pt>
                <c:pt idx="63">
                  <c:v>2.52E-2</c:v>
                </c:pt>
                <c:pt idx="64">
                  <c:v>2.5599999999999998E-2</c:v>
                </c:pt>
                <c:pt idx="65">
                  <c:v>2.5999999999999999E-2</c:v>
                </c:pt>
                <c:pt idx="66">
                  <c:v>2.64E-2</c:v>
                </c:pt>
                <c:pt idx="67">
                  <c:v>2.6800000000000001E-2</c:v>
                </c:pt>
                <c:pt idx="68">
                  <c:v>2.7200000000000002E-2</c:v>
                </c:pt>
                <c:pt idx="69">
                  <c:v>2.76E-2</c:v>
                </c:pt>
                <c:pt idx="70">
                  <c:v>2.8000000000000001E-2</c:v>
                </c:pt>
                <c:pt idx="71">
                  <c:v>2.8399999999999998E-2</c:v>
                </c:pt>
                <c:pt idx="72">
                  <c:v>2.8799999999999999E-2</c:v>
                </c:pt>
                <c:pt idx="73">
                  <c:v>2.92E-2</c:v>
                </c:pt>
                <c:pt idx="74">
                  <c:v>2.9600000000000001E-2</c:v>
                </c:pt>
                <c:pt idx="75">
                  <c:v>3.0000000000000002E-2</c:v>
                </c:pt>
                <c:pt idx="76">
                  <c:v>3.04E-2</c:v>
                </c:pt>
                <c:pt idx="77">
                  <c:v>3.0800000000000004E-2</c:v>
                </c:pt>
                <c:pt idx="78">
                  <c:v>3.1199999999999999E-2</c:v>
                </c:pt>
                <c:pt idx="79">
                  <c:v>3.1600000000000003E-2</c:v>
                </c:pt>
                <c:pt idx="80">
                  <c:v>3.2000000000000001E-2</c:v>
                </c:pt>
                <c:pt idx="81">
                  <c:v>3.2399999999999998E-2</c:v>
                </c:pt>
                <c:pt idx="82">
                  <c:v>3.2799999999999996E-2</c:v>
                </c:pt>
                <c:pt idx="83">
                  <c:v>3.32E-2</c:v>
                </c:pt>
                <c:pt idx="84">
                  <c:v>3.3599999999999998E-2</c:v>
                </c:pt>
                <c:pt idx="85">
                  <c:v>3.4000000000000002E-2</c:v>
                </c:pt>
                <c:pt idx="86">
                  <c:v>3.44E-2</c:v>
                </c:pt>
                <c:pt idx="87">
                  <c:v>3.4799999999999998E-2</c:v>
                </c:pt>
                <c:pt idx="88">
                  <c:v>3.5200000000000002E-2</c:v>
                </c:pt>
                <c:pt idx="89">
                  <c:v>3.56E-2</c:v>
                </c:pt>
                <c:pt idx="90">
                  <c:v>3.6000000000000004E-2</c:v>
                </c:pt>
                <c:pt idx="91">
                  <c:v>3.6399999999999995E-2</c:v>
                </c:pt>
                <c:pt idx="92">
                  <c:v>3.6799999999999999E-2</c:v>
                </c:pt>
                <c:pt idx="93">
                  <c:v>3.7200000000000004E-2</c:v>
                </c:pt>
                <c:pt idx="94">
                  <c:v>3.7600000000000001E-2</c:v>
                </c:pt>
                <c:pt idx="95">
                  <c:v>3.7999999999999999E-2</c:v>
                </c:pt>
                <c:pt idx="96">
                  <c:v>3.8399999999999997E-2</c:v>
                </c:pt>
                <c:pt idx="97">
                  <c:v>3.8800000000000001E-2</c:v>
                </c:pt>
                <c:pt idx="98">
                  <c:v>3.9199999999999999E-2</c:v>
                </c:pt>
                <c:pt idx="99">
                  <c:v>3.9600000000000003E-2</c:v>
                </c:pt>
                <c:pt idx="100">
                  <c:v>0.04</c:v>
                </c:pt>
                <c:pt idx="101">
                  <c:v>4.0399999999999998E-2</c:v>
                </c:pt>
                <c:pt idx="102">
                  <c:v>4.0800000000000003E-2</c:v>
                </c:pt>
                <c:pt idx="103">
                  <c:v>4.1200000000000001E-2</c:v>
                </c:pt>
                <c:pt idx="104">
                  <c:v>4.1599999999999998E-2</c:v>
                </c:pt>
                <c:pt idx="105">
                  <c:v>4.1999999999999996E-2</c:v>
                </c:pt>
                <c:pt idx="106">
                  <c:v>4.24E-2</c:v>
                </c:pt>
                <c:pt idx="107">
                  <c:v>4.2799999999999998E-2</c:v>
                </c:pt>
                <c:pt idx="108">
                  <c:v>4.3200000000000002E-2</c:v>
                </c:pt>
                <c:pt idx="109">
                  <c:v>4.36E-2</c:v>
                </c:pt>
                <c:pt idx="110">
                  <c:v>4.3999999999999997E-2</c:v>
                </c:pt>
                <c:pt idx="111">
                  <c:v>4.4400000000000002E-2</c:v>
                </c:pt>
                <c:pt idx="112">
                  <c:v>4.48E-2</c:v>
                </c:pt>
                <c:pt idx="113">
                  <c:v>4.5200000000000004E-2</c:v>
                </c:pt>
                <c:pt idx="114">
                  <c:v>4.5599999999999995E-2</c:v>
                </c:pt>
                <c:pt idx="115">
                  <c:v>4.5999999999999999E-2</c:v>
                </c:pt>
                <c:pt idx="116">
                  <c:v>4.6400000000000004E-2</c:v>
                </c:pt>
                <c:pt idx="117">
                  <c:v>4.6800000000000001E-2</c:v>
                </c:pt>
                <c:pt idx="118">
                  <c:v>4.7199999999999999E-2</c:v>
                </c:pt>
                <c:pt idx="119">
                  <c:v>4.7599999999999996E-2</c:v>
                </c:pt>
                <c:pt idx="120">
                  <c:v>4.8000000000000001E-2</c:v>
                </c:pt>
                <c:pt idx="121">
                  <c:v>4.8399999999999999E-2</c:v>
                </c:pt>
                <c:pt idx="122">
                  <c:v>4.8800000000000003E-2</c:v>
                </c:pt>
                <c:pt idx="123">
                  <c:v>4.9200000000000001E-2</c:v>
                </c:pt>
                <c:pt idx="124">
                  <c:v>4.9599999999999998E-2</c:v>
                </c:pt>
                <c:pt idx="125">
                  <c:v>0.05</c:v>
                </c:pt>
                <c:pt idx="126">
                  <c:v>5.04E-2</c:v>
                </c:pt>
                <c:pt idx="127">
                  <c:v>5.0800000000000005E-2</c:v>
                </c:pt>
                <c:pt idx="128">
                  <c:v>5.1199999999999996E-2</c:v>
                </c:pt>
                <c:pt idx="129">
                  <c:v>5.16E-2</c:v>
                </c:pt>
                <c:pt idx="130">
                  <c:v>5.1999999999999998E-2</c:v>
                </c:pt>
                <c:pt idx="131">
                  <c:v>5.2400000000000002E-2</c:v>
                </c:pt>
                <c:pt idx="132">
                  <c:v>5.28E-2</c:v>
                </c:pt>
                <c:pt idx="133">
                  <c:v>5.3199999999999997E-2</c:v>
                </c:pt>
                <c:pt idx="134">
                  <c:v>5.3600000000000002E-2</c:v>
                </c:pt>
                <c:pt idx="135">
                  <c:v>5.3999999999999999E-2</c:v>
                </c:pt>
                <c:pt idx="136">
                  <c:v>5.4400000000000004E-2</c:v>
                </c:pt>
                <c:pt idx="137">
                  <c:v>5.4799999999999995E-2</c:v>
                </c:pt>
                <c:pt idx="138">
                  <c:v>5.5199999999999999E-2</c:v>
                </c:pt>
                <c:pt idx="139">
                  <c:v>5.5600000000000004E-2</c:v>
                </c:pt>
                <c:pt idx="140">
                  <c:v>5.6000000000000001E-2</c:v>
                </c:pt>
                <c:pt idx="141">
                  <c:v>5.6399999999999999E-2</c:v>
                </c:pt>
                <c:pt idx="142">
                  <c:v>5.6799999999999996E-2</c:v>
                </c:pt>
                <c:pt idx="143">
                  <c:v>5.7200000000000001E-2</c:v>
                </c:pt>
                <c:pt idx="144">
                  <c:v>5.7599999999999998E-2</c:v>
                </c:pt>
                <c:pt idx="145">
                  <c:v>5.8000000000000003E-2</c:v>
                </c:pt>
                <c:pt idx="146">
                  <c:v>5.8400000000000001E-2</c:v>
                </c:pt>
                <c:pt idx="147">
                  <c:v>5.8799999999999998E-2</c:v>
                </c:pt>
                <c:pt idx="148">
                  <c:v>5.9200000000000003E-2</c:v>
                </c:pt>
                <c:pt idx="149">
                  <c:v>5.96E-2</c:v>
                </c:pt>
                <c:pt idx="150">
                  <c:v>6.0000000000000005E-2</c:v>
                </c:pt>
                <c:pt idx="151">
                  <c:v>6.0399999999999995E-2</c:v>
                </c:pt>
                <c:pt idx="152">
                  <c:v>6.08E-2</c:v>
                </c:pt>
                <c:pt idx="153">
                  <c:v>6.1199999999999997E-2</c:v>
                </c:pt>
                <c:pt idx="154">
                  <c:v>6.1600000000000009E-2</c:v>
                </c:pt>
                <c:pt idx="155">
                  <c:v>6.2E-2</c:v>
                </c:pt>
                <c:pt idx="156">
                  <c:v>6.2399999999999997E-2</c:v>
                </c:pt>
                <c:pt idx="157">
                  <c:v>6.2799999999999995E-2</c:v>
                </c:pt>
                <c:pt idx="158">
                  <c:v>6.3200000000000006E-2</c:v>
                </c:pt>
                <c:pt idx="159">
                  <c:v>6.3600000000000004E-2</c:v>
                </c:pt>
                <c:pt idx="160">
                  <c:v>6.4000000000000001E-2</c:v>
                </c:pt>
                <c:pt idx="161">
                  <c:v>6.4399999999999999E-2</c:v>
                </c:pt>
                <c:pt idx="162">
                  <c:v>6.4799999999999996E-2</c:v>
                </c:pt>
                <c:pt idx="163">
                  <c:v>6.5199999999999994E-2</c:v>
                </c:pt>
                <c:pt idx="164">
                  <c:v>6.5599999999999992E-2</c:v>
                </c:pt>
                <c:pt idx="165">
                  <c:v>6.6000000000000003E-2</c:v>
                </c:pt>
                <c:pt idx="166">
                  <c:v>6.6400000000000001E-2</c:v>
                </c:pt>
                <c:pt idx="167">
                  <c:v>6.6799999999999998E-2</c:v>
                </c:pt>
                <c:pt idx="168">
                  <c:v>6.7199999999999996E-2</c:v>
                </c:pt>
                <c:pt idx="169">
                  <c:v>6.7600000000000007E-2</c:v>
                </c:pt>
                <c:pt idx="170">
                  <c:v>6.8000000000000005E-2</c:v>
                </c:pt>
                <c:pt idx="171">
                  <c:v>6.8400000000000002E-2</c:v>
                </c:pt>
                <c:pt idx="172">
                  <c:v>6.88E-2</c:v>
                </c:pt>
                <c:pt idx="173">
                  <c:v>6.9199999999999998E-2</c:v>
                </c:pt>
                <c:pt idx="174">
                  <c:v>6.9599999999999995E-2</c:v>
                </c:pt>
                <c:pt idx="175">
                  <c:v>6.9999999999999993E-2</c:v>
                </c:pt>
                <c:pt idx="176">
                  <c:v>7.0400000000000004E-2</c:v>
                </c:pt>
                <c:pt idx="177">
                  <c:v>7.0800000000000002E-2</c:v>
                </c:pt>
                <c:pt idx="178">
                  <c:v>7.1199999999999999E-2</c:v>
                </c:pt>
                <c:pt idx="179">
                  <c:v>7.1600000000000011E-2</c:v>
                </c:pt>
                <c:pt idx="180">
                  <c:v>7.2000000000000008E-2</c:v>
                </c:pt>
                <c:pt idx="181">
                  <c:v>7.2399999999999992E-2</c:v>
                </c:pt>
                <c:pt idx="182">
                  <c:v>7.279999999999999E-2</c:v>
                </c:pt>
                <c:pt idx="183">
                  <c:v>7.3200000000000001E-2</c:v>
                </c:pt>
                <c:pt idx="184">
                  <c:v>7.3599999999999999E-2</c:v>
                </c:pt>
                <c:pt idx="185">
                  <c:v>7.3999999999999996E-2</c:v>
                </c:pt>
                <c:pt idx="186">
                  <c:v>7.4400000000000008E-2</c:v>
                </c:pt>
                <c:pt idx="187">
                  <c:v>7.4800000000000005E-2</c:v>
                </c:pt>
                <c:pt idx="188">
                  <c:v>7.5200000000000003E-2</c:v>
                </c:pt>
                <c:pt idx="189">
                  <c:v>7.5600000000000001E-2</c:v>
                </c:pt>
                <c:pt idx="190">
                  <c:v>7.5999999999999998E-2</c:v>
                </c:pt>
                <c:pt idx="191">
                  <c:v>7.6399999999999996E-2</c:v>
                </c:pt>
                <c:pt idx="192">
                  <c:v>7.6799999999999993E-2</c:v>
                </c:pt>
                <c:pt idx="193">
                  <c:v>7.7200000000000005E-2</c:v>
                </c:pt>
                <c:pt idx="194">
                  <c:v>7.7600000000000002E-2</c:v>
                </c:pt>
                <c:pt idx="195">
                  <c:v>7.8E-2</c:v>
                </c:pt>
                <c:pt idx="196">
                  <c:v>7.8399999999999997E-2</c:v>
                </c:pt>
                <c:pt idx="197">
                  <c:v>7.8800000000000009E-2</c:v>
                </c:pt>
                <c:pt idx="198">
                  <c:v>7.9200000000000007E-2</c:v>
                </c:pt>
                <c:pt idx="199">
                  <c:v>7.959999999999999E-2</c:v>
                </c:pt>
                <c:pt idx="200">
                  <c:v>0.08</c:v>
                </c:pt>
                <c:pt idx="201">
                  <c:v>8.0399999999999999E-2</c:v>
                </c:pt>
                <c:pt idx="202">
                  <c:v>8.0799999999999997E-2</c:v>
                </c:pt>
                <c:pt idx="203">
                  <c:v>8.1199999999999994E-2</c:v>
                </c:pt>
                <c:pt idx="204">
                  <c:v>8.1600000000000006E-2</c:v>
                </c:pt>
                <c:pt idx="205">
                  <c:v>8.2000000000000003E-2</c:v>
                </c:pt>
                <c:pt idx="206">
                  <c:v>8.2400000000000001E-2</c:v>
                </c:pt>
                <c:pt idx="207">
                  <c:v>8.2799999999999999E-2</c:v>
                </c:pt>
                <c:pt idx="208">
                  <c:v>8.3199999999999996E-2</c:v>
                </c:pt>
                <c:pt idx="209">
                  <c:v>8.3599999999999994E-2</c:v>
                </c:pt>
                <c:pt idx="210">
                  <c:v>8.3999999999999991E-2</c:v>
                </c:pt>
                <c:pt idx="211">
                  <c:v>8.4400000000000003E-2</c:v>
                </c:pt>
                <c:pt idx="212">
                  <c:v>8.48E-2</c:v>
                </c:pt>
                <c:pt idx="213">
                  <c:v>8.5199999999999998E-2</c:v>
                </c:pt>
                <c:pt idx="214">
                  <c:v>8.5599999999999996E-2</c:v>
                </c:pt>
                <c:pt idx="215">
                  <c:v>8.6000000000000007E-2</c:v>
                </c:pt>
                <c:pt idx="216">
                  <c:v>8.6400000000000005E-2</c:v>
                </c:pt>
                <c:pt idx="217">
                  <c:v>8.6800000000000002E-2</c:v>
                </c:pt>
                <c:pt idx="218">
                  <c:v>8.72E-2</c:v>
                </c:pt>
                <c:pt idx="219">
                  <c:v>8.7599999999999997E-2</c:v>
                </c:pt>
                <c:pt idx="220">
                  <c:v>8.7999999999999995E-2</c:v>
                </c:pt>
                <c:pt idx="221">
                  <c:v>8.8399999999999992E-2</c:v>
                </c:pt>
                <c:pt idx="222">
                  <c:v>8.8800000000000004E-2</c:v>
                </c:pt>
                <c:pt idx="223">
                  <c:v>8.9200000000000002E-2</c:v>
                </c:pt>
                <c:pt idx="224">
                  <c:v>8.9599999999999999E-2</c:v>
                </c:pt>
                <c:pt idx="225">
                  <c:v>9.0000000000000011E-2</c:v>
                </c:pt>
                <c:pt idx="226">
                  <c:v>9.0400000000000008E-2</c:v>
                </c:pt>
                <c:pt idx="227">
                  <c:v>9.0799999999999992E-2</c:v>
                </c:pt>
                <c:pt idx="228">
                  <c:v>9.1199999999999989E-2</c:v>
                </c:pt>
                <c:pt idx="229">
                  <c:v>9.1600000000000001E-2</c:v>
                </c:pt>
                <c:pt idx="230">
                  <c:v>9.1999999999999998E-2</c:v>
                </c:pt>
                <c:pt idx="231">
                  <c:v>9.2399999999999996E-2</c:v>
                </c:pt>
                <c:pt idx="232">
                  <c:v>9.2800000000000007E-2</c:v>
                </c:pt>
                <c:pt idx="233">
                  <c:v>9.3200000000000005E-2</c:v>
                </c:pt>
                <c:pt idx="234">
                  <c:v>9.3600000000000003E-2</c:v>
                </c:pt>
                <c:pt idx="235">
                  <c:v>9.4E-2</c:v>
                </c:pt>
                <c:pt idx="236">
                  <c:v>9.4399999999999998E-2</c:v>
                </c:pt>
                <c:pt idx="237">
                  <c:v>9.4799999999999995E-2</c:v>
                </c:pt>
                <c:pt idx="238">
                  <c:v>9.5199999999999993E-2</c:v>
                </c:pt>
                <c:pt idx="239">
                  <c:v>9.5600000000000004E-2</c:v>
                </c:pt>
                <c:pt idx="240">
                  <c:v>9.6000000000000002E-2</c:v>
                </c:pt>
                <c:pt idx="241">
                  <c:v>9.64E-2</c:v>
                </c:pt>
                <c:pt idx="242">
                  <c:v>9.6799999999999997E-2</c:v>
                </c:pt>
                <c:pt idx="243">
                  <c:v>9.7200000000000009E-2</c:v>
                </c:pt>
                <c:pt idx="244">
                  <c:v>9.7600000000000006E-2</c:v>
                </c:pt>
                <c:pt idx="245">
                  <c:v>9.8000000000000004E-2</c:v>
                </c:pt>
                <c:pt idx="246">
                  <c:v>9.8400000000000001E-2</c:v>
                </c:pt>
                <c:pt idx="247">
                  <c:v>9.8799999999999999E-2</c:v>
                </c:pt>
                <c:pt idx="248">
                  <c:v>9.9199999999999997E-2</c:v>
                </c:pt>
                <c:pt idx="249">
                  <c:v>9.9599999999999994E-2</c:v>
                </c:pt>
                <c:pt idx="250">
                  <c:v>0.1</c:v>
                </c:pt>
                <c:pt idx="251">
                  <c:v>0.1004</c:v>
                </c:pt>
                <c:pt idx="252">
                  <c:v>0.1008</c:v>
                </c:pt>
                <c:pt idx="253">
                  <c:v>0.1012</c:v>
                </c:pt>
                <c:pt idx="254">
                  <c:v>0.10160000000000001</c:v>
                </c:pt>
                <c:pt idx="255">
                  <c:v>0.10199999999999999</c:v>
                </c:pt>
                <c:pt idx="256">
                  <c:v>0.10239999999999999</c:v>
                </c:pt>
                <c:pt idx="257">
                  <c:v>0.1028</c:v>
                </c:pt>
                <c:pt idx="258">
                  <c:v>0.1032</c:v>
                </c:pt>
                <c:pt idx="259">
                  <c:v>0.1036</c:v>
                </c:pt>
                <c:pt idx="260">
                  <c:v>0.104</c:v>
                </c:pt>
                <c:pt idx="261">
                  <c:v>0.10440000000000001</c:v>
                </c:pt>
                <c:pt idx="262">
                  <c:v>0.1048</c:v>
                </c:pt>
                <c:pt idx="263">
                  <c:v>0.1052</c:v>
                </c:pt>
                <c:pt idx="264">
                  <c:v>0.1056</c:v>
                </c:pt>
                <c:pt idx="265">
                  <c:v>0.106</c:v>
                </c:pt>
                <c:pt idx="266">
                  <c:v>0.10639999999999999</c:v>
                </c:pt>
                <c:pt idx="267">
                  <c:v>0.10679999999999999</c:v>
                </c:pt>
                <c:pt idx="268">
                  <c:v>0.1072</c:v>
                </c:pt>
                <c:pt idx="269">
                  <c:v>0.1076</c:v>
                </c:pt>
                <c:pt idx="270">
                  <c:v>0.108</c:v>
                </c:pt>
                <c:pt idx="271">
                  <c:v>0.10840000000000001</c:v>
                </c:pt>
                <c:pt idx="272">
                  <c:v>0.10880000000000001</c:v>
                </c:pt>
                <c:pt idx="273">
                  <c:v>0.10919999999999999</c:v>
                </c:pt>
                <c:pt idx="274">
                  <c:v>0.10959999999999999</c:v>
                </c:pt>
                <c:pt idx="275">
                  <c:v>0.11</c:v>
                </c:pt>
                <c:pt idx="276">
                  <c:v>0.1104</c:v>
                </c:pt>
                <c:pt idx="277">
                  <c:v>0.1108</c:v>
                </c:pt>
                <c:pt idx="278">
                  <c:v>0.11120000000000001</c:v>
                </c:pt>
                <c:pt idx="279">
                  <c:v>0.1116</c:v>
                </c:pt>
                <c:pt idx="280">
                  <c:v>0.112</c:v>
                </c:pt>
                <c:pt idx="281">
                  <c:v>0.1124</c:v>
                </c:pt>
                <c:pt idx="282">
                  <c:v>0.1128</c:v>
                </c:pt>
                <c:pt idx="283">
                  <c:v>0.1132</c:v>
                </c:pt>
                <c:pt idx="284">
                  <c:v>0.11359999999999999</c:v>
                </c:pt>
                <c:pt idx="285">
                  <c:v>0.114</c:v>
                </c:pt>
                <c:pt idx="286">
                  <c:v>0.1144</c:v>
                </c:pt>
                <c:pt idx="287">
                  <c:v>0.1148</c:v>
                </c:pt>
                <c:pt idx="288">
                  <c:v>0.1152</c:v>
                </c:pt>
                <c:pt idx="289">
                  <c:v>0.11560000000000001</c:v>
                </c:pt>
                <c:pt idx="290">
                  <c:v>0.11600000000000001</c:v>
                </c:pt>
                <c:pt idx="291">
                  <c:v>0.1164</c:v>
                </c:pt>
                <c:pt idx="292">
                  <c:v>0.1168</c:v>
                </c:pt>
                <c:pt idx="293">
                  <c:v>0.1172</c:v>
                </c:pt>
                <c:pt idx="294">
                  <c:v>0.1176</c:v>
                </c:pt>
                <c:pt idx="295">
                  <c:v>0.11799999999999999</c:v>
                </c:pt>
                <c:pt idx="296">
                  <c:v>0.11840000000000001</c:v>
                </c:pt>
                <c:pt idx="297">
                  <c:v>0.1188</c:v>
                </c:pt>
                <c:pt idx="298">
                  <c:v>0.1192</c:v>
                </c:pt>
                <c:pt idx="299">
                  <c:v>0.1196</c:v>
                </c:pt>
                <c:pt idx="300">
                  <c:v>0.12000000000000001</c:v>
                </c:pt>
                <c:pt idx="301">
                  <c:v>0.12039999999999999</c:v>
                </c:pt>
                <c:pt idx="302">
                  <c:v>0.12079999999999999</c:v>
                </c:pt>
                <c:pt idx="303">
                  <c:v>0.1212</c:v>
                </c:pt>
                <c:pt idx="304">
                  <c:v>0.1216</c:v>
                </c:pt>
                <c:pt idx="305">
                  <c:v>0.122</c:v>
                </c:pt>
                <c:pt idx="306">
                  <c:v>0.12239999999999999</c:v>
                </c:pt>
                <c:pt idx="307">
                  <c:v>0.12280000000000001</c:v>
                </c:pt>
                <c:pt idx="308">
                  <c:v>0.12320000000000002</c:v>
                </c:pt>
                <c:pt idx="309">
                  <c:v>0.1236</c:v>
                </c:pt>
                <c:pt idx="310">
                  <c:v>0.124</c:v>
                </c:pt>
                <c:pt idx="311">
                  <c:v>0.12439999999999998</c:v>
                </c:pt>
                <c:pt idx="312">
                  <c:v>0.12479999999999999</c:v>
                </c:pt>
                <c:pt idx="313">
                  <c:v>0.12520000000000001</c:v>
                </c:pt>
                <c:pt idx="314">
                  <c:v>0.12559999999999999</c:v>
                </c:pt>
                <c:pt idx="315">
                  <c:v>0.126</c:v>
                </c:pt>
                <c:pt idx="316">
                  <c:v>0.12640000000000001</c:v>
                </c:pt>
                <c:pt idx="317">
                  <c:v>0.1268</c:v>
                </c:pt>
                <c:pt idx="318">
                  <c:v>0.12720000000000001</c:v>
                </c:pt>
                <c:pt idx="319">
                  <c:v>0.12760000000000002</c:v>
                </c:pt>
                <c:pt idx="320">
                  <c:v>0.128</c:v>
                </c:pt>
                <c:pt idx="321">
                  <c:v>0.12840000000000001</c:v>
                </c:pt>
                <c:pt idx="322">
                  <c:v>0.1288</c:v>
                </c:pt>
                <c:pt idx="323">
                  <c:v>0.12920000000000001</c:v>
                </c:pt>
                <c:pt idx="324">
                  <c:v>0.12959999999999999</c:v>
                </c:pt>
                <c:pt idx="325">
                  <c:v>0.12999999999999998</c:v>
                </c:pt>
                <c:pt idx="326">
                  <c:v>0.13039999999999999</c:v>
                </c:pt>
                <c:pt idx="327">
                  <c:v>0.1308</c:v>
                </c:pt>
                <c:pt idx="328">
                  <c:v>0.13119999999999998</c:v>
                </c:pt>
                <c:pt idx="329">
                  <c:v>0.13159999999999999</c:v>
                </c:pt>
                <c:pt idx="330">
                  <c:v>0.13200000000000001</c:v>
                </c:pt>
                <c:pt idx="331">
                  <c:v>0.13239999999999999</c:v>
                </c:pt>
                <c:pt idx="332">
                  <c:v>0.1328</c:v>
                </c:pt>
                <c:pt idx="333">
                  <c:v>0.13320000000000001</c:v>
                </c:pt>
                <c:pt idx="334">
                  <c:v>0.1336</c:v>
                </c:pt>
                <c:pt idx="335">
                  <c:v>0.13400000000000001</c:v>
                </c:pt>
                <c:pt idx="336">
                  <c:v>0.13439999999999999</c:v>
                </c:pt>
                <c:pt idx="337">
                  <c:v>0.1348</c:v>
                </c:pt>
                <c:pt idx="338">
                  <c:v>0.13520000000000001</c:v>
                </c:pt>
                <c:pt idx="339">
                  <c:v>0.1356</c:v>
                </c:pt>
                <c:pt idx="340">
                  <c:v>0.13600000000000001</c:v>
                </c:pt>
                <c:pt idx="341">
                  <c:v>0.13640000000000002</c:v>
                </c:pt>
                <c:pt idx="342">
                  <c:v>0.1368</c:v>
                </c:pt>
                <c:pt idx="343">
                  <c:v>0.13719999999999999</c:v>
                </c:pt>
                <c:pt idx="344">
                  <c:v>0.1376</c:v>
                </c:pt>
                <c:pt idx="345">
                  <c:v>0.13799999999999998</c:v>
                </c:pt>
                <c:pt idx="346">
                  <c:v>0.1384</c:v>
                </c:pt>
                <c:pt idx="347">
                  <c:v>0.13880000000000001</c:v>
                </c:pt>
                <c:pt idx="348">
                  <c:v>0.13919999999999999</c:v>
                </c:pt>
                <c:pt idx="349">
                  <c:v>0.1396</c:v>
                </c:pt>
                <c:pt idx="350">
                  <c:v>0.13999999999999999</c:v>
                </c:pt>
                <c:pt idx="351">
                  <c:v>0.1404</c:v>
                </c:pt>
                <c:pt idx="352">
                  <c:v>0.14080000000000001</c:v>
                </c:pt>
                <c:pt idx="353">
                  <c:v>0.14119999999999999</c:v>
                </c:pt>
                <c:pt idx="354">
                  <c:v>0.1416</c:v>
                </c:pt>
                <c:pt idx="355">
                  <c:v>0.14200000000000002</c:v>
                </c:pt>
                <c:pt idx="356">
                  <c:v>0.1424</c:v>
                </c:pt>
                <c:pt idx="357">
                  <c:v>0.14280000000000001</c:v>
                </c:pt>
                <c:pt idx="358">
                  <c:v>0.14320000000000002</c:v>
                </c:pt>
                <c:pt idx="359">
                  <c:v>0.14360000000000001</c:v>
                </c:pt>
                <c:pt idx="360">
                  <c:v>0.14400000000000002</c:v>
                </c:pt>
                <c:pt idx="361">
                  <c:v>0.1444</c:v>
                </c:pt>
                <c:pt idx="362">
                  <c:v>0.14479999999999998</c:v>
                </c:pt>
                <c:pt idx="363">
                  <c:v>0.1452</c:v>
                </c:pt>
                <c:pt idx="364">
                  <c:v>0.14559999999999998</c:v>
                </c:pt>
                <c:pt idx="365">
                  <c:v>0.14599999999999999</c:v>
                </c:pt>
                <c:pt idx="366">
                  <c:v>0.1464</c:v>
                </c:pt>
                <c:pt idx="367">
                  <c:v>0.14679999999999999</c:v>
                </c:pt>
                <c:pt idx="368">
                  <c:v>0.1472</c:v>
                </c:pt>
                <c:pt idx="369">
                  <c:v>0.14760000000000001</c:v>
                </c:pt>
                <c:pt idx="370">
                  <c:v>0.14799999999999999</c:v>
                </c:pt>
                <c:pt idx="371">
                  <c:v>0.1484</c:v>
                </c:pt>
                <c:pt idx="372">
                  <c:v>0.14880000000000002</c:v>
                </c:pt>
                <c:pt idx="373">
                  <c:v>0.1492</c:v>
                </c:pt>
                <c:pt idx="374">
                  <c:v>0.14960000000000001</c:v>
                </c:pt>
                <c:pt idx="375">
                  <c:v>0.15</c:v>
                </c:pt>
                <c:pt idx="376">
                  <c:v>0.15040000000000001</c:v>
                </c:pt>
                <c:pt idx="377">
                  <c:v>0.15080000000000002</c:v>
                </c:pt>
                <c:pt idx="378">
                  <c:v>0.1512</c:v>
                </c:pt>
                <c:pt idx="379">
                  <c:v>0.15160000000000001</c:v>
                </c:pt>
                <c:pt idx="380">
                  <c:v>0.152</c:v>
                </c:pt>
                <c:pt idx="381">
                  <c:v>0.15239999999999998</c:v>
                </c:pt>
                <c:pt idx="382">
                  <c:v>0.15279999999999999</c:v>
                </c:pt>
                <c:pt idx="383">
                  <c:v>0.1532</c:v>
                </c:pt>
                <c:pt idx="384">
                  <c:v>0.15359999999999999</c:v>
                </c:pt>
                <c:pt idx="385">
                  <c:v>0.154</c:v>
                </c:pt>
                <c:pt idx="386">
                  <c:v>0.15440000000000001</c:v>
                </c:pt>
                <c:pt idx="387">
                  <c:v>0.15479999999999999</c:v>
                </c:pt>
                <c:pt idx="388">
                  <c:v>0.1552</c:v>
                </c:pt>
                <c:pt idx="389">
                  <c:v>0.15559999999999999</c:v>
                </c:pt>
                <c:pt idx="390">
                  <c:v>0.156</c:v>
                </c:pt>
                <c:pt idx="391">
                  <c:v>0.15640000000000001</c:v>
                </c:pt>
                <c:pt idx="392">
                  <c:v>0.15679999999999999</c:v>
                </c:pt>
                <c:pt idx="393">
                  <c:v>0.15720000000000001</c:v>
                </c:pt>
                <c:pt idx="394">
                  <c:v>0.15760000000000002</c:v>
                </c:pt>
                <c:pt idx="395">
                  <c:v>0.158</c:v>
                </c:pt>
                <c:pt idx="396">
                  <c:v>0.15840000000000001</c:v>
                </c:pt>
                <c:pt idx="397">
                  <c:v>0.15880000000000002</c:v>
                </c:pt>
                <c:pt idx="398">
                  <c:v>0.15919999999999998</c:v>
                </c:pt>
                <c:pt idx="399">
                  <c:v>0.15959999999999999</c:v>
                </c:pt>
                <c:pt idx="400">
                  <c:v>0.16</c:v>
                </c:pt>
                <c:pt idx="401">
                  <c:v>0.16039999999999999</c:v>
                </c:pt>
                <c:pt idx="402">
                  <c:v>0.1608</c:v>
                </c:pt>
                <c:pt idx="403">
                  <c:v>0.16119999999999998</c:v>
                </c:pt>
                <c:pt idx="404">
                  <c:v>0.16159999999999999</c:v>
                </c:pt>
                <c:pt idx="405">
                  <c:v>0.16200000000000001</c:v>
                </c:pt>
                <c:pt idx="406">
                  <c:v>0.16239999999999999</c:v>
                </c:pt>
                <c:pt idx="407">
                  <c:v>0.1628</c:v>
                </c:pt>
                <c:pt idx="408">
                  <c:v>0.16320000000000001</c:v>
                </c:pt>
                <c:pt idx="409">
                  <c:v>0.1636</c:v>
                </c:pt>
                <c:pt idx="410">
                  <c:v>0.16400000000000001</c:v>
                </c:pt>
                <c:pt idx="411">
                  <c:v>0.16440000000000002</c:v>
                </c:pt>
                <c:pt idx="412">
                  <c:v>0.1648</c:v>
                </c:pt>
                <c:pt idx="413">
                  <c:v>0.16520000000000001</c:v>
                </c:pt>
                <c:pt idx="414">
                  <c:v>0.1656</c:v>
                </c:pt>
                <c:pt idx="415">
                  <c:v>0.16600000000000001</c:v>
                </c:pt>
                <c:pt idx="416">
                  <c:v>0.16639999999999999</c:v>
                </c:pt>
                <c:pt idx="417">
                  <c:v>0.16679999999999998</c:v>
                </c:pt>
                <c:pt idx="418">
                  <c:v>0.16719999999999999</c:v>
                </c:pt>
                <c:pt idx="419">
                  <c:v>0.1676</c:v>
                </c:pt>
                <c:pt idx="420">
                  <c:v>0.16799999999999998</c:v>
                </c:pt>
                <c:pt idx="421">
                  <c:v>0.16839999999999999</c:v>
                </c:pt>
                <c:pt idx="422">
                  <c:v>0.16880000000000001</c:v>
                </c:pt>
                <c:pt idx="423">
                  <c:v>0.16919999999999999</c:v>
                </c:pt>
                <c:pt idx="424">
                  <c:v>0.1696</c:v>
                </c:pt>
                <c:pt idx="425">
                  <c:v>0.17</c:v>
                </c:pt>
                <c:pt idx="426">
                  <c:v>0.1704</c:v>
                </c:pt>
                <c:pt idx="427">
                  <c:v>0.17080000000000001</c:v>
                </c:pt>
                <c:pt idx="428">
                  <c:v>0.17119999999999999</c:v>
                </c:pt>
                <c:pt idx="429">
                  <c:v>0.1716</c:v>
                </c:pt>
                <c:pt idx="430">
                  <c:v>0.17200000000000001</c:v>
                </c:pt>
                <c:pt idx="431">
                  <c:v>0.1724</c:v>
                </c:pt>
                <c:pt idx="432">
                  <c:v>0.17280000000000001</c:v>
                </c:pt>
                <c:pt idx="433">
                  <c:v>0.17320000000000002</c:v>
                </c:pt>
                <c:pt idx="434">
                  <c:v>0.1736</c:v>
                </c:pt>
                <c:pt idx="435">
                  <c:v>0.17399999999999999</c:v>
                </c:pt>
                <c:pt idx="436">
                  <c:v>0.1744</c:v>
                </c:pt>
                <c:pt idx="437">
                  <c:v>0.17479999999999998</c:v>
                </c:pt>
                <c:pt idx="438">
                  <c:v>0.17519999999999999</c:v>
                </c:pt>
                <c:pt idx="439">
                  <c:v>0.17560000000000001</c:v>
                </c:pt>
                <c:pt idx="440">
                  <c:v>0.17599999999999999</c:v>
                </c:pt>
                <c:pt idx="441">
                  <c:v>0.1764</c:v>
                </c:pt>
                <c:pt idx="442">
                  <c:v>0.17679999999999998</c:v>
                </c:pt>
                <c:pt idx="443">
                  <c:v>0.1772</c:v>
                </c:pt>
                <c:pt idx="444">
                  <c:v>0.17760000000000001</c:v>
                </c:pt>
                <c:pt idx="445">
                  <c:v>0.17799999999999999</c:v>
                </c:pt>
                <c:pt idx="446">
                  <c:v>0.1784</c:v>
                </c:pt>
                <c:pt idx="447">
                  <c:v>0.17880000000000001</c:v>
                </c:pt>
                <c:pt idx="448">
                  <c:v>0.1792</c:v>
                </c:pt>
                <c:pt idx="449">
                  <c:v>0.17960000000000001</c:v>
                </c:pt>
                <c:pt idx="450">
                  <c:v>0.18000000000000002</c:v>
                </c:pt>
                <c:pt idx="451">
                  <c:v>0.1804</c:v>
                </c:pt>
                <c:pt idx="452">
                  <c:v>0.18080000000000002</c:v>
                </c:pt>
                <c:pt idx="453">
                  <c:v>0.1812</c:v>
                </c:pt>
                <c:pt idx="454">
                  <c:v>0.18159999999999998</c:v>
                </c:pt>
                <c:pt idx="455">
                  <c:v>0.182</c:v>
                </c:pt>
                <c:pt idx="456">
                  <c:v>0.18239999999999998</c:v>
                </c:pt>
                <c:pt idx="457">
                  <c:v>0.18279999999999999</c:v>
                </c:pt>
                <c:pt idx="458">
                  <c:v>0.1832</c:v>
                </c:pt>
                <c:pt idx="459">
                  <c:v>0.18359999999999999</c:v>
                </c:pt>
                <c:pt idx="460">
                  <c:v>0.184</c:v>
                </c:pt>
                <c:pt idx="461">
                  <c:v>0.18440000000000001</c:v>
                </c:pt>
                <c:pt idx="462">
                  <c:v>0.18479999999999999</c:v>
                </c:pt>
                <c:pt idx="463">
                  <c:v>0.1852</c:v>
                </c:pt>
                <c:pt idx="464">
                  <c:v>0.18560000000000001</c:v>
                </c:pt>
                <c:pt idx="465">
                  <c:v>0.186</c:v>
                </c:pt>
                <c:pt idx="466">
                  <c:v>0.18640000000000001</c:v>
                </c:pt>
                <c:pt idx="467">
                  <c:v>0.18679999999999999</c:v>
                </c:pt>
                <c:pt idx="468">
                  <c:v>0.18720000000000001</c:v>
                </c:pt>
                <c:pt idx="469">
                  <c:v>0.18760000000000002</c:v>
                </c:pt>
                <c:pt idx="470">
                  <c:v>0.188</c:v>
                </c:pt>
                <c:pt idx="471">
                  <c:v>0.18840000000000001</c:v>
                </c:pt>
                <c:pt idx="472">
                  <c:v>0.1888</c:v>
                </c:pt>
                <c:pt idx="473">
                  <c:v>0.18919999999999998</c:v>
                </c:pt>
                <c:pt idx="474">
                  <c:v>0.18959999999999999</c:v>
                </c:pt>
                <c:pt idx="475">
                  <c:v>0.19</c:v>
                </c:pt>
                <c:pt idx="476">
                  <c:v>0.19039999999999999</c:v>
                </c:pt>
                <c:pt idx="477">
                  <c:v>0.1908</c:v>
                </c:pt>
                <c:pt idx="478">
                  <c:v>0.19120000000000001</c:v>
                </c:pt>
                <c:pt idx="479">
                  <c:v>0.19159999999999999</c:v>
                </c:pt>
                <c:pt idx="480">
                  <c:v>0.192</c:v>
                </c:pt>
                <c:pt idx="481">
                  <c:v>0.19239999999999999</c:v>
                </c:pt>
                <c:pt idx="482">
                  <c:v>0.1928</c:v>
                </c:pt>
                <c:pt idx="483">
                  <c:v>0.19320000000000001</c:v>
                </c:pt>
                <c:pt idx="484">
                  <c:v>0.19359999999999999</c:v>
                </c:pt>
                <c:pt idx="485">
                  <c:v>0.19400000000000001</c:v>
                </c:pt>
                <c:pt idx="486">
                  <c:v>0.19440000000000002</c:v>
                </c:pt>
                <c:pt idx="487">
                  <c:v>0.1948</c:v>
                </c:pt>
                <c:pt idx="488">
                  <c:v>0.19520000000000001</c:v>
                </c:pt>
                <c:pt idx="489">
                  <c:v>0.19560000000000002</c:v>
                </c:pt>
                <c:pt idx="490">
                  <c:v>0.19600000000000001</c:v>
                </c:pt>
                <c:pt idx="491">
                  <c:v>0.19639999999999999</c:v>
                </c:pt>
                <c:pt idx="492">
                  <c:v>0.1968</c:v>
                </c:pt>
                <c:pt idx="493">
                  <c:v>0.19719999999999999</c:v>
                </c:pt>
                <c:pt idx="494">
                  <c:v>0.1976</c:v>
                </c:pt>
                <c:pt idx="495">
                  <c:v>0.19799999999999998</c:v>
                </c:pt>
                <c:pt idx="496">
                  <c:v>0.19839999999999999</c:v>
                </c:pt>
                <c:pt idx="497">
                  <c:v>0.1988</c:v>
                </c:pt>
                <c:pt idx="498">
                  <c:v>0.19919999999999999</c:v>
                </c:pt>
                <c:pt idx="499">
                  <c:v>0.1996</c:v>
                </c:pt>
                <c:pt idx="500">
                  <c:v>0.2</c:v>
                </c:pt>
                <c:pt idx="501">
                  <c:v>0.20039999999999999</c:v>
                </c:pt>
                <c:pt idx="502">
                  <c:v>0.20080000000000001</c:v>
                </c:pt>
                <c:pt idx="503">
                  <c:v>0.20120000000000002</c:v>
                </c:pt>
                <c:pt idx="504">
                  <c:v>0.2016</c:v>
                </c:pt>
                <c:pt idx="505">
                  <c:v>0.20200000000000001</c:v>
                </c:pt>
                <c:pt idx="506">
                  <c:v>0.2024</c:v>
                </c:pt>
                <c:pt idx="507">
                  <c:v>0.20280000000000001</c:v>
                </c:pt>
                <c:pt idx="508">
                  <c:v>0.20320000000000002</c:v>
                </c:pt>
                <c:pt idx="509">
                  <c:v>0.20359999999999998</c:v>
                </c:pt>
                <c:pt idx="510">
                  <c:v>0.20399999999999999</c:v>
                </c:pt>
                <c:pt idx="511">
                  <c:v>0.2044</c:v>
                </c:pt>
                <c:pt idx="512">
                  <c:v>0.20479999999999998</c:v>
                </c:pt>
                <c:pt idx="513">
                  <c:v>0.20519999999999999</c:v>
                </c:pt>
                <c:pt idx="514">
                  <c:v>0.2056</c:v>
                </c:pt>
                <c:pt idx="515">
                  <c:v>0.20599999999999999</c:v>
                </c:pt>
                <c:pt idx="516">
                  <c:v>0.2064</c:v>
                </c:pt>
                <c:pt idx="517">
                  <c:v>0.20680000000000001</c:v>
                </c:pt>
                <c:pt idx="518">
                  <c:v>0.2072</c:v>
                </c:pt>
                <c:pt idx="519">
                  <c:v>0.20760000000000001</c:v>
                </c:pt>
                <c:pt idx="520">
                  <c:v>0.20799999999999999</c:v>
                </c:pt>
                <c:pt idx="521">
                  <c:v>0.2084</c:v>
                </c:pt>
                <c:pt idx="522">
                  <c:v>0.20880000000000001</c:v>
                </c:pt>
                <c:pt idx="523">
                  <c:v>0.2092</c:v>
                </c:pt>
                <c:pt idx="524">
                  <c:v>0.20960000000000001</c:v>
                </c:pt>
                <c:pt idx="525">
                  <c:v>0.21000000000000002</c:v>
                </c:pt>
                <c:pt idx="526">
                  <c:v>0.2104</c:v>
                </c:pt>
                <c:pt idx="527">
                  <c:v>0.21079999999999999</c:v>
                </c:pt>
                <c:pt idx="528">
                  <c:v>0.2112</c:v>
                </c:pt>
                <c:pt idx="529">
                  <c:v>0.21159999999999998</c:v>
                </c:pt>
                <c:pt idx="530">
                  <c:v>0.21199999999999999</c:v>
                </c:pt>
                <c:pt idx="531">
                  <c:v>0.21240000000000001</c:v>
                </c:pt>
                <c:pt idx="532">
                  <c:v>0.21279999999999999</c:v>
                </c:pt>
                <c:pt idx="533">
                  <c:v>0.2132</c:v>
                </c:pt>
                <c:pt idx="534">
                  <c:v>0.21359999999999998</c:v>
                </c:pt>
                <c:pt idx="535">
                  <c:v>0.214</c:v>
                </c:pt>
                <c:pt idx="536">
                  <c:v>0.21440000000000001</c:v>
                </c:pt>
                <c:pt idx="537">
                  <c:v>0.21479999999999999</c:v>
                </c:pt>
                <c:pt idx="538">
                  <c:v>0.2152</c:v>
                </c:pt>
                <c:pt idx="539">
                  <c:v>0.21560000000000001</c:v>
                </c:pt>
                <c:pt idx="540">
                  <c:v>0.216</c:v>
                </c:pt>
                <c:pt idx="541">
                  <c:v>0.21640000000000001</c:v>
                </c:pt>
                <c:pt idx="542">
                  <c:v>0.21680000000000002</c:v>
                </c:pt>
                <c:pt idx="543">
                  <c:v>0.2172</c:v>
                </c:pt>
                <c:pt idx="544">
                  <c:v>0.21760000000000002</c:v>
                </c:pt>
                <c:pt idx="545">
                  <c:v>0.21800000000000003</c:v>
                </c:pt>
                <c:pt idx="546">
                  <c:v>0.21839999999999998</c:v>
                </c:pt>
                <c:pt idx="547">
                  <c:v>0.21879999999999999</c:v>
                </c:pt>
                <c:pt idx="548">
                  <c:v>0.21919999999999998</c:v>
                </c:pt>
                <c:pt idx="549">
                  <c:v>0.21959999999999999</c:v>
                </c:pt>
                <c:pt idx="550">
                  <c:v>0.22</c:v>
                </c:pt>
                <c:pt idx="551">
                  <c:v>0.22039999999999998</c:v>
                </c:pt>
                <c:pt idx="552">
                  <c:v>0.2208</c:v>
                </c:pt>
                <c:pt idx="553">
                  <c:v>0.22120000000000001</c:v>
                </c:pt>
                <c:pt idx="554">
                  <c:v>0.22159999999999999</c:v>
                </c:pt>
                <c:pt idx="555">
                  <c:v>0.222</c:v>
                </c:pt>
                <c:pt idx="556">
                  <c:v>0.22240000000000001</c:v>
                </c:pt>
                <c:pt idx="557">
                  <c:v>0.2228</c:v>
                </c:pt>
                <c:pt idx="558">
                  <c:v>0.22320000000000001</c:v>
                </c:pt>
                <c:pt idx="559">
                  <c:v>0.22359999999999999</c:v>
                </c:pt>
                <c:pt idx="560">
                  <c:v>0.224</c:v>
                </c:pt>
                <c:pt idx="561">
                  <c:v>0.22440000000000002</c:v>
                </c:pt>
                <c:pt idx="562">
                  <c:v>0.2248</c:v>
                </c:pt>
                <c:pt idx="563">
                  <c:v>0.22520000000000001</c:v>
                </c:pt>
                <c:pt idx="564">
                  <c:v>0.22559999999999999</c:v>
                </c:pt>
                <c:pt idx="565">
                  <c:v>0.22599999999999998</c:v>
                </c:pt>
                <c:pt idx="566">
                  <c:v>0.22639999999999999</c:v>
                </c:pt>
                <c:pt idx="567">
                  <c:v>0.2268</c:v>
                </c:pt>
                <c:pt idx="568">
                  <c:v>0.22719999999999999</c:v>
                </c:pt>
                <c:pt idx="569">
                  <c:v>0.2276</c:v>
                </c:pt>
                <c:pt idx="570">
                  <c:v>0.22800000000000001</c:v>
                </c:pt>
                <c:pt idx="571">
                  <c:v>0.22839999999999999</c:v>
                </c:pt>
                <c:pt idx="572">
                  <c:v>0.2288</c:v>
                </c:pt>
                <c:pt idx="573">
                  <c:v>0.22919999999999999</c:v>
                </c:pt>
                <c:pt idx="574">
                  <c:v>0.2296</c:v>
                </c:pt>
                <c:pt idx="575">
                  <c:v>0.23</c:v>
                </c:pt>
                <c:pt idx="576">
                  <c:v>0.23039999999999999</c:v>
                </c:pt>
                <c:pt idx="577">
                  <c:v>0.23080000000000001</c:v>
                </c:pt>
                <c:pt idx="578">
                  <c:v>0.23120000000000002</c:v>
                </c:pt>
                <c:pt idx="579">
                  <c:v>0.2316</c:v>
                </c:pt>
                <c:pt idx="580">
                  <c:v>0.23200000000000001</c:v>
                </c:pt>
                <c:pt idx="581">
                  <c:v>0.23240000000000002</c:v>
                </c:pt>
                <c:pt idx="582">
                  <c:v>0.23280000000000001</c:v>
                </c:pt>
                <c:pt idx="583">
                  <c:v>0.23319999999999999</c:v>
                </c:pt>
                <c:pt idx="584">
                  <c:v>0.2336</c:v>
                </c:pt>
                <c:pt idx="585">
                  <c:v>0.23399999999999999</c:v>
                </c:pt>
                <c:pt idx="586">
                  <c:v>0.2344</c:v>
                </c:pt>
                <c:pt idx="587">
                  <c:v>0.23479999999999998</c:v>
                </c:pt>
                <c:pt idx="588">
                  <c:v>0.23519999999999999</c:v>
                </c:pt>
                <c:pt idx="589">
                  <c:v>0.2356</c:v>
                </c:pt>
                <c:pt idx="590">
                  <c:v>0.23599999999999999</c:v>
                </c:pt>
                <c:pt idx="591">
                  <c:v>0.2364</c:v>
                </c:pt>
                <c:pt idx="592">
                  <c:v>0.23680000000000001</c:v>
                </c:pt>
                <c:pt idx="593">
                  <c:v>0.23719999999999999</c:v>
                </c:pt>
                <c:pt idx="594">
                  <c:v>0.23760000000000001</c:v>
                </c:pt>
                <c:pt idx="595">
                  <c:v>0.23800000000000002</c:v>
                </c:pt>
                <c:pt idx="596">
                  <c:v>0.2384</c:v>
                </c:pt>
                <c:pt idx="597">
                  <c:v>0.23880000000000001</c:v>
                </c:pt>
                <c:pt idx="598">
                  <c:v>0.2392</c:v>
                </c:pt>
                <c:pt idx="599">
                  <c:v>0.23960000000000001</c:v>
                </c:pt>
                <c:pt idx="600">
                  <c:v>0.24000000000000002</c:v>
                </c:pt>
                <c:pt idx="601">
                  <c:v>0.2404</c:v>
                </c:pt>
                <c:pt idx="602">
                  <c:v>0.24079999999999999</c:v>
                </c:pt>
                <c:pt idx="603">
                  <c:v>0.2412</c:v>
                </c:pt>
                <c:pt idx="604">
                  <c:v>0.24159999999999998</c:v>
                </c:pt>
                <c:pt idx="605">
                  <c:v>0.24199999999999999</c:v>
                </c:pt>
                <c:pt idx="606">
                  <c:v>0.2424</c:v>
                </c:pt>
                <c:pt idx="607">
                  <c:v>0.24279999999999999</c:v>
                </c:pt>
                <c:pt idx="608">
                  <c:v>0.2432</c:v>
                </c:pt>
                <c:pt idx="609">
                  <c:v>0.24360000000000001</c:v>
                </c:pt>
                <c:pt idx="610">
                  <c:v>0.24399999999999999</c:v>
                </c:pt>
                <c:pt idx="611">
                  <c:v>0.24439999999999998</c:v>
                </c:pt>
                <c:pt idx="612">
                  <c:v>0.24479999999999999</c:v>
                </c:pt>
                <c:pt idx="613">
                  <c:v>0.2452</c:v>
                </c:pt>
                <c:pt idx="614">
                  <c:v>0.24560000000000001</c:v>
                </c:pt>
                <c:pt idx="615">
                  <c:v>0.24600000000000002</c:v>
                </c:pt>
                <c:pt idx="616">
                  <c:v>0.24640000000000004</c:v>
                </c:pt>
                <c:pt idx="617">
                  <c:v>0.24679999999999999</c:v>
                </c:pt>
                <c:pt idx="618">
                  <c:v>0.2472</c:v>
                </c:pt>
                <c:pt idx="619">
                  <c:v>0.24760000000000001</c:v>
                </c:pt>
                <c:pt idx="620">
                  <c:v>0.248</c:v>
                </c:pt>
                <c:pt idx="621">
                  <c:v>0.24840000000000001</c:v>
                </c:pt>
                <c:pt idx="622">
                  <c:v>0.24879999999999997</c:v>
                </c:pt>
                <c:pt idx="623">
                  <c:v>0.24919999999999998</c:v>
                </c:pt>
                <c:pt idx="624">
                  <c:v>0.24959999999999999</c:v>
                </c:pt>
                <c:pt idx="625">
                  <c:v>0.25</c:v>
                </c:pt>
                <c:pt idx="626">
                  <c:v>0.25040000000000001</c:v>
                </c:pt>
                <c:pt idx="627">
                  <c:v>0.25080000000000002</c:v>
                </c:pt>
                <c:pt idx="628">
                  <c:v>0.25119999999999998</c:v>
                </c:pt>
                <c:pt idx="629">
                  <c:v>0.25159999999999999</c:v>
                </c:pt>
                <c:pt idx="630">
                  <c:v>0.252</c:v>
                </c:pt>
                <c:pt idx="631">
                  <c:v>0.25240000000000001</c:v>
                </c:pt>
                <c:pt idx="632">
                  <c:v>0.25280000000000002</c:v>
                </c:pt>
                <c:pt idx="633">
                  <c:v>0.25319999999999998</c:v>
                </c:pt>
                <c:pt idx="634">
                  <c:v>0.25359999999999999</c:v>
                </c:pt>
                <c:pt idx="635">
                  <c:v>0.254</c:v>
                </c:pt>
                <c:pt idx="636">
                  <c:v>0.25440000000000002</c:v>
                </c:pt>
                <c:pt idx="637">
                  <c:v>0.25480000000000003</c:v>
                </c:pt>
                <c:pt idx="638">
                  <c:v>0.25520000000000004</c:v>
                </c:pt>
                <c:pt idx="639">
                  <c:v>0.25559999999999999</c:v>
                </c:pt>
                <c:pt idx="640">
                  <c:v>0.25600000000000001</c:v>
                </c:pt>
                <c:pt idx="641">
                  <c:v>0.25640000000000002</c:v>
                </c:pt>
                <c:pt idx="642">
                  <c:v>0.25680000000000003</c:v>
                </c:pt>
                <c:pt idx="643">
                  <c:v>0.25720000000000004</c:v>
                </c:pt>
                <c:pt idx="644">
                  <c:v>0.2576</c:v>
                </c:pt>
                <c:pt idx="645">
                  <c:v>0.25800000000000001</c:v>
                </c:pt>
                <c:pt idx="646">
                  <c:v>0.25840000000000002</c:v>
                </c:pt>
                <c:pt idx="647">
                  <c:v>0.25880000000000003</c:v>
                </c:pt>
                <c:pt idx="648">
                  <c:v>0.25919999999999999</c:v>
                </c:pt>
                <c:pt idx="649">
                  <c:v>0.2596</c:v>
                </c:pt>
                <c:pt idx="650">
                  <c:v>0.25999999999999995</c:v>
                </c:pt>
                <c:pt idx="651">
                  <c:v>0.26039999999999996</c:v>
                </c:pt>
                <c:pt idx="652">
                  <c:v>0.26079999999999998</c:v>
                </c:pt>
                <c:pt idx="653">
                  <c:v>0.26119999999999999</c:v>
                </c:pt>
                <c:pt idx="654">
                  <c:v>0.2616</c:v>
                </c:pt>
                <c:pt idx="655">
                  <c:v>0.26200000000000001</c:v>
                </c:pt>
                <c:pt idx="656">
                  <c:v>0.26239999999999997</c:v>
                </c:pt>
                <c:pt idx="657">
                  <c:v>0.26279999999999998</c:v>
                </c:pt>
                <c:pt idx="658">
                  <c:v>0.26319999999999999</c:v>
                </c:pt>
                <c:pt idx="659">
                  <c:v>0.2636</c:v>
                </c:pt>
                <c:pt idx="660">
                  <c:v>0.26400000000000001</c:v>
                </c:pt>
                <c:pt idx="661">
                  <c:v>0.26439999999999997</c:v>
                </c:pt>
                <c:pt idx="662">
                  <c:v>0.26479999999999998</c:v>
                </c:pt>
                <c:pt idx="663">
                  <c:v>0.26519999999999999</c:v>
                </c:pt>
                <c:pt idx="664">
                  <c:v>0.2656</c:v>
                </c:pt>
                <c:pt idx="665">
                  <c:v>0.26600000000000001</c:v>
                </c:pt>
                <c:pt idx="666">
                  <c:v>0.26640000000000003</c:v>
                </c:pt>
                <c:pt idx="667">
                  <c:v>0.26679999999999998</c:v>
                </c:pt>
                <c:pt idx="668">
                  <c:v>0.26719999999999999</c:v>
                </c:pt>
                <c:pt idx="669">
                  <c:v>0.2676</c:v>
                </c:pt>
                <c:pt idx="670">
                  <c:v>0.26800000000000002</c:v>
                </c:pt>
                <c:pt idx="671">
                  <c:v>0.26840000000000003</c:v>
                </c:pt>
                <c:pt idx="672">
                  <c:v>0.26879999999999998</c:v>
                </c:pt>
                <c:pt idx="673">
                  <c:v>0.26919999999999999</c:v>
                </c:pt>
                <c:pt idx="674">
                  <c:v>0.26960000000000001</c:v>
                </c:pt>
                <c:pt idx="675">
                  <c:v>0.27</c:v>
                </c:pt>
                <c:pt idx="676">
                  <c:v>0.27040000000000003</c:v>
                </c:pt>
                <c:pt idx="677">
                  <c:v>0.27080000000000004</c:v>
                </c:pt>
                <c:pt idx="678">
                  <c:v>0.2712</c:v>
                </c:pt>
                <c:pt idx="679">
                  <c:v>0.27160000000000001</c:v>
                </c:pt>
                <c:pt idx="680">
                  <c:v>0.27200000000000002</c:v>
                </c:pt>
                <c:pt idx="681">
                  <c:v>0.27240000000000003</c:v>
                </c:pt>
                <c:pt idx="682">
                  <c:v>0.27280000000000004</c:v>
                </c:pt>
                <c:pt idx="683">
                  <c:v>0.27320000000000005</c:v>
                </c:pt>
                <c:pt idx="684">
                  <c:v>0.27360000000000001</c:v>
                </c:pt>
                <c:pt idx="685">
                  <c:v>0.27399999999999997</c:v>
                </c:pt>
                <c:pt idx="686">
                  <c:v>0.27439999999999998</c:v>
                </c:pt>
                <c:pt idx="687">
                  <c:v>0.27479999999999999</c:v>
                </c:pt>
                <c:pt idx="688">
                  <c:v>0.2752</c:v>
                </c:pt>
                <c:pt idx="689">
                  <c:v>0.27559999999999996</c:v>
                </c:pt>
                <c:pt idx="690">
                  <c:v>0.27599999999999997</c:v>
                </c:pt>
                <c:pt idx="691">
                  <c:v>0.27639999999999998</c:v>
                </c:pt>
                <c:pt idx="692">
                  <c:v>0.27679999999999999</c:v>
                </c:pt>
                <c:pt idx="693">
                  <c:v>0.2772</c:v>
                </c:pt>
                <c:pt idx="694">
                  <c:v>0.27760000000000001</c:v>
                </c:pt>
                <c:pt idx="695">
                  <c:v>0.27799999999999997</c:v>
                </c:pt>
                <c:pt idx="696">
                  <c:v>0.27839999999999998</c:v>
                </c:pt>
                <c:pt idx="697">
                  <c:v>0.27879999999999999</c:v>
                </c:pt>
                <c:pt idx="698">
                  <c:v>0.2792</c:v>
                </c:pt>
                <c:pt idx="699">
                  <c:v>0.27960000000000002</c:v>
                </c:pt>
                <c:pt idx="700">
                  <c:v>0.27999999999999997</c:v>
                </c:pt>
                <c:pt idx="701">
                  <c:v>0.28039999999999998</c:v>
                </c:pt>
                <c:pt idx="702">
                  <c:v>0.28079999999999999</c:v>
                </c:pt>
                <c:pt idx="703">
                  <c:v>0.28120000000000001</c:v>
                </c:pt>
                <c:pt idx="704">
                  <c:v>0.28160000000000002</c:v>
                </c:pt>
                <c:pt idx="705">
                  <c:v>0.28200000000000003</c:v>
                </c:pt>
                <c:pt idx="706">
                  <c:v>0.28239999999999998</c:v>
                </c:pt>
                <c:pt idx="707">
                  <c:v>0.2828</c:v>
                </c:pt>
                <c:pt idx="708">
                  <c:v>0.28320000000000001</c:v>
                </c:pt>
                <c:pt idx="709">
                  <c:v>0.28360000000000002</c:v>
                </c:pt>
                <c:pt idx="710">
                  <c:v>0.28400000000000003</c:v>
                </c:pt>
                <c:pt idx="711">
                  <c:v>0.28439999999999999</c:v>
                </c:pt>
                <c:pt idx="712">
                  <c:v>0.2848</c:v>
                </c:pt>
                <c:pt idx="713">
                  <c:v>0.28520000000000001</c:v>
                </c:pt>
                <c:pt idx="714">
                  <c:v>0.28560000000000002</c:v>
                </c:pt>
                <c:pt idx="715">
                  <c:v>0.28600000000000003</c:v>
                </c:pt>
                <c:pt idx="716">
                  <c:v>0.28640000000000004</c:v>
                </c:pt>
                <c:pt idx="717">
                  <c:v>0.2868</c:v>
                </c:pt>
                <c:pt idx="718">
                  <c:v>0.28720000000000001</c:v>
                </c:pt>
                <c:pt idx="719">
                  <c:v>0.28760000000000002</c:v>
                </c:pt>
                <c:pt idx="720">
                  <c:v>0.28800000000000003</c:v>
                </c:pt>
                <c:pt idx="721">
                  <c:v>0.28839999999999999</c:v>
                </c:pt>
                <c:pt idx="722">
                  <c:v>0.2888</c:v>
                </c:pt>
                <c:pt idx="723">
                  <c:v>0.28919999999999996</c:v>
                </c:pt>
                <c:pt idx="724">
                  <c:v>0.28959999999999997</c:v>
                </c:pt>
                <c:pt idx="725">
                  <c:v>0.28999999999999998</c:v>
                </c:pt>
                <c:pt idx="726">
                  <c:v>0.29039999999999999</c:v>
                </c:pt>
                <c:pt idx="727">
                  <c:v>0.2908</c:v>
                </c:pt>
                <c:pt idx="728">
                  <c:v>0.29119999999999996</c:v>
                </c:pt>
                <c:pt idx="729">
                  <c:v>0.29159999999999997</c:v>
                </c:pt>
                <c:pt idx="730">
                  <c:v>0.29199999999999998</c:v>
                </c:pt>
                <c:pt idx="731">
                  <c:v>0.29239999999999999</c:v>
                </c:pt>
                <c:pt idx="732">
                  <c:v>0.2928</c:v>
                </c:pt>
                <c:pt idx="733">
                  <c:v>0.29320000000000002</c:v>
                </c:pt>
                <c:pt idx="734">
                  <c:v>0.29359999999999997</c:v>
                </c:pt>
                <c:pt idx="735">
                  <c:v>0.29399999999999998</c:v>
                </c:pt>
                <c:pt idx="736">
                  <c:v>0.2944</c:v>
                </c:pt>
                <c:pt idx="737">
                  <c:v>0.29480000000000001</c:v>
                </c:pt>
                <c:pt idx="738">
                  <c:v>0.29520000000000002</c:v>
                </c:pt>
                <c:pt idx="739">
                  <c:v>0.29559999999999997</c:v>
                </c:pt>
                <c:pt idx="740">
                  <c:v>0.29599999999999999</c:v>
                </c:pt>
                <c:pt idx="741">
                  <c:v>0.2964</c:v>
                </c:pt>
                <c:pt idx="742">
                  <c:v>0.29680000000000001</c:v>
                </c:pt>
                <c:pt idx="743">
                  <c:v>0.29720000000000002</c:v>
                </c:pt>
                <c:pt idx="744">
                  <c:v>0.29760000000000003</c:v>
                </c:pt>
                <c:pt idx="745">
                  <c:v>0.29799999999999999</c:v>
                </c:pt>
                <c:pt idx="746">
                  <c:v>0.2984</c:v>
                </c:pt>
                <c:pt idx="747">
                  <c:v>0.29880000000000001</c:v>
                </c:pt>
                <c:pt idx="748">
                  <c:v>0.29920000000000002</c:v>
                </c:pt>
                <c:pt idx="749">
                  <c:v>0.29960000000000003</c:v>
                </c:pt>
                <c:pt idx="750">
                  <c:v>0.3</c:v>
                </c:pt>
                <c:pt idx="751">
                  <c:v>0.3004</c:v>
                </c:pt>
                <c:pt idx="752">
                  <c:v>0.30080000000000001</c:v>
                </c:pt>
                <c:pt idx="753">
                  <c:v>0.30120000000000002</c:v>
                </c:pt>
                <c:pt idx="754">
                  <c:v>0.30160000000000003</c:v>
                </c:pt>
                <c:pt idx="755">
                  <c:v>0.30200000000000005</c:v>
                </c:pt>
                <c:pt idx="756">
                  <c:v>0.3024</c:v>
                </c:pt>
                <c:pt idx="757">
                  <c:v>0.30280000000000001</c:v>
                </c:pt>
                <c:pt idx="758">
                  <c:v>0.30320000000000003</c:v>
                </c:pt>
                <c:pt idx="759">
                  <c:v>0.30359999999999998</c:v>
                </c:pt>
                <c:pt idx="760">
                  <c:v>0.30399999999999999</c:v>
                </c:pt>
                <c:pt idx="761">
                  <c:v>0.3044</c:v>
                </c:pt>
                <c:pt idx="762">
                  <c:v>0.30479999999999996</c:v>
                </c:pt>
                <c:pt idx="763">
                  <c:v>0.30519999999999997</c:v>
                </c:pt>
                <c:pt idx="764">
                  <c:v>0.30559999999999998</c:v>
                </c:pt>
                <c:pt idx="765">
                  <c:v>0.30599999999999999</c:v>
                </c:pt>
                <c:pt idx="766">
                  <c:v>0.30640000000000001</c:v>
                </c:pt>
                <c:pt idx="767">
                  <c:v>0.30679999999999996</c:v>
                </c:pt>
                <c:pt idx="768">
                  <c:v>0.30719999999999997</c:v>
                </c:pt>
                <c:pt idx="769">
                  <c:v>0.30759999999999998</c:v>
                </c:pt>
                <c:pt idx="770">
                  <c:v>0.308</c:v>
                </c:pt>
                <c:pt idx="771">
                  <c:v>0.30840000000000001</c:v>
                </c:pt>
                <c:pt idx="772">
                  <c:v>0.30880000000000002</c:v>
                </c:pt>
                <c:pt idx="773">
                  <c:v>0.30919999999999997</c:v>
                </c:pt>
                <c:pt idx="774">
                  <c:v>0.30959999999999999</c:v>
                </c:pt>
                <c:pt idx="775">
                  <c:v>0.31</c:v>
                </c:pt>
                <c:pt idx="776">
                  <c:v>0.31040000000000001</c:v>
                </c:pt>
                <c:pt idx="777">
                  <c:v>0.31080000000000002</c:v>
                </c:pt>
                <c:pt idx="778">
                  <c:v>0.31119999999999998</c:v>
                </c:pt>
                <c:pt idx="779">
                  <c:v>0.31159999999999999</c:v>
                </c:pt>
                <c:pt idx="780">
                  <c:v>0.312</c:v>
                </c:pt>
                <c:pt idx="781">
                  <c:v>0.31240000000000001</c:v>
                </c:pt>
                <c:pt idx="782">
                  <c:v>0.31280000000000002</c:v>
                </c:pt>
                <c:pt idx="783">
                  <c:v>0.31320000000000003</c:v>
                </c:pt>
                <c:pt idx="784">
                  <c:v>0.31359999999999999</c:v>
                </c:pt>
                <c:pt idx="785">
                  <c:v>0.314</c:v>
                </c:pt>
                <c:pt idx="786">
                  <c:v>0.31440000000000001</c:v>
                </c:pt>
                <c:pt idx="787">
                  <c:v>0.31480000000000002</c:v>
                </c:pt>
                <c:pt idx="788">
                  <c:v>0.31520000000000004</c:v>
                </c:pt>
                <c:pt idx="789">
                  <c:v>0.31559999999999999</c:v>
                </c:pt>
                <c:pt idx="790">
                  <c:v>0.316</c:v>
                </c:pt>
                <c:pt idx="791">
                  <c:v>0.31640000000000001</c:v>
                </c:pt>
                <c:pt idx="792">
                  <c:v>0.31680000000000003</c:v>
                </c:pt>
                <c:pt idx="793">
                  <c:v>0.31720000000000004</c:v>
                </c:pt>
                <c:pt idx="794">
                  <c:v>0.31760000000000005</c:v>
                </c:pt>
                <c:pt idx="795">
                  <c:v>0.318</c:v>
                </c:pt>
                <c:pt idx="796">
                  <c:v>0.31839999999999996</c:v>
                </c:pt>
                <c:pt idx="797">
                  <c:v>0.31879999999999997</c:v>
                </c:pt>
                <c:pt idx="798">
                  <c:v>0.31919999999999998</c:v>
                </c:pt>
                <c:pt idx="799">
                  <c:v>0.3196</c:v>
                </c:pt>
                <c:pt idx="800">
                  <c:v>0.32</c:v>
                </c:pt>
                <c:pt idx="801">
                  <c:v>0.32039999999999996</c:v>
                </c:pt>
                <c:pt idx="802">
                  <c:v>0.32079999999999997</c:v>
                </c:pt>
                <c:pt idx="803">
                  <c:v>0.32119999999999999</c:v>
                </c:pt>
                <c:pt idx="804">
                  <c:v>0.3216</c:v>
                </c:pt>
                <c:pt idx="805">
                  <c:v>0.32200000000000001</c:v>
                </c:pt>
                <c:pt idx="806">
                  <c:v>0.32239999999999996</c:v>
                </c:pt>
                <c:pt idx="807">
                  <c:v>0.32279999999999998</c:v>
                </c:pt>
                <c:pt idx="808">
                  <c:v>0.32319999999999999</c:v>
                </c:pt>
                <c:pt idx="809">
                  <c:v>0.3236</c:v>
                </c:pt>
                <c:pt idx="810">
                  <c:v>0.32400000000000001</c:v>
                </c:pt>
                <c:pt idx="811">
                  <c:v>0.32440000000000002</c:v>
                </c:pt>
                <c:pt idx="812">
                  <c:v>0.32479999999999998</c:v>
                </c:pt>
                <c:pt idx="813">
                  <c:v>0.32519999999999999</c:v>
                </c:pt>
                <c:pt idx="814">
                  <c:v>0.3256</c:v>
                </c:pt>
                <c:pt idx="815">
                  <c:v>0.32600000000000001</c:v>
                </c:pt>
                <c:pt idx="816">
                  <c:v>0.32640000000000002</c:v>
                </c:pt>
                <c:pt idx="817">
                  <c:v>0.32679999999999998</c:v>
                </c:pt>
                <c:pt idx="818">
                  <c:v>0.32719999999999999</c:v>
                </c:pt>
                <c:pt idx="819">
                  <c:v>0.3276</c:v>
                </c:pt>
                <c:pt idx="820">
                  <c:v>0.32800000000000001</c:v>
                </c:pt>
                <c:pt idx="821">
                  <c:v>0.32840000000000003</c:v>
                </c:pt>
                <c:pt idx="822">
                  <c:v>0.32880000000000004</c:v>
                </c:pt>
                <c:pt idx="823">
                  <c:v>0.32919999999999999</c:v>
                </c:pt>
                <c:pt idx="824">
                  <c:v>0.3296</c:v>
                </c:pt>
                <c:pt idx="825">
                  <c:v>0.33</c:v>
                </c:pt>
                <c:pt idx="826">
                  <c:v>0.33040000000000003</c:v>
                </c:pt>
                <c:pt idx="827">
                  <c:v>0.33080000000000004</c:v>
                </c:pt>
                <c:pt idx="828">
                  <c:v>0.33119999999999999</c:v>
                </c:pt>
                <c:pt idx="829">
                  <c:v>0.33160000000000001</c:v>
                </c:pt>
                <c:pt idx="830">
                  <c:v>0.33200000000000002</c:v>
                </c:pt>
                <c:pt idx="831">
                  <c:v>0.33240000000000003</c:v>
                </c:pt>
                <c:pt idx="832">
                  <c:v>0.33279999999999998</c:v>
                </c:pt>
                <c:pt idx="833">
                  <c:v>0.3332</c:v>
                </c:pt>
                <c:pt idx="834">
                  <c:v>0.33359999999999995</c:v>
                </c:pt>
                <c:pt idx="835">
                  <c:v>0.33399999999999996</c:v>
                </c:pt>
                <c:pt idx="836">
                  <c:v>0.33439999999999998</c:v>
                </c:pt>
                <c:pt idx="837">
                  <c:v>0.33479999999999999</c:v>
                </c:pt>
                <c:pt idx="838">
                  <c:v>0.3352</c:v>
                </c:pt>
                <c:pt idx="839">
                  <c:v>0.33560000000000001</c:v>
                </c:pt>
                <c:pt idx="840">
                  <c:v>0.33599999999999997</c:v>
                </c:pt>
                <c:pt idx="841">
                  <c:v>0.33639999999999998</c:v>
                </c:pt>
                <c:pt idx="842">
                  <c:v>0.33679999999999999</c:v>
                </c:pt>
                <c:pt idx="843">
                  <c:v>0.3372</c:v>
                </c:pt>
                <c:pt idx="844">
                  <c:v>0.33760000000000001</c:v>
                </c:pt>
                <c:pt idx="845">
                  <c:v>0.33799999999999997</c:v>
                </c:pt>
                <c:pt idx="846">
                  <c:v>0.33839999999999998</c:v>
                </c:pt>
                <c:pt idx="847">
                  <c:v>0.33879999999999999</c:v>
                </c:pt>
                <c:pt idx="848">
                  <c:v>0.3392</c:v>
                </c:pt>
                <c:pt idx="849">
                  <c:v>0.33960000000000001</c:v>
                </c:pt>
                <c:pt idx="850">
                  <c:v>0.34</c:v>
                </c:pt>
                <c:pt idx="851">
                  <c:v>0.34039999999999998</c:v>
                </c:pt>
                <c:pt idx="852">
                  <c:v>0.34079999999999999</c:v>
                </c:pt>
                <c:pt idx="853">
                  <c:v>0.3412</c:v>
                </c:pt>
                <c:pt idx="854">
                  <c:v>0.34160000000000001</c:v>
                </c:pt>
                <c:pt idx="855">
                  <c:v>0.34200000000000003</c:v>
                </c:pt>
                <c:pt idx="856">
                  <c:v>0.34239999999999998</c:v>
                </c:pt>
                <c:pt idx="857">
                  <c:v>0.34279999999999999</c:v>
                </c:pt>
                <c:pt idx="858">
                  <c:v>0.34320000000000001</c:v>
                </c:pt>
                <c:pt idx="859">
                  <c:v>0.34360000000000002</c:v>
                </c:pt>
                <c:pt idx="860">
                  <c:v>0.34400000000000003</c:v>
                </c:pt>
                <c:pt idx="861">
                  <c:v>0.34440000000000004</c:v>
                </c:pt>
                <c:pt idx="862">
                  <c:v>0.3448</c:v>
                </c:pt>
                <c:pt idx="863">
                  <c:v>0.34520000000000001</c:v>
                </c:pt>
                <c:pt idx="864">
                  <c:v>0.34560000000000002</c:v>
                </c:pt>
                <c:pt idx="865">
                  <c:v>0.34600000000000003</c:v>
                </c:pt>
                <c:pt idx="866">
                  <c:v>0.34640000000000004</c:v>
                </c:pt>
                <c:pt idx="867">
                  <c:v>0.34680000000000005</c:v>
                </c:pt>
                <c:pt idx="868">
                  <c:v>0.34720000000000001</c:v>
                </c:pt>
                <c:pt idx="869">
                  <c:v>0.34760000000000002</c:v>
                </c:pt>
                <c:pt idx="870">
                  <c:v>0.34799999999999998</c:v>
                </c:pt>
                <c:pt idx="871">
                  <c:v>0.34839999999999999</c:v>
                </c:pt>
                <c:pt idx="872">
                  <c:v>0.3488</c:v>
                </c:pt>
                <c:pt idx="873">
                  <c:v>0.34919999999999995</c:v>
                </c:pt>
                <c:pt idx="874">
                  <c:v>0.34959999999999997</c:v>
                </c:pt>
                <c:pt idx="875">
                  <c:v>0.35</c:v>
                </c:pt>
                <c:pt idx="876">
                  <c:v>0.35039999999999999</c:v>
                </c:pt>
                <c:pt idx="877">
                  <c:v>0.3508</c:v>
                </c:pt>
                <c:pt idx="878">
                  <c:v>0.35120000000000001</c:v>
                </c:pt>
                <c:pt idx="879">
                  <c:v>0.35159999999999997</c:v>
                </c:pt>
                <c:pt idx="880">
                  <c:v>0.35199999999999998</c:v>
                </c:pt>
                <c:pt idx="881">
                  <c:v>0.35239999999999999</c:v>
                </c:pt>
                <c:pt idx="882">
                  <c:v>0.3528</c:v>
                </c:pt>
                <c:pt idx="883">
                  <c:v>0.35320000000000001</c:v>
                </c:pt>
                <c:pt idx="884">
                  <c:v>0.35359999999999997</c:v>
                </c:pt>
                <c:pt idx="885">
                  <c:v>0.35399999999999998</c:v>
                </c:pt>
                <c:pt idx="886">
                  <c:v>0.35439999999999999</c:v>
                </c:pt>
                <c:pt idx="887">
                  <c:v>0.3548</c:v>
                </c:pt>
                <c:pt idx="888">
                  <c:v>0.35520000000000002</c:v>
                </c:pt>
                <c:pt idx="889">
                  <c:v>0.35560000000000003</c:v>
                </c:pt>
                <c:pt idx="890">
                  <c:v>0.35599999999999998</c:v>
                </c:pt>
                <c:pt idx="891">
                  <c:v>0.35639999999999999</c:v>
                </c:pt>
                <c:pt idx="892">
                  <c:v>0.35680000000000001</c:v>
                </c:pt>
                <c:pt idx="893">
                  <c:v>0.35720000000000002</c:v>
                </c:pt>
                <c:pt idx="894">
                  <c:v>0.35760000000000003</c:v>
                </c:pt>
                <c:pt idx="895">
                  <c:v>0.35799999999999998</c:v>
                </c:pt>
                <c:pt idx="896">
                  <c:v>0.3584</c:v>
                </c:pt>
                <c:pt idx="897">
                  <c:v>0.35880000000000001</c:v>
                </c:pt>
                <c:pt idx="898">
                  <c:v>0.35920000000000002</c:v>
                </c:pt>
                <c:pt idx="899">
                  <c:v>0.35960000000000003</c:v>
                </c:pt>
                <c:pt idx="900">
                  <c:v>0.36000000000000004</c:v>
                </c:pt>
                <c:pt idx="901">
                  <c:v>0.3604</c:v>
                </c:pt>
                <c:pt idx="902">
                  <c:v>0.36080000000000001</c:v>
                </c:pt>
                <c:pt idx="903">
                  <c:v>0.36120000000000002</c:v>
                </c:pt>
                <c:pt idx="904">
                  <c:v>0.36160000000000003</c:v>
                </c:pt>
                <c:pt idx="905">
                  <c:v>0.36200000000000004</c:v>
                </c:pt>
                <c:pt idx="906">
                  <c:v>0.3624</c:v>
                </c:pt>
                <c:pt idx="907">
                  <c:v>0.36279999999999996</c:v>
                </c:pt>
                <c:pt idx="908">
                  <c:v>0.36319999999999997</c:v>
                </c:pt>
                <c:pt idx="909">
                  <c:v>0.36359999999999998</c:v>
                </c:pt>
                <c:pt idx="910">
                  <c:v>0.36399999999999999</c:v>
                </c:pt>
                <c:pt idx="911">
                  <c:v>0.3644</c:v>
                </c:pt>
                <c:pt idx="912">
                  <c:v>0.36479999999999996</c:v>
                </c:pt>
                <c:pt idx="913">
                  <c:v>0.36519999999999997</c:v>
                </c:pt>
                <c:pt idx="914">
                  <c:v>0.36559999999999998</c:v>
                </c:pt>
                <c:pt idx="915">
                  <c:v>0.36599999999999999</c:v>
                </c:pt>
                <c:pt idx="916">
                  <c:v>0.3664</c:v>
                </c:pt>
                <c:pt idx="917">
                  <c:v>0.36680000000000001</c:v>
                </c:pt>
                <c:pt idx="918">
                  <c:v>0.36719999999999997</c:v>
                </c:pt>
                <c:pt idx="919">
                  <c:v>0.36759999999999998</c:v>
                </c:pt>
                <c:pt idx="920">
                  <c:v>0.36799999999999999</c:v>
                </c:pt>
                <c:pt idx="921">
                  <c:v>0.36840000000000001</c:v>
                </c:pt>
                <c:pt idx="922">
                  <c:v>0.36880000000000002</c:v>
                </c:pt>
                <c:pt idx="923">
                  <c:v>0.36919999999999997</c:v>
                </c:pt>
                <c:pt idx="924">
                  <c:v>0.36959999999999998</c:v>
                </c:pt>
                <c:pt idx="925">
                  <c:v>0.37</c:v>
                </c:pt>
                <c:pt idx="926">
                  <c:v>0.37040000000000001</c:v>
                </c:pt>
                <c:pt idx="927">
                  <c:v>0.37080000000000002</c:v>
                </c:pt>
                <c:pt idx="928">
                  <c:v>0.37120000000000003</c:v>
                </c:pt>
                <c:pt idx="929">
                  <c:v>0.37159999999999999</c:v>
                </c:pt>
                <c:pt idx="930">
                  <c:v>0.372</c:v>
                </c:pt>
                <c:pt idx="931">
                  <c:v>0.37240000000000001</c:v>
                </c:pt>
                <c:pt idx="932">
                  <c:v>0.37280000000000002</c:v>
                </c:pt>
                <c:pt idx="933">
                  <c:v>0.37320000000000003</c:v>
                </c:pt>
                <c:pt idx="934">
                  <c:v>0.37359999999999999</c:v>
                </c:pt>
                <c:pt idx="935">
                  <c:v>0.374</c:v>
                </c:pt>
                <c:pt idx="936">
                  <c:v>0.37440000000000001</c:v>
                </c:pt>
                <c:pt idx="937">
                  <c:v>0.37480000000000002</c:v>
                </c:pt>
                <c:pt idx="938">
                  <c:v>0.37520000000000003</c:v>
                </c:pt>
                <c:pt idx="939">
                  <c:v>0.37560000000000004</c:v>
                </c:pt>
                <c:pt idx="940">
                  <c:v>0.376</c:v>
                </c:pt>
                <c:pt idx="941">
                  <c:v>0.37640000000000001</c:v>
                </c:pt>
                <c:pt idx="942">
                  <c:v>0.37680000000000002</c:v>
                </c:pt>
                <c:pt idx="943">
                  <c:v>0.37719999999999998</c:v>
                </c:pt>
                <c:pt idx="944">
                  <c:v>0.37759999999999999</c:v>
                </c:pt>
                <c:pt idx="945">
                  <c:v>0.378</c:v>
                </c:pt>
                <c:pt idx="946">
                  <c:v>0.37839999999999996</c:v>
                </c:pt>
                <c:pt idx="947">
                  <c:v>0.37879999999999997</c:v>
                </c:pt>
                <c:pt idx="948">
                  <c:v>0.37919999999999998</c:v>
                </c:pt>
                <c:pt idx="949">
                  <c:v>0.37959999999999999</c:v>
                </c:pt>
                <c:pt idx="950">
                  <c:v>0.38</c:v>
                </c:pt>
                <c:pt idx="951">
                  <c:v>0.38039999999999996</c:v>
                </c:pt>
                <c:pt idx="952">
                  <c:v>0.38079999999999997</c:v>
                </c:pt>
                <c:pt idx="953">
                  <c:v>0.38119999999999998</c:v>
                </c:pt>
                <c:pt idx="954">
                  <c:v>0.38159999999999999</c:v>
                </c:pt>
                <c:pt idx="955">
                  <c:v>0.38200000000000001</c:v>
                </c:pt>
                <c:pt idx="956">
                  <c:v>0.38240000000000002</c:v>
                </c:pt>
                <c:pt idx="957">
                  <c:v>0.38279999999999997</c:v>
                </c:pt>
                <c:pt idx="958">
                  <c:v>0.38319999999999999</c:v>
                </c:pt>
                <c:pt idx="959">
                  <c:v>0.3836</c:v>
                </c:pt>
                <c:pt idx="960">
                  <c:v>0.38400000000000001</c:v>
                </c:pt>
                <c:pt idx="961">
                  <c:v>0.38440000000000002</c:v>
                </c:pt>
                <c:pt idx="962">
                  <c:v>0.38479999999999998</c:v>
                </c:pt>
                <c:pt idx="963">
                  <c:v>0.38519999999999999</c:v>
                </c:pt>
                <c:pt idx="964">
                  <c:v>0.3856</c:v>
                </c:pt>
                <c:pt idx="965">
                  <c:v>0.38600000000000001</c:v>
                </c:pt>
                <c:pt idx="966">
                  <c:v>0.38640000000000002</c:v>
                </c:pt>
                <c:pt idx="967">
                  <c:v>0.38680000000000003</c:v>
                </c:pt>
                <c:pt idx="968">
                  <c:v>0.38719999999999999</c:v>
                </c:pt>
                <c:pt idx="969">
                  <c:v>0.3876</c:v>
                </c:pt>
                <c:pt idx="970">
                  <c:v>0.38800000000000001</c:v>
                </c:pt>
                <c:pt idx="971">
                  <c:v>0.38840000000000002</c:v>
                </c:pt>
                <c:pt idx="972">
                  <c:v>0.38880000000000003</c:v>
                </c:pt>
                <c:pt idx="973">
                  <c:v>0.38919999999999999</c:v>
                </c:pt>
                <c:pt idx="974">
                  <c:v>0.3896</c:v>
                </c:pt>
                <c:pt idx="975">
                  <c:v>0.39</c:v>
                </c:pt>
                <c:pt idx="976">
                  <c:v>0.39040000000000002</c:v>
                </c:pt>
                <c:pt idx="977">
                  <c:v>0.39080000000000004</c:v>
                </c:pt>
                <c:pt idx="978">
                  <c:v>0.39120000000000005</c:v>
                </c:pt>
                <c:pt idx="979">
                  <c:v>0.3916</c:v>
                </c:pt>
                <c:pt idx="980">
                  <c:v>0.39200000000000002</c:v>
                </c:pt>
                <c:pt idx="981">
                  <c:v>0.39239999999999997</c:v>
                </c:pt>
                <c:pt idx="982">
                  <c:v>0.39279999999999998</c:v>
                </c:pt>
                <c:pt idx="983">
                  <c:v>0.39319999999999999</c:v>
                </c:pt>
                <c:pt idx="984">
                  <c:v>0.39360000000000001</c:v>
                </c:pt>
                <c:pt idx="985">
                  <c:v>0.39399999999999996</c:v>
                </c:pt>
                <c:pt idx="986">
                  <c:v>0.39439999999999997</c:v>
                </c:pt>
                <c:pt idx="987">
                  <c:v>0.39479999999999998</c:v>
                </c:pt>
                <c:pt idx="988">
                  <c:v>0.3952</c:v>
                </c:pt>
                <c:pt idx="989">
                  <c:v>0.39560000000000001</c:v>
                </c:pt>
                <c:pt idx="990">
                  <c:v>0.39599999999999996</c:v>
                </c:pt>
                <c:pt idx="991">
                  <c:v>0.39639999999999997</c:v>
                </c:pt>
                <c:pt idx="992">
                  <c:v>0.39679999999999999</c:v>
                </c:pt>
                <c:pt idx="993">
                  <c:v>0.3972</c:v>
                </c:pt>
                <c:pt idx="994">
                  <c:v>0.39760000000000001</c:v>
                </c:pt>
                <c:pt idx="995">
                  <c:v>0.39800000000000002</c:v>
                </c:pt>
                <c:pt idx="996">
                  <c:v>0.39839999999999998</c:v>
                </c:pt>
                <c:pt idx="997">
                  <c:v>0.39879999999999999</c:v>
                </c:pt>
                <c:pt idx="998">
                  <c:v>0.3992</c:v>
                </c:pt>
                <c:pt idx="999">
                  <c:v>0.39960000000000001</c:v>
                </c:pt>
                <c:pt idx="1000">
                  <c:v>0.4</c:v>
                </c:pt>
                <c:pt idx="1001">
                  <c:v>0.40039999999999998</c:v>
                </c:pt>
                <c:pt idx="1002">
                  <c:v>0.40079999999999999</c:v>
                </c:pt>
                <c:pt idx="1003">
                  <c:v>0.4012</c:v>
                </c:pt>
                <c:pt idx="1004">
                  <c:v>0.40160000000000001</c:v>
                </c:pt>
                <c:pt idx="1005">
                  <c:v>0.40200000000000002</c:v>
                </c:pt>
                <c:pt idx="1006">
                  <c:v>0.40240000000000004</c:v>
                </c:pt>
                <c:pt idx="1007">
                  <c:v>0.40279999999999999</c:v>
                </c:pt>
                <c:pt idx="1008">
                  <c:v>0.4032</c:v>
                </c:pt>
                <c:pt idx="1009">
                  <c:v>0.40360000000000001</c:v>
                </c:pt>
                <c:pt idx="1010">
                  <c:v>0.40400000000000003</c:v>
                </c:pt>
                <c:pt idx="1011">
                  <c:v>0.40440000000000004</c:v>
                </c:pt>
                <c:pt idx="1012">
                  <c:v>0.40479999999999999</c:v>
                </c:pt>
                <c:pt idx="1013">
                  <c:v>0.4052</c:v>
                </c:pt>
                <c:pt idx="1014">
                  <c:v>0.40560000000000002</c:v>
                </c:pt>
                <c:pt idx="1015">
                  <c:v>0.40600000000000003</c:v>
                </c:pt>
                <c:pt idx="1016">
                  <c:v>0.40640000000000004</c:v>
                </c:pt>
                <c:pt idx="1017">
                  <c:v>0.40679999999999999</c:v>
                </c:pt>
                <c:pt idx="1018">
                  <c:v>0.40719999999999995</c:v>
                </c:pt>
                <c:pt idx="1019">
                  <c:v>0.40759999999999996</c:v>
                </c:pt>
                <c:pt idx="1020">
                  <c:v>0.40799999999999997</c:v>
                </c:pt>
                <c:pt idx="1021">
                  <c:v>0.40839999999999999</c:v>
                </c:pt>
                <c:pt idx="1022">
                  <c:v>0.4088</c:v>
                </c:pt>
                <c:pt idx="1023">
                  <c:v>0.40920000000000001</c:v>
                </c:pt>
                <c:pt idx="1024">
                  <c:v>0.40959999999999996</c:v>
                </c:pt>
                <c:pt idx="1025">
                  <c:v>0.41</c:v>
                </c:pt>
                <c:pt idx="1026">
                  <c:v>0.41039999999999999</c:v>
                </c:pt>
                <c:pt idx="1027">
                  <c:v>0.4108</c:v>
                </c:pt>
                <c:pt idx="1028">
                  <c:v>0.41120000000000001</c:v>
                </c:pt>
                <c:pt idx="1029">
                  <c:v>0.41159999999999997</c:v>
                </c:pt>
                <c:pt idx="1030">
                  <c:v>0.41199999999999998</c:v>
                </c:pt>
                <c:pt idx="1031">
                  <c:v>0.41239999999999999</c:v>
                </c:pt>
                <c:pt idx="1032">
                  <c:v>0.4128</c:v>
                </c:pt>
                <c:pt idx="1033">
                  <c:v>0.41320000000000001</c:v>
                </c:pt>
                <c:pt idx="1034">
                  <c:v>0.41360000000000002</c:v>
                </c:pt>
                <c:pt idx="1035">
                  <c:v>0.41399999999999998</c:v>
                </c:pt>
                <c:pt idx="1036">
                  <c:v>0.41439999999999999</c:v>
                </c:pt>
                <c:pt idx="1037">
                  <c:v>0.4148</c:v>
                </c:pt>
                <c:pt idx="1038">
                  <c:v>0.41520000000000001</c:v>
                </c:pt>
                <c:pt idx="1039">
                  <c:v>0.41560000000000002</c:v>
                </c:pt>
                <c:pt idx="1040">
                  <c:v>0.41599999999999998</c:v>
                </c:pt>
                <c:pt idx="1041">
                  <c:v>0.41639999999999999</c:v>
                </c:pt>
                <c:pt idx="1042">
                  <c:v>0.4168</c:v>
                </c:pt>
                <c:pt idx="1043">
                  <c:v>0.41720000000000002</c:v>
                </c:pt>
                <c:pt idx="1044">
                  <c:v>0.41760000000000003</c:v>
                </c:pt>
                <c:pt idx="1045">
                  <c:v>0.41800000000000004</c:v>
                </c:pt>
                <c:pt idx="1046">
                  <c:v>0.41839999999999999</c:v>
                </c:pt>
                <c:pt idx="1047">
                  <c:v>0.41880000000000001</c:v>
                </c:pt>
                <c:pt idx="1048">
                  <c:v>0.41920000000000002</c:v>
                </c:pt>
                <c:pt idx="1049">
                  <c:v>0.41960000000000003</c:v>
                </c:pt>
                <c:pt idx="1050">
                  <c:v>0.42000000000000004</c:v>
                </c:pt>
                <c:pt idx="1051">
                  <c:v>0.4204</c:v>
                </c:pt>
                <c:pt idx="1052">
                  <c:v>0.42080000000000001</c:v>
                </c:pt>
                <c:pt idx="1053">
                  <c:v>0.42120000000000002</c:v>
                </c:pt>
                <c:pt idx="1054">
                  <c:v>0.42159999999999997</c:v>
                </c:pt>
                <c:pt idx="1055">
                  <c:v>0.42199999999999999</c:v>
                </c:pt>
                <c:pt idx="1056">
                  <c:v>0.4224</c:v>
                </c:pt>
                <c:pt idx="1057">
                  <c:v>0.42279999999999995</c:v>
                </c:pt>
                <c:pt idx="1058">
                  <c:v>0.42319999999999997</c:v>
                </c:pt>
                <c:pt idx="1059">
                  <c:v>0.42359999999999998</c:v>
                </c:pt>
                <c:pt idx="1060">
                  <c:v>0.42399999999999999</c:v>
                </c:pt>
                <c:pt idx="1061">
                  <c:v>0.4244</c:v>
                </c:pt>
                <c:pt idx="1062">
                  <c:v>0.42480000000000001</c:v>
                </c:pt>
                <c:pt idx="1063">
                  <c:v>0.42519999999999997</c:v>
                </c:pt>
                <c:pt idx="1064">
                  <c:v>0.42559999999999998</c:v>
                </c:pt>
                <c:pt idx="1065">
                  <c:v>0.42599999999999999</c:v>
                </c:pt>
                <c:pt idx="1066">
                  <c:v>0.4264</c:v>
                </c:pt>
                <c:pt idx="1067">
                  <c:v>0.42680000000000001</c:v>
                </c:pt>
                <c:pt idx="1068">
                  <c:v>0.42719999999999997</c:v>
                </c:pt>
                <c:pt idx="1069">
                  <c:v>0.42759999999999998</c:v>
                </c:pt>
                <c:pt idx="1070">
                  <c:v>0.42799999999999999</c:v>
                </c:pt>
                <c:pt idx="1071">
                  <c:v>0.4284</c:v>
                </c:pt>
                <c:pt idx="1072">
                  <c:v>0.42880000000000001</c:v>
                </c:pt>
                <c:pt idx="1073">
                  <c:v>0.42920000000000003</c:v>
                </c:pt>
                <c:pt idx="1074">
                  <c:v>0.42959999999999998</c:v>
                </c:pt>
                <c:pt idx="1075">
                  <c:v>0.43</c:v>
                </c:pt>
                <c:pt idx="1076">
                  <c:v>0.4304</c:v>
                </c:pt>
                <c:pt idx="1077">
                  <c:v>0.43080000000000002</c:v>
                </c:pt>
                <c:pt idx="1078">
                  <c:v>0.43120000000000003</c:v>
                </c:pt>
                <c:pt idx="1079">
                  <c:v>0.43159999999999998</c:v>
                </c:pt>
                <c:pt idx="1080">
                  <c:v>0.432</c:v>
                </c:pt>
                <c:pt idx="1081">
                  <c:v>0.43240000000000001</c:v>
                </c:pt>
                <c:pt idx="1082">
                  <c:v>0.43280000000000002</c:v>
                </c:pt>
                <c:pt idx="1083">
                  <c:v>0.43320000000000003</c:v>
                </c:pt>
                <c:pt idx="1084">
                  <c:v>0.43360000000000004</c:v>
                </c:pt>
                <c:pt idx="1085">
                  <c:v>0.434</c:v>
                </c:pt>
                <c:pt idx="1086">
                  <c:v>0.43440000000000001</c:v>
                </c:pt>
                <c:pt idx="1087">
                  <c:v>0.43480000000000002</c:v>
                </c:pt>
                <c:pt idx="1088">
                  <c:v>0.43520000000000003</c:v>
                </c:pt>
                <c:pt idx="1089">
                  <c:v>0.43560000000000004</c:v>
                </c:pt>
                <c:pt idx="1090">
                  <c:v>0.43600000000000005</c:v>
                </c:pt>
                <c:pt idx="1091">
                  <c:v>0.43640000000000001</c:v>
                </c:pt>
                <c:pt idx="1092">
                  <c:v>0.43679999999999997</c:v>
                </c:pt>
                <c:pt idx="1093">
                  <c:v>0.43719999999999998</c:v>
                </c:pt>
                <c:pt idx="1094">
                  <c:v>0.43759999999999999</c:v>
                </c:pt>
                <c:pt idx="1095">
                  <c:v>0.438</c:v>
                </c:pt>
                <c:pt idx="1096">
                  <c:v>0.43839999999999996</c:v>
                </c:pt>
                <c:pt idx="1097">
                  <c:v>0.43879999999999997</c:v>
                </c:pt>
                <c:pt idx="1098">
                  <c:v>0.43919999999999998</c:v>
                </c:pt>
                <c:pt idx="1099">
                  <c:v>0.43959999999999999</c:v>
                </c:pt>
                <c:pt idx="1100">
                  <c:v>0.44</c:v>
                </c:pt>
                <c:pt idx="1101">
                  <c:v>0.44040000000000001</c:v>
                </c:pt>
                <c:pt idx="1102">
                  <c:v>0.44079999999999997</c:v>
                </c:pt>
                <c:pt idx="1103">
                  <c:v>0.44119999999999998</c:v>
                </c:pt>
                <c:pt idx="1104">
                  <c:v>0.44159999999999999</c:v>
                </c:pt>
                <c:pt idx="1105">
                  <c:v>0.442</c:v>
                </c:pt>
                <c:pt idx="1106">
                  <c:v>0.44240000000000002</c:v>
                </c:pt>
                <c:pt idx="1107">
                  <c:v>0.44279999999999997</c:v>
                </c:pt>
                <c:pt idx="1108">
                  <c:v>0.44319999999999998</c:v>
                </c:pt>
                <c:pt idx="1109">
                  <c:v>0.44359999999999999</c:v>
                </c:pt>
                <c:pt idx="1110">
                  <c:v>0.44400000000000001</c:v>
                </c:pt>
                <c:pt idx="1111">
                  <c:v>0.44440000000000002</c:v>
                </c:pt>
                <c:pt idx="1112">
                  <c:v>0.44480000000000003</c:v>
                </c:pt>
                <c:pt idx="1113">
                  <c:v>0.44519999999999998</c:v>
                </c:pt>
                <c:pt idx="1114">
                  <c:v>0.4456</c:v>
                </c:pt>
                <c:pt idx="1115">
                  <c:v>0.44600000000000001</c:v>
                </c:pt>
                <c:pt idx="1116">
                  <c:v>0.44640000000000002</c:v>
                </c:pt>
                <c:pt idx="1117">
                  <c:v>0.44680000000000003</c:v>
                </c:pt>
                <c:pt idx="1118">
                  <c:v>0.44719999999999999</c:v>
                </c:pt>
                <c:pt idx="1119">
                  <c:v>0.4476</c:v>
                </c:pt>
                <c:pt idx="1120">
                  <c:v>0.44800000000000001</c:v>
                </c:pt>
                <c:pt idx="1121">
                  <c:v>0.44840000000000002</c:v>
                </c:pt>
                <c:pt idx="1122">
                  <c:v>0.44880000000000003</c:v>
                </c:pt>
                <c:pt idx="1123">
                  <c:v>0.44920000000000004</c:v>
                </c:pt>
                <c:pt idx="1124">
                  <c:v>0.4496</c:v>
                </c:pt>
                <c:pt idx="1125">
                  <c:v>0.45</c:v>
                </c:pt>
                <c:pt idx="1126">
                  <c:v>0.45040000000000002</c:v>
                </c:pt>
                <c:pt idx="1127">
                  <c:v>0.45080000000000003</c:v>
                </c:pt>
                <c:pt idx="1128">
                  <c:v>0.45119999999999999</c:v>
                </c:pt>
                <c:pt idx="1129">
                  <c:v>0.4516</c:v>
                </c:pt>
                <c:pt idx="1130">
                  <c:v>0.45199999999999996</c:v>
                </c:pt>
                <c:pt idx="1131">
                  <c:v>0.45239999999999997</c:v>
                </c:pt>
                <c:pt idx="1132">
                  <c:v>0.45279999999999998</c:v>
                </c:pt>
                <c:pt idx="1133">
                  <c:v>0.45319999999999999</c:v>
                </c:pt>
                <c:pt idx="1134">
                  <c:v>0.4536</c:v>
                </c:pt>
                <c:pt idx="1135">
                  <c:v>0.45399999999999996</c:v>
                </c:pt>
                <c:pt idx="1136">
                  <c:v>0.45439999999999997</c:v>
                </c:pt>
                <c:pt idx="1137">
                  <c:v>0.45479999999999998</c:v>
                </c:pt>
                <c:pt idx="1138">
                  <c:v>0.45519999999999999</c:v>
                </c:pt>
                <c:pt idx="1139">
                  <c:v>0.4556</c:v>
                </c:pt>
                <c:pt idx="1140">
                  <c:v>0.45600000000000002</c:v>
                </c:pt>
                <c:pt idx="1141">
                  <c:v>0.45639999999999997</c:v>
                </c:pt>
                <c:pt idx="1142">
                  <c:v>0.45679999999999998</c:v>
                </c:pt>
                <c:pt idx="1143">
                  <c:v>0.4572</c:v>
                </c:pt>
                <c:pt idx="1144">
                  <c:v>0.45760000000000001</c:v>
                </c:pt>
                <c:pt idx="1145">
                  <c:v>0.45800000000000002</c:v>
                </c:pt>
                <c:pt idx="1146">
                  <c:v>0.45839999999999997</c:v>
                </c:pt>
                <c:pt idx="1147">
                  <c:v>0.45879999999999999</c:v>
                </c:pt>
                <c:pt idx="1148">
                  <c:v>0.4592</c:v>
                </c:pt>
                <c:pt idx="1149">
                  <c:v>0.45960000000000001</c:v>
                </c:pt>
                <c:pt idx="1150">
                  <c:v>0.46</c:v>
                </c:pt>
                <c:pt idx="1151">
                  <c:v>0.46040000000000003</c:v>
                </c:pt>
                <c:pt idx="1152">
                  <c:v>0.46079999999999999</c:v>
                </c:pt>
                <c:pt idx="1153">
                  <c:v>0.4612</c:v>
                </c:pt>
                <c:pt idx="1154">
                  <c:v>0.46160000000000001</c:v>
                </c:pt>
                <c:pt idx="1155">
                  <c:v>0.46200000000000002</c:v>
                </c:pt>
                <c:pt idx="1156">
                  <c:v>0.46240000000000003</c:v>
                </c:pt>
                <c:pt idx="1157">
                  <c:v>0.46279999999999999</c:v>
                </c:pt>
                <c:pt idx="1158">
                  <c:v>0.4632</c:v>
                </c:pt>
                <c:pt idx="1159">
                  <c:v>0.46360000000000001</c:v>
                </c:pt>
                <c:pt idx="1160">
                  <c:v>0.46400000000000002</c:v>
                </c:pt>
                <c:pt idx="1161">
                  <c:v>0.46440000000000003</c:v>
                </c:pt>
                <c:pt idx="1162">
                  <c:v>0.46480000000000005</c:v>
                </c:pt>
                <c:pt idx="1163">
                  <c:v>0.4652</c:v>
                </c:pt>
                <c:pt idx="1164">
                  <c:v>0.46560000000000001</c:v>
                </c:pt>
                <c:pt idx="1165">
                  <c:v>0.46599999999999997</c:v>
                </c:pt>
                <c:pt idx="1166">
                  <c:v>0.46639999999999998</c:v>
                </c:pt>
                <c:pt idx="1167">
                  <c:v>0.46679999999999999</c:v>
                </c:pt>
                <c:pt idx="1168">
                  <c:v>0.4672</c:v>
                </c:pt>
                <c:pt idx="1169">
                  <c:v>0.46759999999999996</c:v>
                </c:pt>
                <c:pt idx="1170">
                  <c:v>0.46799999999999997</c:v>
                </c:pt>
                <c:pt idx="1171">
                  <c:v>0.46839999999999998</c:v>
                </c:pt>
                <c:pt idx="1172">
                  <c:v>0.46879999999999999</c:v>
                </c:pt>
                <c:pt idx="1173">
                  <c:v>0.46920000000000001</c:v>
                </c:pt>
                <c:pt idx="1174">
                  <c:v>0.46959999999999996</c:v>
                </c:pt>
                <c:pt idx="1175">
                  <c:v>0.47</c:v>
                </c:pt>
                <c:pt idx="1176">
                  <c:v>0.47039999999999998</c:v>
                </c:pt>
                <c:pt idx="1177">
                  <c:v>0.4708</c:v>
                </c:pt>
                <c:pt idx="1178">
                  <c:v>0.47120000000000001</c:v>
                </c:pt>
                <c:pt idx="1179">
                  <c:v>0.47160000000000002</c:v>
                </c:pt>
                <c:pt idx="1180">
                  <c:v>0.47199999999999998</c:v>
                </c:pt>
                <c:pt idx="1181">
                  <c:v>0.47239999999999999</c:v>
                </c:pt>
                <c:pt idx="1182">
                  <c:v>0.4728</c:v>
                </c:pt>
                <c:pt idx="1183">
                  <c:v>0.47320000000000001</c:v>
                </c:pt>
                <c:pt idx="1184">
                  <c:v>0.47360000000000002</c:v>
                </c:pt>
                <c:pt idx="1185">
                  <c:v>0.47399999999999998</c:v>
                </c:pt>
                <c:pt idx="1186">
                  <c:v>0.47439999999999999</c:v>
                </c:pt>
                <c:pt idx="1187">
                  <c:v>0.4748</c:v>
                </c:pt>
                <c:pt idx="1188">
                  <c:v>0.47520000000000001</c:v>
                </c:pt>
                <c:pt idx="1189">
                  <c:v>0.47560000000000002</c:v>
                </c:pt>
                <c:pt idx="1190">
                  <c:v>0.47600000000000003</c:v>
                </c:pt>
                <c:pt idx="1191">
                  <c:v>0.47639999999999999</c:v>
                </c:pt>
                <c:pt idx="1192">
                  <c:v>0.4768</c:v>
                </c:pt>
                <c:pt idx="1193">
                  <c:v>0.47720000000000001</c:v>
                </c:pt>
                <c:pt idx="1194">
                  <c:v>0.47760000000000002</c:v>
                </c:pt>
                <c:pt idx="1195">
                  <c:v>0.47800000000000004</c:v>
                </c:pt>
                <c:pt idx="1196">
                  <c:v>0.47839999999999999</c:v>
                </c:pt>
                <c:pt idx="1197">
                  <c:v>0.4788</c:v>
                </c:pt>
                <c:pt idx="1198">
                  <c:v>0.47920000000000001</c:v>
                </c:pt>
                <c:pt idx="1199">
                  <c:v>0.47960000000000003</c:v>
                </c:pt>
                <c:pt idx="1200">
                  <c:v>0.48000000000000004</c:v>
                </c:pt>
                <c:pt idx="1201">
                  <c:v>0.48040000000000005</c:v>
                </c:pt>
                <c:pt idx="1202">
                  <c:v>0.48080000000000001</c:v>
                </c:pt>
                <c:pt idx="1203">
                  <c:v>0.48119999999999996</c:v>
                </c:pt>
                <c:pt idx="1204">
                  <c:v>0.48159999999999997</c:v>
                </c:pt>
                <c:pt idx="1205">
                  <c:v>0.48199999999999998</c:v>
                </c:pt>
                <c:pt idx="1206">
                  <c:v>0.4824</c:v>
                </c:pt>
                <c:pt idx="1207">
                  <c:v>0.48280000000000001</c:v>
                </c:pt>
                <c:pt idx="1208">
                  <c:v>0.48319999999999996</c:v>
                </c:pt>
                <c:pt idx="1209">
                  <c:v>0.48359999999999997</c:v>
                </c:pt>
                <c:pt idx="1210">
                  <c:v>0.48399999999999999</c:v>
                </c:pt>
                <c:pt idx="1211">
                  <c:v>0.4844</c:v>
                </c:pt>
                <c:pt idx="1212">
                  <c:v>0.48480000000000001</c:v>
                </c:pt>
                <c:pt idx="1213">
                  <c:v>0.48519999999999996</c:v>
                </c:pt>
                <c:pt idx="1214">
                  <c:v>0.48559999999999998</c:v>
                </c:pt>
                <c:pt idx="1215">
                  <c:v>0.48599999999999999</c:v>
                </c:pt>
                <c:pt idx="1216">
                  <c:v>0.4864</c:v>
                </c:pt>
                <c:pt idx="1217">
                  <c:v>0.48680000000000001</c:v>
                </c:pt>
                <c:pt idx="1218">
                  <c:v>0.48720000000000002</c:v>
                </c:pt>
                <c:pt idx="1219">
                  <c:v>0.48759999999999998</c:v>
                </c:pt>
                <c:pt idx="1220">
                  <c:v>0.48799999999999999</c:v>
                </c:pt>
                <c:pt idx="1221">
                  <c:v>0.48840000000000006</c:v>
                </c:pt>
                <c:pt idx="1222">
                  <c:v>0.48879999999999996</c:v>
                </c:pt>
                <c:pt idx="1223">
                  <c:v>0.48919999999999997</c:v>
                </c:pt>
                <c:pt idx="1224">
                  <c:v>0.48959999999999998</c:v>
                </c:pt>
                <c:pt idx="1225">
                  <c:v>0.49</c:v>
                </c:pt>
                <c:pt idx="1226">
                  <c:v>0.4904</c:v>
                </c:pt>
                <c:pt idx="1227">
                  <c:v>0.49080000000000001</c:v>
                </c:pt>
                <c:pt idx="1228">
                  <c:v>0.49120000000000003</c:v>
                </c:pt>
                <c:pt idx="1229">
                  <c:v>0.49160000000000004</c:v>
                </c:pt>
                <c:pt idx="1230">
                  <c:v>0.49200000000000005</c:v>
                </c:pt>
                <c:pt idx="1231">
                  <c:v>0.49240000000000006</c:v>
                </c:pt>
                <c:pt idx="1232">
                  <c:v>0.49280000000000007</c:v>
                </c:pt>
                <c:pt idx="1233">
                  <c:v>0.49319999999999997</c:v>
                </c:pt>
                <c:pt idx="1234">
                  <c:v>0.49359999999999998</c:v>
                </c:pt>
                <c:pt idx="1235">
                  <c:v>0.49399999999999999</c:v>
                </c:pt>
                <c:pt idx="1236">
                  <c:v>0.49440000000000001</c:v>
                </c:pt>
                <c:pt idx="1237">
                  <c:v>0.49480000000000002</c:v>
                </c:pt>
                <c:pt idx="1238">
                  <c:v>0.49520000000000003</c:v>
                </c:pt>
                <c:pt idx="1239">
                  <c:v>0.49559999999999998</c:v>
                </c:pt>
                <c:pt idx="1240">
                  <c:v>0.496</c:v>
                </c:pt>
                <c:pt idx="1241">
                  <c:v>0.49640000000000001</c:v>
                </c:pt>
                <c:pt idx="1242">
                  <c:v>0.49680000000000002</c:v>
                </c:pt>
                <c:pt idx="1243">
                  <c:v>0.49720000000000003</c:v>
                </c:pt>
                <c:pt idx="1244">
                  <c:v>0.49759999999999993</c:v>
                </c:pt>
                <c:pt idx="1245">
                  <c:v>0.49799999999999994</c:v>
                </c:pt>
                <c:pt idx="1246">
                  <c:v>0.49839999999999995</c:v>
                </c:pt>
                <c:pt idx="1247">
                  <c:v>0.49879999999999997</c:v>
                </c:pt>
                <c:pt idx="1248">
                  <c:v>0.49919999999999998</c:v>
                </c:pt>
                <c:pt idx="1249">
                  <c:v>0.49959999999999999</c:v>
                </c:pt>
                <c:pt idx="1250">
                  <c:v>0.5</c:v>
                </c:pt>
                <c:pt idx="1251">
                  <c:v>0.50040000000000007</c:v>
                </c:pt>
                <c:pt idx="1252">
                  <c:v>0.50080000000000002</c:v>
                </c:pt>
                <c:pt idx="1253">
                  <c:v>0.50120000000000009</c:v>
                </c:pt>
                <c:pt idx="1254">
                  <c:v>0.50160000000000005</c:v>
                </c:pt>
                <c:pt idx="1255">
                  <c:v>0.502</c:v>
                </c:pt>
                <c:pt idx="1256">
                  <c:v>0.50239999999999996</c:v>
                </c:pt>
                <c:pt idx="1257">
                  <c:v>0.50280000000000002</c:v>
                </c:pt>
                <c:pt idx="1258">
                  <c:v>0.50319999999999998</c:v>
                </c:pt>
                <c:pt idx="1259">
                  <c:v>0.50359999999999994</c:v>
                </c:pt>
                <c:pt idx="1260">
                  <c:v>0.504</c:v>
                </c:pt>
                <c:pt idx="1261">
                  <c:v>0.50439999999999996</c:v>
                </c:pt>
                <c:pt idx="1262">
                  <c:v>0.50480000000000003</c:v>
                </c:pt>
                <c:pt idx="1263">
                  <c:v>0.50519999999999998</c:v>
                </c:pt>
                <c:pt idx="1264">
                  <c:v>0.50560000000000005</c:v>
                </c:pt>
                <c:pt idx="1265">
                  <c:v>0.50600000000000001</c:v>
                </c:pt>
                <c:pt idx="1266">
                  <c:v>0.50639999999999996</c:v>
                </c:pt>
                <c:pt idx="1267">
                  <c:v>0.50679999999999992</c:v>
                </c:pt>
                <c:pt idx="1268">
                  <c:v>0.50719999999999998</c:v>
                </c:pt>
                <c:pt idx="1269">
                  <c:v>0.50759999999999994</c:v>
                </c:pt>
                <c:pt idx="1270">
                  <c:v>0.50800000000000001</c:v>
                </c:pt>
                <c:pt idx="1271">
                  <c:v>0.50839999999999996</c:v>
                </c:pt>
                <c:pt idx="1272">
                  <c:v>0.50880000000000003</c:v>
                </c:pt>
                <c:pt idx="1273">
                  <c:v>0.50919999999999999</c:v>
                </c:pt>
                <c:pt idx="1274">
                  <c:v>0.50960000000000005</c:v>
                </c:pt>
                <c:pt idx="1275">
                  <c:v>0.51</c:v>
                </c:pt>
                <c:pt idx="1276">
                  <c:v>0.51040000000000008</c:v>
                </c:pt>
                <c:pt idx="1277">
                  <c:v>0.51079999999999992</c:v>
                </c:pt>
                <c:pt idx="1278">
                  <c:v>0.51119999999999999</c:v>
                </c:pt>
                <c:pt idx="1279">
                  <c:v>0.51159999999999994</c:v>
                </c:pt>
                <c:pt idx="1280">
                  <c:v>0.51200000000000001</c:v>
                </c:pt>
                <c:pt idx="1281">
                  <c:v>0.51239999999999997</c:v>
                </c:pt>
                <c:pt idx="1282">
                  <c:v>0.51280000000000003</c:v>
                </c:pt>
                <c:pt idx="1283">
                  <c:v>0.51319999999999999</c:v>
                </c:pt>
                <c:pt idx="1284">
                  <c:v>0.51360000000000006</c:v>
                </c:pt>
                <c:pt idx="1285">
                  <c:v>0.51400000000000001</c:v>
                </c:pt>
                <c:pt idx="1286">
                  <c:v>0.51440000000000008</c:v>
                </c:pt>
                <c:pt idx="1287">
                  <c:v>0.51480000000000004</c:v>
                </c:pt>
                <c:pt idx="1288">
                  <c:v>0.51519999999999999</c:v>
                </c:pt>
                <c:pt idx="1289">
                  <c:v>0.51559999999999995</c:v>
                </c:pt>
                <c:pt idx="1290">
                  <c:v>0.51600000000000001</c:v>
                </c:pt>
                <c:pt idx="1291">
                  <c:v>0.51639999999999997</c:v>
                </c:pt>
                <c:pt idx="1292">
                  <c:v>0.51680000000000004</c:v>
                </c:pt>
                <c:pt idx="1293">
                  <c:v>0.51719999999999999</c:v>
                </c:pt>
                <c:pt idx="1294">
                  <c:v>0.51760000000000006</c:v>
                </c:pt>
                <c:pt idx="1295">
                  <c:v>0.51800000000000002</c:v>
                </c:pt>
                <c:pt idx="1296">
                  <c:v>0.51839999999999997</c:v>
                </c:pt>
                <c:pt idx="1297">
                  <c:v>0.51880000000000004</c:v>
                </c:pt>
                <c:pt idx="1298">
                  <c:v>0.51919999999999999</c:v>
                </c:pt>
                <c:pt idx="1299">
                  <c:v>0.51960000000000006</c:v>
                </c:pt>
                <c:pt idx="1300">
                  <c:v>0.51999999999999991</c:v>
                </c:pt>
                <c:pt idx="1301">
                  <c:v>0.52039999999999997</c:v>
                </c:pt>
                <c:pt idx="1302">
                  <c:v>0.52079999999999993</c:v>
                </c:pt>
                <c:pt idx="1303">
                  <c:v>0.5212</c:v>
                </c:pt>
                <c:pt idx="1304">
                  <c:v>0.52159999999999995</c:v>
                </c:pt>
                <c:pt idx="1305">
                  <c:v>0.52200000000000002</c:v>
                </c:pt>
                <c:pt idx="1306">
                  <c:v>0.52239999999999998</c:v>
                </c:pt>
                <c:pt idx="1307">
                  <c:v>0.52280000000000004</c:v>
                </c:pt>
                <c:pt idx="1308">
                  <c:v>0.5232</c:v>
                </c:pt>
                <c:pt idx="1309">
                  <c:v>0.52360000000000007</c:v>
                </c:pt>
                <c:pt idx="1310">
                  <c:v>0.52400000000000002</c:v>
                </c:pt>
                <c:pt idx="1311">
                  <c:v>0.52439999999999998</c:v>
                </c:pt>
                <c:pt idx="1312">
                  <c:v>0.52479999999999993</c:v>
                </c:pt>
                <c:pt idx="1313">
                  <c:v>0.5252</c:v>
                </c:pt>
                <c:pt idx="1314">
                  <c:v>0.52559999999999996</c:v>
                </c:pt>
                <c:pt idx="1315">
                  <c:v>0.52600000000000002</c:v>
                </c:pt>
                <c:pt idx="1316">
                  <c:v>0.52639999999999998</c:v>
                </c:pt>
                <c:pt idx="1317">
                  <c:v>0.52680000000000005</c:v>
                </c:pt>
                <c:pt idx="1318">
                  <c:v>0.5272</c:v>
                </c:pt>
                <c:pt idx="1319">
                  <c:v>0.52760000000000007</c:v>
                </c:pt>
                <c:pt idx="1320">
                  <c:v>0.52800000000000002</c:v>
                </c:pt>
                <c:pt idx="1321">
                  <c:v>0.52840000000000009</c:v>
                </c:pt>
                <c:pt idx="1322">
                  <c:v>0.52879999999999994</c:v>
                </c:pt>
                <c:pt idx="1323">
                  <c:v>0.5292</c:v>
                </c:pt>
                <c:pt idx="1324">
                  <c:v>0.52959999999999996</c:v>
                </c:pt>
                <c:pt idx="1325">
                  <c:v>0.53</c:v>
                </c:pt>
                <c:pt idx="1326">
                  <c:v>0.53039999999999998</c:v>
                </c:pt>
                <c:pt idx="1327">
                  <c:v>0.53080000000000005</c:v>
                </c:pt>
                <c:pt idx="1328">
                  <c:v>0.53120000000000001</c:v>
                </c:pt>
                <c:pt idx="1329">
                  <c:v>0.53160000000000007</c:v>
                </c:pt>
                <c:pt idx="1330">
                  <c:v>0.53200000000000003</c:v>
                </c:pt>
                <c:pt idx="1331">
                  <c:v>0.53239999999999998</c:v>
                </c:pt>
                <c:pt idx="1332">
                  <c:v>0.53280000000000005</c:v>
                </c:pt>
                <c:pt idx="1333">
                  <c:v>0.5331999999999999</c:v>
                </c:pt>
                <c:pt idx="1334">
                  <c:v>0.53359999999999996</c:v>
                </c:pt>
                <c:pt idx="1335">
                  <c:v>0.53399999999999992</c:v>
                </c:pt>
                <c:pt idx="1336">
                  <c:v>0.53439999999999999</c:v>
                </c:pt>
                <c:pt idx="1337">
                  <c:v>0.53479999999999994</c:v>
                </c:pt>
                <c:pt idx="1338">
                  <c:v>0.53520000000000001</c:v>
                </c:pt>
                <c:pt idx="1339">
                  <c:v>0.53559999999999997</c:v>
                </c:pt>
                <c:pt idx="1340">
                  <c:v>0.53600000000000003</c:v>
                </c:pt>
                <c:pt idx="1341">
                  <c:v>0.53639999999999999</c:v>
                </c:pt>
                <c:pt idx="1342">
                  <c:v>0.53680000000000005</c:v>
                </c:pt>
                <c:pt idx="1343">
                  <c:v>0.53720000000000001</c:v>
                </c:pt>
                <c:pt idx="1344">
                  <c:v>0.53759999999999997</c:v>
                </c:pt>
                <c:pt idx="1345">
                  <c:v>0.53799999999999992</c:v>
                </c:pt>
                <c:pt idx="1346">
                  <c:v>0.53839999999999999</c:v>
                </c:pt>
                <c:pt idx="1347">
                  <c:v>0.53879999999999995</c:v>
                </c:pt>
                <c:pt idx="1348">
                  <c:v>0.53920000000000001</c:v>
                </c:pt>
                <c:pt idx="1349">
                  <c:v>0.53959999999999997</c:v>
                </c:pt>
                <c:pt idx="1350">
                  <c:v>0.54</c:v>
                </c:pt>
                <c:pt idx="1351">
                  <c:v>0.54039999999999999</c:v>
                </c:pt>
                <c:pt idx="1352">
                  <c:v>0.54080000000000006</c:v>
                </c:pt>
                <c:pt idx="1353">
                  <c:v>0.54120000000000001</c:v>
                </c:pt>
                <c:pt idx="1354">
                  <c:v>0.54160000000000008</c:v>
                </c:pt>
                <c:pt idx="1355">
                  <c:v>0.54199999999999993</c:v>
                </c:pt>
                <c:pt idx="1356">
                  <c:v>0.54239999999999999</c:v>
                </c:pt>
                <c:pt idx="1357">
                  <c:v>0.54279999999999995</c:v>
                </c:pt>
                <c:pt idx="1358">
                  <c:v>0.54320000000000002</c:v>
                </c:pt>
                <c:pt idx="1359">
                  <c:v>0.54359999999999997</c:v>
                </c:pt>
                <c:pt idx="1360">
                  <c:v>0.54400000000000004</c:v>
                </c:pt>
                <c:pt idx="1361">
                  <c:v>0.5444</c:v>
                </c:pt>
                <c:pt idx="1362">
                  <c:v>0.54480000000000006</c:v>
                </c:pt>
                <c:pt idx="1363">
                  <c:v>0.54520000000000002</c:v>
                </c:pt>
                <c:pt idx="1364">
                  <c:v>0.54560000000000008</c:v>
                </c:pt>
                <c:pt idx="1365">
                  <c:v>0.54600000000000004</c:v>
                </c:pt>
                <c:pt idx="1366">
                  <c:v>0.54640000000000011</c:v>
                </c:pt>
                <c:pt idx="1367">
                  <c:v>0.54679999999999995</c:v>
                </c:pt>
                <c:pt idx="1368">
                  <c:v>0.54720000000000002</c:v>
                </c:pt>
                <c:pt idx="1369">
                  <c:v>0.54759999999999998</c:v>
                </c:pt>
                <c:pt idx="1370">
                  <c:v>0.54799999999999993</c:v>
                </c:pt>
                <c:pt idx="1371">
                  <c:v>0.5484</c:v>
                </c:pt>
                <c:pt idx="1372">
                  <c:v>0.54879999999999995</c:v>
                </c:pt>
                <c:pt idx="1373">
                  <c:v>0.54920000000000002</c:v>
                </c:pt>
                <c:pt idx="1374">
                  <c:v>0.54959999999999998</c:v>
                </c:pt>
                <c:pt idx="1375">
                  <c:v>0.55000000000000004</c:v>
                </c:pt>
                <c:pt idx="1376">
                  <c:v>0.5504</c:v>
                </c:pt>
                <c:pt idx="1377">
                  <c:v>0.55080000000000007</c:v>
                </c:pt>
                <c:pt idx="1378">
                  <c:v>0.55119999999999991</c:v>
                </c:pt>
                <c:pt idx="1379">
                  <c:v>0.55159999999999998</c:v>
                </c:pt>
                <c:pt idx="1380">
                  <c:v>0.55199999999999994</c:v>
                </c:pt>
                <c:pt idx="1381">
                  <c:v>0.5524</c:v>
                </c:pt>
                <c:pt idx="1382">
                  <c:v>0.55279999999999996</c:v>
                </c:pt>
                <c:pt idx="1383">
                  <c:v>0.55320000000000003</c:v>
                </c:pt>
                <c:pt idx="1384">
                  <c:v>0.55359999999999998</c:v>
                </c:pt>
                <c:pt idx="1385">
                  <c:v>0.55400000000000005</c:v>
                </c:pt>
                <c:pt idx="1386">
                  <c:v>0.5544</c:v>
                </c:pt>
                <c:pt idx="1387">
                  <c:v>0.55480000000000007</c:v>
                </c:pt>
                <c:pt idx="1388">
                  <c:v>0.55520000000000003</c:v>
                </c:pt>
                <c:pt idx="1389">
                  <c:v>0.55559999999999998</c:v>
                </c:pt>
                <c:pt idx="1390">
                  <c:v>0.55599999999999994</c:v>
                </c:pt>
                <c:pt idx="1391">
                  <c:v>0.55640000000000001</c:v>
                </c:pt>
                <c:pt idx="1392">
                  <c:v>0.55679999999999996</c:v>
                </c:pt>
                <c:pt idx="1393">
                  <c:v>0.55720000000000003</c:v>
                </c:pt>
                <c:pt idx="1394">
                  <c:v>0.55759999999999998</c:v>
                </c:pt>
                <c:pt idx="1395">
                  <c:v>0.55800000000000005</c:v>
                </c:pt>
                <c:pt idx="1396">
                  <c:v>0.55840000000000001</c:v>
                </c:pt>
                <c:pt idx="1397">
                  <c:v>0.55880000000000007</c:v>
                </c:pt>
                <c:pt idx="1398">
                  <c:v>0.55920000000000003</c:v>
                </c:pt>
                <c:pt idx="1399">
                  <c:v>0.5596000000000001</c:v>
                </c:pt>
                <c:pt idx="1400">
                  <c:v>0.55999999999999994</c:v>
                </c:pt>
                <c:pt idx="1401">
                  <c:v>0.56040000000000001</c:v>
                </c:pt>
                <c:pt idx="1402">
                  <c:v>0.56079999999999997</c:v>
                </c:pt>
                <c:pt idx="1403">
                  <c:v>0.56120000000000003</c:v>
                </c:pt>
                <c:pt idx="1404">
                  <c:v>0.56159999999999999</c:v>
                </c:pt>
                <c:pt idx="1405">
                  <c:v>0.56200000000000006</c:v>
                </c:pt>
                <c:pt idx="1406">
                  <c:v>0.56240000000000001</c:v>
                </c:pt>
                <c:pt idx="1407">
                  <c:v>0.56279999999999997</c:v>
                </c:pt>
                <c:pt idx="1408">
                  <c:v>0.56320000000000003</c:v>
                </c:pt>
                <c:pt idx="1409">
                  <c:v>0.56359999999999999</c:v>
                </c:pt>
                <c:pt idx="1410">
                  <c:v>0.56400000000000006</c:v>
                </c:pt>
                <c:pt idx="1411">
                  <c:v>0.5643999999999999</c:v>
                </c:pt>
                <c:pt idx="1412">
                  <c:v>0.56479999999999997</c:v>
                </c:pt>
                <c:pt idx="1413">
                  <c:v>0.56519999999999992</c:v>
                </c:pt>
                <c:pt idx="1414">
                  <c:v>0.56559999999999999</c:v>
                </c:pt>
                <c:pt idx="1415">
                  <c:v>0.56599999999999995</c:v>
                </c:pt>
                <c:pt idx="1416">
                  <c:v>0.56640000000000001</c:v>
                </c:pt>
                <c:pt idx="1417">
                  <c:v>0.56679999999999997</c:v>
                </c:pt>
                <c:pt idx="1418">
                  <c:v>0.56720000000000004</c:v>
                </c:pt>
                <c:pt idx="1419">
                  <c:v>0.56759999999999999</c:v>
                </c:pt>
                <c:pt idx="1420">
                  <c:v>0.56800000000000006</c:v>
                </c:pt>
                <c:pt idx="1421">
                  <c:v>0.56840000000000002</c:v>
                </c:pt>
                <c:pt idx="1422">
                  <c:v>0.56879999999999997</c:v>
                </c:pt>
                <c:pt idx="1423">
                  <c:v>0.56919999999999993</c:v>
                </c:pt>
                <c:pt idx="1424">
                  <c:v>0.5696</c:v>
                </c:pt>
                <c:pt idx="1425">
                  <c:v>0.56999999999999995</c:v>
                </c:pt>
                <c:pt idx="1426">
                  <c:v>0.57040000000000002</c:v>
                </c:pt>
                <c:pt idx="1427">
                  <c:v>0.57079999999999997</c:v>
                </c:pt>
                <c:pt idx="1428">
                  <c:v>0.57120000000000004</c:v>
                </c:pt>
                <c:pt idx="1429">
                  <c:v>0.5716</c:v>
                </c:pt>
                <c:pt idx="1430">
                  <c:v>0.57200000000000006</c:v>
                </c:pt>
                <c:pt idx="1431">
                  <c:v>0.57240000000000002</c:v>
                </c:pt>
                <c:pt idx="1432">
                  <c:v>0.57280000000000009</c:v>
                </c:pt>
                <c:pt idx="1433">
                  <c:v>0.57319999999999993</c:v>
                </c:pt>
                <c:pt idx="1434">
                  <c:v>0.5736</c:v>
                </c:pt>
                <c:pt idx="1435">
                  <c:v>0.57399999999999995</c:v>
                </c:pt>
                <c:pt idx="1436">
                  <c:v>0.57440000000000002</c:v>
                </c:pt>
                <c:pt idx="1437">
                  <c:v>0.57479999999999998</c:v>
                </c:pt>
                <c:pt idx="1438">
                  <c:v>0.57520000000000004</c:v>
                </c:pt>
                <c:pt idx="1439">
                  <c:v>0.5756</c:v>
                </c:pt>
                <c:pt idx="1440">
                  <c:v>0.57600000000000007</c:v>
                </c:pt>
                <c:pt idx="1441">
                  <c:v>0.57640000000000002</c:v>
                </c:pt>
                <c:pt idx="1442">
                  <c:v>0.57679999999999998</c:v>
                </c:pt>
                <c:pt idx="1443">
                  <c:v>0.57720000000000005</c:v>
                </c:pt>
                <c:pt idx="1444">
                  <c:v>0.5776</c:v>
                </c:pt>
                <c:pt idx="1445">
                  <c:v>0.57799999999999996</c:v>
                </c:pt>
                <c:pt idx="1446">
                  <c:v>0.57839999999999991</c:v>
                </c:pt>
                <c:pt idx="1447">
                  <c:v>0.57879999999999998</c:v>
                </c:pt>
                <c:pt idx="1448">
                  <c:v>0.57919999999999994</c:v>
                </c:pt>
                <c:pt idx="1449">
                  <c:v>0.5796</c:v>
                </c:pt>
                <c:pt idx="1450">
                  <c:v>0.57999999999999996</c:v>
                </c:pt>
                <c:pt idx="1451">
                  <c:v>0.58040000000000003</c:v>
                </c:pt>
                <c:pt idx="1452">
                  <c:v>0.58079999999999998</c:v>
                </c:pt>
                <c:pt idx="1453">
                  <c:v>0.58120000000000005</c:v>
                </c:pt>
                <c:pt idx="1454">
                  <c:v>0.58160000000000001</c:v>
                </c:pt>
                <c:pt idx="1455">
                  <c:v>0.58200000000000007</c:v>
                </c:pt>
                <c:pt idx="1456">
                  <c:v>0.58239999999999992</c:v>
                </c:pt>
                <c:pt idx="1457">
                  <c:v>0.58279999999999998</c:v>
                </c:pt>
                <c:pt idx="1458">
                  <c:v>0.58319999999999994</c:v>
                </c:pt>
                <c:pt idx="1459">
                  <c:v>0.58360000000000001</c:v>
                </c:pt>
                <c:pt idx="1460">
                  <c:v>0.58399999999999996</c:v>
                </c:pt>
                <c:pt idx="1461">
                  <c:v>0.58440000000000003</c:v>
                </c:pt>
                <c:pt idx="1462">
                  <c:v>0.58479999999999999</c:v>
                </c:pt>
                <c:pt idx="1463">
                  <c:v>0.58520000000000005</c:v>
                </c:pt>
                <c:pt idx="1464">
                  <c:v>0.58560000000000001</c:v>
                </c:pt>
                <c:pt idx="1465">
                  <c:v>0.58600000000000008</c:v>
                </c:pt>
                <c:pt idx="1466">
                  <c:v>0.58640000000000003</c:v>
                </c:pt>
                <c:pt idx="1467">
                  <c:v>0.58679999999999999</c:v>
                </c:pt>
                <c:pt idx="1468">
                  <c:v>0.58719999999999994</c:v>
                </c:pt>
                <c:pt idx="1469">
                  <c:v>0.58760000000000001</c:v>
                </c:pt>
                <c:pt idx="1470">
                  <c:v>0.58799999999999997</c:v>
                </c:pt>
                <c:pt idx="1471">
                  <c:v>0.58840000000000003</c:v>
                </c:pt>
                <c:pt idx="1472">
                  <c:v>0.58879999999999999</c:v>
                </c:pt>
                <c:pt idx="1473">
                  <c:v>0.58920000000000006</c:v>
                </c:pt>
                <c:pt idx="1474">
                  <c:v>0.58960000000000001</c:v>
                </c:pt>
                <c:pt idx="1475">
                  <c:v>0.59000000000000008</c:v>
                </c:pt>
                <c:pt idx="1476">
                  <c:v>0.59040000000000004</c:v>
                </c:pt>
                <c:pt idx="1477">
                  <c:v>0.5908000000000001</c:v>
                </c:pt>
                <c:pt idx="1478">
                  <c:v>0.59119999999999995</c:v>
                </c:pt>
                <c:pt idx="1479">
                  <c:v>0.59160000000000001</c:v>
                </c:pt>
                <c:pt idx="1480">
                  <c:v>0.59199999999999997</c:v>
                </c:pt>
                <c:pt idx="1481">
                  <c:v>0.59239999999999993</c:v>
                </c:pt>
                <c:pt idx="1482">
                  <c:v>0.59279999999999999</c:v>
                </c:pt>
                <c:pt idx="1483">
                  <c:v>0.59319999999999995</c:v>
                </c:pt>
                <c:pt idx="1484">
                  <c:v>0.59360000000000002</c:v>
                </c:pt>
                <c:pt idx="1485">
                  <c:v>0.59399999999999997</c:v>
                </c:pt>
                <c:pt idx="1486">
                  <c:v>0.59440000000000004</c:v>
                </c:pt>
                <c:pt idx="1487">
                  <c:v>0.5948</c:v>
                </c:pt>
                <c:pt idx="1488">
                  <c:v>0.59520000000000006</c:v>
                </c:pt>
                <c:pt idx="1489">
                  <c:v>0.59559999999999991</c:v>
                </c:pt>
                <c:pt idx="1490">
                  <c:v>0.59599999999999997</c:v>
                </c:pt>
                <c:pt idx="1491">
                  <c:v>0.59639999999999993</c:v>
                </c:pt>
                <c:pt idx="1492">
                  <c:v>0.5968</c:v>
                </c:pt>
                <c:pt idx="1493">
                  <c:v>0.59719999999999995</c:v>
                </c:pt>
                <c:pt idx="1494">
                  <c:v>0.59760000000000002</c:v>
                </c:pt>
                <c:pt idx="1495">
                  <c:v>0.59799999999999998</c:v>
                </c:pt>
                <c:pt idx="1496">
                  <c:v>0.59840000000000004</c:v>
                </c:pt>
                <c:pt idx="1497">
                  <c:v>0.5988</c:v>
                </c:pt>
                <c:pt idx="1498">
                  <c:v>0.59920000000000007</c:v>
                </c:pt>
                <c:pt idx="1499">
                  <c:v>0.59960000000000002</c:v>
                </c:pt>
                <c:pt idx="1500">
                  <c:v>0.6</c:v>
                </c:pt>
                <c:pt idx="1501">
                  <c:v>0.60039999999999993</c:v>
                </c:pt>
                <c:pt idx="1502">
                  <c:v>0.6008</c:v>
                </c:pt>
                <c:pt idx="1503">
                  <c:v>0.60119999999999996</c:v>
                </c:pt>
                <c:pt idx="1504">
                  <c:v>0.60160000000000002</c:v>
                </c:pt>
                <c:pt idx="1505">
                  <c:v>0.60199999999999998</c:v>
                </c:pt>
                <c:pt idx="1506">
                  <c:v>0.60240000000000005</c:v>
                </c:pt>
                <c:pt idx="1507">
                  <c:v>0.6028</c:v>
                </c:pt>
                <c:pt idx="1508">
                  <c:v>0.60320000000000007</c:v>
                </c:pt>
                <c:pt idx="1509">
                  <c:v>0.60360000000000003</c:v>
                </c:pt>
                <c:pt idx="1510">
                  <c:v>0.60400000000000009</c:v>
                </c:pt>
                <c:pt idx="1511">
                  <c:v>0.60439999999999994</c:v>
                </c:pt>
                <c:pt idx="1512">
                  <c:v>0.6048</c:v>
                </c:pt>
                <c:pt idx="1513">
                  <c:v>0.60519999999999996</c:v>
                </c:pt>
                <c:pt idx="1514">
                  <c:v>0.60560000000000003</c:v>
                </c:pt>
                <c:pt idx="1515">
                  <c:v>0.60599999999999998</c:v>
                </c:pt>
                <c:pt idx="1516">
                  <c:v>0.60640000000000005</c:v>
                </c:pt>
                <c:pt idx="1517">
                  <c:v>0.60680000000000001</c:v>
                </c:pt>
                <c:pt idx="1518">
                  <c:v>0.60719999999999996</c:v>
                </c:pt>
                <c:pt idx="1519">
                  <c:v>0.60760000000000003</c:v>
                </c:pt>
                <c:pt idx="1520">
                  <c:v>0.60799999999999998</c:v>
                </c:pt>
                <c:pt idx="1521">
                  <c:v>0.60840000000000005</c:v>
                </c:pt>
                <c:pt idx="1522">
                  <c:v>0.60880000000000001</c:v>
                </c:pt>
                <c:pt idx="1523">
                  <c:v>0.60919999999999996</c:v>
                </c:pt>
                <c:pt idx="1524">
                  <c:v>0.60959999999999992</c:v>
                </c:pt>
                <c:pt idx="1525">
                  <c:v>0.61</c:v>
                </c:pt>
                <c:pt idx="1526">
                  <c:v>0.61039999999999994</c:v>
                </c:pt>
                <c:pt idx="1527">
                  <c:v>0.61080000000000001</c:v>
                </c:pt>
                <c:pt idx="1528">
                  <c:v>0.61119999999999997</c:v>
                </c:pt>
                <c:pt idx="1529">
                  <c:v>0.61160000000000003</c:v>
                </c:pt>
                <c:pt idx="1530">
                  <c:v>0.61199999999999999</c:v>
                </c:pt>
                <c:pt idx="1531">
                  <c:v>0.61240000000000006</c:v>
                </c:pt>
                <c:pt idx="1532">
                  <c:v>0.61280000000000001</c:v>
                </c:pt>
                <c:pt idx="1533">
                  <c:v>0.61320000000000008</c:v>
                </c:pt>
                <c:pt idx="1534">
                  <c:v>0.61359999999999992</c:v>
                </c:pt>
                <c:pt idx="1535">
                  <c:v>0.61399999999999999</c:v>
                </c:pt>
                <c:pt idx="1536">
                  <c:v>0.61439999999999995</c:v>
                </c:pt>
                <c:pt idx="1537">
                  <c:v>0.61480000000000001</c:v>
                </c:pt>
                <c:pt idx="1538">
                  <c:v>0.61519999999999997</c:v>
                </c:pt>
                <c:pt idx="1539">
                  <c:v>0.61560000000000004</c:v>
                </c:pt>
                <c:pt idx="1540">
                  <c:v>0.61599999999999999</c:v>
                </c:pt>
                <c:pt idx="1541">
                  <c:v>0.61640000000000006</c:v>
                </c:pt>
                <c:pt idx="1542">
                  <c:v>0.61680000000000001</c:v>
                </c:pt>
                <c:pt idx="1543">
                  <c:v>0.61720000000000008</c:v>
                </c:pt>
                <c:pt idx="1544">
                  <c:v>0.61760000000000004</c:v>
                </c:pt>
                <c:pt idx="1545">
                  <c:v>0.61799999999999999</c:v>
                </c:pt>
                <c:pt idx="1546">
                  <c:v>0.61839999999999995</c:v>
                </c:pt>
                <c:pt idx="1547">
                  <c:v>0.61880000000000002</c:v>
                </c:pt>
                <c:pt idx="1548">
                  <c:v>0.61919999999999997</c:v>
                </c:pt>
                <c:pt idx="1549">
                  <c:v>0.61960000000000004</c:v>
                </c:pt>
                <c:pt idx="1550">
                  <c:v>0.62</c:v>
                </c:pt>
                <c:pt idx="1551">
                  <c:v>0.62040000000000006</c:v>
                </c:pt>
                <c:pt idx="1552">
                  <c:v>0.62080000000000002</c:v>
                </c:pt>
                <c:pt idx="1553">
                  <c:v>0.62119999999999997</c:v>
                </c:pt>
                <c:pt idx="1554">
                  <c:v>0.62160000000000004</c:v>
                </c:pt>
                <c:pt idx="1555">
                  <c:v>0.622</c:v>
                </c:pt>
                <c:pt idx="1556">
                  <c:v>0.62239999999999995</c:v>
                </c:pt>
                <c:pt idx="1557">
                  <c:v>0.62279999999999991</c:v>
                </c:pt>
                <c:pt idx="1558">
                  <c:v>0.62319999999999998</c:v>
                </c:pt>
                <c:pt idx="1559">
                  <c:v>0.62359999999999993</c:v>
                </c:pt>
                <c:pt idx="1560">
                  <c:v>0.624</c:v>
                </c:pt>
                <c:pt idx="1561">
                  <c:v>0.62439999999999996</c:v>
                </c:pt>
                <c:pt idx="1562">
                  <c:v>0.62480000000000002</c:v>
                </c:pt>
                <c:pt idx="1563">
                  <c:v>0.62519999999999998</c:v>
                </c:pt>
                <c:pt idx="1564">
                  <c:v>0.62560000000000004</c:v>
                </c:pt>
                <c:pt idx="1565">
                  <c:v>0.626</c:v>
                </c:pt>
                <c:pt idx="1566">
                  <c:v>0.62640000000000007</c:v>
                </c:pt>
                <c:pt idx="1567">
                  <c:v>0.62679999999999991</c:v>
                </c:pt>
                <c:pt idx="1568">
                  <c:v>0.62719999999999998</c:v>
                </c:pt>
                <c:pt idx="1569">
                  <c:v>0.62759999999999994</c:v>
                </c:pt>
                <c:pt idx="1570">
                  <c:v>0.628</c:v>
                </c:pt>
                <c:pt idx="1571">
                  <c:v>0.62839999999999996</c:v>
                </c:pt>
                <c:pt idx="1572">
                  <c:v>0.62880000000000003</c:v>
                </c:pt>
                <c:pt idx="1573">
                  <c:v>0.62919999999999998</c:v>
                </c:pt>
                <c:pt idx="1574">
                  <c:v>0.62960000000000005</c:v>
                </c:pt>
                <c:pt idx="1575">
                  <c:v>0.63</c:v>
                </c:pt>
                <c:pt idx="1576">
                  <c:v>0.63040000000000007</c:v>
                </c:pt>
                <c:pt idx="1577">
                  <c:v>0.63080000000000003</c:v>
                </c:pt>
                <c:pt idx="1578">
                  <c:v>0.63119999999999998</c:v>
                </c:pt>
                <c:pt idx="1579">
                  <c:v>0.63159999999999994</c:v>
                </c:pt>
                <c:pt idx="1580">
                  <c:v>0.63200000000000001</c:v>
                </c:pt>
                <c:pt idx="1581">
                  <c:v>0.63239999999999996</c:v>
                </c:pt>
                <c:pt idx="1582">
                  <c:v>0.63280000000000003</c:v>
                </c:pt>
                <c:pt idx="1583">
                  <c:v>0.63319999999999999</c:v>
                </c:pt>
                <c:pt idx="1584">
                  <c:v>0.63360000000000005</c:v>
                </c:pt>
                <c:pt idx="1585">
                  <c:v>0.63400000000000001</c:v>
                </c:pt>
                <c:pt idx="1586">
                  <c:v>0.63440000000000007</c:v>
                </c:pt>
                <c:pt idx="1587">
                  <c:v>0.63480000000000003</c:v>
                </c:pt>
                <c:pt idx="1588">
                  <c:v>0.6352000000000001</c:v>
                </c:pt>
                <c:pt idx="1589">
                  <c:v>0.63560000000000005</c:v>
                </c:pt>
                <c:pt idx="1590">
                  <c:v>0.63600000000000001</c:v>
                </c:pt>
                <c:pt idx="1591">
                  <c:v>0.63639999999999997</c:v>
                </c:pt>
                <c:pt idx="1592">
                  <c:v>0.63679999999999992</c:v>
                </c:pt>
                <c:pt idx="1593">
                  <c:v>0.63719999999999999</c:v>
                </c:pt>
                <c:pt idx="1594">
                  <c:v>0.63759999999999994</c:v>
                </c:pt>
                <c:pt idx="1595">
                  <c:v>0.63800000000000001</c:v>
                </c:pt>
                <c:pt idx="1596">
                  <c:v>0.63839999999999997</c:v>
                </c:pt>
                <c:pt idx="1597">
                  <c:v>0.63880000000000003</c:v>
                </c:pt>
                <c:pt idx="1598">
                  <c:v>0.63919999999999999</c:v>
                </c:pt>
                <c:pt idx="1599">
                  <c:v>0.63960000000000006</c:v>
                </c:pt>
                <c:pt idx="1600">
                  <c:v>0.64</c:v>
                </c:pt>
                <c:pt idx="1601">
                  <c:v>0.64039999999999997</c:v>
                </c:pt>
                <c:pt idx="1602">
                  <c:v>0.64079999999999993</c:v>
                </c:pt>
                <c:pt idx="1603">
                  <c:v>0.64119999999999999</c:v>
                </c:pt>
                <c:pt idx="1604">
                  <c:v>0.64159999999999995</c:v>
                </c:pt>
                <c:pt idx="1605">
                  <c:v>0.64200000000000002</c:v>
                </c:pt>
                <c:pt idx="1606">
                  <c:v>0.64239999999999997</c:v>
                </c:pt>
                <c:pt idx="1607">
                  <c:v>0.64280000000000004</c:v>
                </c:pt>
                <c:pt idx="1608">
                  <c:v>0.64319999999999999</c:v>
                </c:pt>
                <c:pt idx="1609">
                  <c:v>0.64360000000000006</c:v>
                </c:pt>
                <c:pt idx="1610">
                  <c:v>0.64400000000000002</c:v>
                </c:pt>
                <c:pt idx="1611">
                  <c:v>0.64440000000000008</c:v>
                </c:pt>
                <c:pt idx="1612">
                  <c:v>0.64479999999999993</c:v>
                </c:pt>
                <c:pt idx="1613">
                  <c:v>0.6452</c:v>
                </c:pt>
                <c:pt idx="1614">
                  <c:v>0.64559999999999995</c:v>
                </c:pt>
                <c:pt idx="1615">
                  <c:v>0.64600000000000002</c:v>
                </c:pt>
                <c:pt idx="1616">
                  <c:v>0.64639999999999997</c:v>
                </c:pt>
                <c:pt idx="1617">
                  <c:v>0.64680000000000004</c:v>
                </c:pt>
                <c:pt idx="1618">
                  <c:v>0.6472</c:v>
                </c:pt>
                <c:pt idx="1619">
                  <c:v>0.64760000000000006</c:v>
                </c:pt>
                <c:pt idx="1620">
                  <c:v>0.64800000000000002</c:v>
                </c:pt>
                <c:pt idx="1621">
                  <c:v>0.64840000000000009</c:v>
                </c:pt>
                <c:pt idx="1622">
                  <c:v>0.64880000000000004</c:v>
                </c:pt>
                <c:pt idx="1623">
                  <c:v>0.6492</c:v>
                </c:pt>
                <c:pt idx="1624">
                  <c:v>0.64959999999999996</c:v>
                </c:pt>
                <c:pt idx="1625">
                  <c:v>0.65</c:v>
                </c:pt>
                <c:pt idx="1626">
                  <c:v>0.65039999999999998</c:v>
                </c:pt>
                <c:pt idx="1627">
                  <c:v>0.65080000000000005</c:v>
                </c:pt>
                <c:pt idx="1628">
                  <c:v>0.6512</c:v>
                </c:pt>
                <c:pt idx="1629">
                  <c:v>0.65159999999999996</c:v>
                </c:pt>
                <c:pt idx="1630">
                  <c:v>0.65200000000000002</c:v>
                </c:pt>
                <c:pt idx="1631">
                  <c:v>0.65239999999999998</c:v>
                </c:pt>
                <c:pt idx="1632">
                  <c:v>0.65280000000000005</c:v>
                </c:pt>
                <c:pt idx="1633">
                  <c:v>0.6532</c:v>
                </c:pt>
                <c:pt idx="1634">
                  <c:v>0.65359999999999996</c:v>
                </c:pt>
                <c:pt idx="1635">
                  <c:v>0.65399999999999991</c:v>
                </c:pt>
                <c:pt idx="1636">
                  <c:v>0.65439999999999998</c:v>
                </c:pt>
                <c:pt idx="1637">
                  <c:v>0.65479999999999994</c:v>
                </c:pt>
                <c:pt idx="1638">
                  <c:v>0.6552</c:v>
                </c:pt>
                <c:pt idx="1639">
                  <c:v>0.65559999999999996</c:v>
                </c:pt>
                <c:pt idx="1640">
                  <c:v>0.65600000000000003</c:v>
                </c:pt>
                <c:pt idx="1641">
                  <c:v>0.65639999999999998</c:v>
                </c:pt>
                <c:pt idx="1642">
                  <c:v>0.65680000000000005</c:v>
                </c:pt>
                <c:pt idx="1643">
                  <c:v>0.65720000000000001</c:v>
                </c:pt>
                <c:pt idx="1644">
                  <c:v>0.65760000000000007</c:v>
                </c:pt>
                <c:pt idx="1645">
                  <c:v>0.65799999999999992</c:v>
                </c:pt>
                <c:pt idx="1646">
                  <c:v>0.65839999999999999</c:v>
                </c:pt>
                <c:pt idx="1647">
                  <c:v>0.65879999999999994</c:v>
                </c:pt>
                <c:pt idx="1648">
                  <c:v>0.65920000000000001</c:v>
                </c:pt>
                <c:pt idx="1649">
                  <c:v>0.65959999999999996</c:v>
                </c:pt>
                <c:pt idx="1650">
                  <c:v>0.66</c:v>
                </c:pt>
                <c:pt idx="1651">
                  <c:v>0.66039999999999999</c:v>
                </c:pt>
                <c:pt idx="1652">
                  <c:v>0.66080000000000005</c:v>
                </c:pt>
                <c:pt idx="1653">
                  <c:v>0.66120000000000001</c:v>
                </c:pt>
                <c:pt idx="1654">
                  <c:v>0.66160000000000008</c:v>
                </c:pt>
                <c:pt idx="1655">
                  <c:v>0.66200000000000003</c:v>
                </c:pt>
                <c:pt idx="1656">
                  <c:v>0.66239999999999999</c:v>
                </c:pt>
                <c:pt idx="1657">
                  <c:v>0.66279999999999994</c:v>
                </c:pt>
                <c:pt idx="1658">
                  <c:v>0.66320000000000001</c:v>
                </c:pt>
                <c:pt idx="1659">
                  <c:v>0.66359999999999997</c:v>
                </c:pt>
                <c:pt idx="1660">
                  <c:v>0.66400000000000003</c:v>
                </c:pt>
                <c:pt idx="1661">
                  <c:v>0.66439999999999999</c:v>
                </c:pt>
                <c:pt idx="1662">
                  <c:v>0.66480000000000006</c:v>
                </c:pt>
                <c:pt idx="1663">
                  <c:v>0.66520000000000001</c:v>
                </c:pt>
                <c:pt idx="1664">
                  <c:v>0.66559999999999997</c:v>
                </c:pt>
                <c:pt idx="1665">
                  <c:v>0.66600000000000004</c:v>
                </c:pt>
                <c:pt idx="1666">
                  <c:v>0.66639999999999999</c:v>
                </c:pt>
                <c:pt idx="1667">
                  <c:v>0.66680000000000006</c:v>
                </c:pt>
                <c:pt idx="1668">
                  <c:v>0.6671999999999999</c:v>
                </c:pt>
                <c:pt idx="1669">
                  <c:v>0.66759999999999997</c:v>
                </c:pt>
                <c:pt idx="1670">
                  <c:v>0.66799999999999993</c:v>
                </c:pt>
                <c:pt idx="1671">
                  <c:v>0.66839999999999999</c:v>
                </c:pt>
                <c:pt idx="1672">
                  <c:v>0.66879999999999995</c:v>
                </c:pt>
                <c:pt idx="1673">
                  <c:v>0.66920000000000002</c:v>
                </c:pt>
                <c:pt idx="1674">
                  <c:v>0.66959999999999997</c:v>
                </c:pt>
                <c:pt idx="1675">
                  <c:v>0.67</c:v>
                </c:pt>
                <c:pt idx="1676">
                  <c:v>0.6704</c:v>
                </c:pt>
                <c:pt idx="1677">
                  <c:v>0.67080000000000006</c:v>
                </c:pt>
                <c:pt idx="1678">
                  <c:v>0.67120000000000002</c:v>
                </c:pt>
                <c:pt idx="1679">
                  <c:v>0.67159999999999997</c:v>
                </c:pt>
                <c:pt idx="1680">
                  <c:v>0.67199999999999993</c:v>
                </c:pt>
                <c:pt idx="1681">
                  <c:v>0.6724</c:v>
                </c:pt>
                <c:pt idx="1682">
                  <c:v>0.67279999999999995</c:v>
                </c:pt>
                <c:pt idx="1683">
                  <c:v>0.67320000000000002</c:v>
                </c:pt>
                <c:pt idx="1684">
                  <c:v>0.67359999999999998</c:v>
                </c:pt>
                <c:pt idx="1685">
                  <c:v>0.67400000000000004</c:v>
                </c:pt>
                <c:pt idx="1686">
                  <c:v>0.6744</c:v>
                </c:pt>
                <c:pt idx="1687">
                  <c:v>0.67480000000000007</c:v>
                </c:pt>
                <c:pt idx="1688">
                  <c:v>0.67520000000000002</c:v>
                </c:pt>
                <c:pt idx="1689">
                  <c:v>0.67560000000000009</c:v>
                </c:pt>
                <c:pt idx="1690">
                  <c:v>0.67599999999999993</c:v>
                </c:pt>
                <c:pt idx="1691">
                  <c:v>0.6764</c:v>
                </c:pt>
                <c:pt idx="1692">
                  <c:v>0.67679999999999996</c:v>
                </c:pt>
                <c:pt idx="1693">
                  <c:v>0.67720000000000002</c:v>
                </c:pt>
                <c:pt idx="1694">
                  <c:v>0.67759999999999998</c:v>
                </c:pt>
                <c:pt idx="1695">
                  <c:v>0.67800000000000005</c:v>
                </c:pt>
                <c:pt idx="1696">
                  <c:v>0.6784</c:v>
                </c:pt>
                <c:pt idx="1697">
                  <c:v>0.67880000000000007</c:v>
                </c:pt>
                <c:pt idx="1698">
                  <c:v>0.67920000000000003</c:v>
                </c:pt>
                <c:pt idx="1699">
                  <c:v>0.67960000000000009</c:v>
                </c:pt>
                <c:pt idx="1700">
                  <c:v>0.68</c:v>
                </c:pt>
                <c:pt idx="1701">
                  <c:v>0.6804</c:v>
                </c:pt>
                <c:pt idx="1702">
                  <c:v>0.68079999999999996</c:v>
                </c:pt>
                <c:pt idx="1703">
                  <c:v>0.68119999999999992</c:v>
                </c:pt>
                <c:pt idx="1704">
                  <c:v>0.68159999999999998</c:v>
                </c:pt>
                <c:pt idx="1705">
                  <c:v>0.68199999999999994</c:v>
                </c:pt>
                <c:pt idx="1706">
                  <c:v>0.68240000000000001</c:v>
                </c:pt>
                <c:pt idx="1707">
                  <c:v>0.68279999999999996</c:v>
                </c:pt>
                <c:pt idx="1708">
                  <c:v>0.68320000000000003</c:v>
                </c:pt>
                <c:pt idx="1709">
                  <c:v>0.68359999999999999</c:v>
                </c:pt>
                <c:pt idx="1710">
                  <c:v>0.68400000000000005</c:v>
                </c:pt>
                <c:pt idx="1711">
                  <c:v>0.68440000000000001</c:v>
                </c:pt>
                <c:pt idx="1712">
                  <c:v>0.68479999999999996</c:v>
                </c:pt>
                <c:pt idx="1713">
                  <c:v>0.68519999999999992</c:v>
                </c:pt>
                <c:pt idx="1714">
                  <c:v>0.68559999999999999</c:v>
                </c:pt>
                <c:pt idx="1715">
                  <c:v>0.68599999999999994</c:v>
                </c:pt>
                <c:pt idx="1716">
                  <c:v>0.68640000000000001</c:v>
                </c:pt>
                <c:pt idx="1717">
                  <c:v>0.68679999999999997</c:v>
                </c:pt>
                <c:pt idx="1718">
                  <c:v>0.68720000000000003</c:v>
                </c:pt>
                <c:pt idx="1719">
                  <c:v>0.68759999999999999</c:v>
                </c:pt>
                <c:pt idx="1720">
                  <c:v>0.68800000000000006</c:v>
                </c:pt>
                <c:pt idx="1721">
                  <c:v>0.68840000000000001</c:v>
                </c:pt>
                <c:pt idx="1722">
                  <c:v>0.68880000000000008</c:v>
                </c:pt>
                <c:pt idx="1723">
                  <c:v>0.68919999999999992</c:v>
                </c:pt>
                <c:pt idx="1724">
                  <c:v>0.68959999999999999</c:v>
                </c:pt>
                <c:pt idx="1725">
                  <c:v>0.69</c:v>
                </c:pt>
                <c:pt idx="1726">
                  <c:v>0.69040000000000001</c:v>
                </c:pt>
                <c:pt idx="1727">
                  <c:v>0.69079999999999997</c:v>
                </c:pt>
                <c:pt idx="1728">
                  <c:v>0.69120000000000004</c:v>
                </c:pt>
                <c:pt idx="1729">
                  <c:v>0.69159999999999999</c:v>
                </c:pt>
                <c:pt idx="1730">
                  <c:v>0.69200000000000006</c:v>
                </c:pt>
                <c:pt idx="1731">
                  <c:v>0.69240000000000002</c:v>
                </c:pt>
                <c:pt idx="1732">
                  <c:v>0.69280000000000008</c:v>
                </c:pt>
                <c:pt idx="1733">
                  <c:v>0.69320000000000004</c:v>
                </c:pt>
                <c:pt idx="1734">
                  <c:v>0.69360000000000011</c:v>
                </c:pt>
                <c:pt idx="1735">
                  <c:v>0.69399999999999995</c:v>
                </c:pt>
                <c:pt idx="1736">
                  <c:v>0.69440000000000002</c:v>
                </c:pt>
                <c:pt idx="1737">
                  <c:v>0.69479999999999997</c:v>
                </c:pt>
                <c:pt idx="1738">
                  <c:v>0.69520000000000004</c:v>
                </c:pt>
                <c:pt idx="1739">
                  <c:v>0.6956</c:v>
                </c:pt>
                <c:pt idx="1740">
                  <c:v>0.69599999999999995</c:v>
                </c:pt>
                <c:pt idx="1741">
                  <c:v>0.69640000000000002</c:v>
                </c:pt>
                <c:pt idx="1742">
                  <c:v>0.69679999999999997</c:v>
                </c:pt>
                <c:pt idx="1743">
                  <c:v>0.69720000000000004</c:v>
                </c:pt>
                <c:pt idx="1744">
                  <c:v>0.6976</c:v>
                </c:pt>
                <c:pt idx="1745">
                  <c:v>0.69800000000000006</c:v>
                </c:pt>
                <c:pt idx="1746">
                  <c:v>0.69839999999999991</c:v>
                </c:pt>
                <c:pt idx="1747">
                  <c:v>0.69879999999999998</c:v>
                </c:pt>
                <c:pt idx="1748">
                  <c:v>0.69919999999999993</c:v>
                </c:pt>
                <c:pt idx="1749">
                  <c:v>0.6996</c:v>
                </c:pt>
                <c:pt idx="1750">
                  <c:v>0.7</c:v>
                </c:pt>
                <c:pt idx="1751">
                  <c:v>0.70040000000000002</c:v>
                </c:pt>
                <c:pt idx="1752">
                  <c:v>0.70079999999999998</c:v>
                </c:pt>
                <c:pt idx="1753">
                  <c:v>0.70120000000000005</c:v>
                </c:pt>
                <c:pt idx="1754">
                  <c:v>0.7016</c:v>
                </c:pt>
                <c:pt idx="1755">
                  <c:v>0.70200000000000007</c:v>
                </c:pt>
                <c:pt idx="1756">
                  <c:v>0.70240000000000002</c:v>
                </c:pt>
                <c:pt idx="1757">
                  <c:v>0.70279999999999998</c:v>
                </c:pt>
                <c:pt idx="1758">
                  <c:v>0.70319999999999994</c:v>
                </c:pt>
                <c:pt idx="1759">
                  <c:v>0.7036</c:v>
                </c:pt>
                <c:pt idx="1760">
                  <c:v>0.70399999999999996</c:v>
                </c:pt>
                <c:pt idx="1761">
                  <c:v>0.70440000000000003</c:v>
                </c:pt>
                <c:pt idx="1762">
                  <c:v>0.70479999999999998</c:v>
                </c:pt>
                <c:pt idx="1763">
                  <c:v>0.70520000000000005</c:v>
                </c:pt>
                <c:pt idx="1764">
                  <c:v>0.7056</c:v>
                </c:pt>
                <c:pt idx="1765">
                  <c:v>0.70600000000000007</c:v>
                </c:pt>
                <c:pt idx="1766">
                  <c:v>0.70640000000000003</c:v>
                </c:pt>
                <c:pt idx="1767">
                  <c:v>0.70680000000000009</c:v>
                </c:pt>
                <c:pt idx="1768">
                  <c:v>0.70719999999999994</c:v>
                </c:pt>
                <c:pt idx="1769">
                  <c:v>0.70760000000000001</c:v>
                </c:pt>
                <c:pt idx="1770">
                  <c:v>0.70799999999999996</c:v>
                </c:pt>
                <c:pt idx="1771">
                  <c:v>0.70840000000000003</c:v>
                </c:pt>
                <c:pt idx="1772">
                  <c:v>0.70879999999999999</c:v>
                </c:pt>
                <c:pt idx="1773">
                  <c:v>0.70920000000000005</c:v>
                </c:pt>
                <c:pt idx="1774">
                  <c:v>0.70960000000000001</c:v>
                </c:pt>
                <c:pt idx="1775">
                  <c:v>0.71</c:v>
                </c:pt>
                <c:pt idx="1776">
                  <c:v>0.71040000000000003</c:v>
                </c:pt>
                <c:pt idx="1777">
                  <c:v>0.71079999999999999</c:v>
                </c:pt>
                <c:pt idx="1778">
                  <c:v>0.71120000000000005</c:v>
                </c:pt>
                <c:pt idx="1779">
                  <c:v>0.7115999999999999</c:v>
                </c:pt>
                <c:pt idx="1780">
                  <c:v>0.71199999999999997</c:v>
                </c:pt>
                <c:pt idx="1781">
                  <c:v>0.71239999999999992</c:v>
                </c:pt>
                <c:pt idx="1782">
                  <c:v>0.71279999999999999</c:v>
                </c:pt>
                <c:pt idx="1783">
                  <c:v>0.71319999999999995</c:v>
                </c:pt>
                <c:pt idx="1784">
                  <c:v>0.71360000000000001</c:v>
                </c:pt>
                <c:pt idx="1785">
                  <c:v>0.71399999999999997</c:v>
                </c:pt>
                <c:pt idx="1786">
                  <c:v>0.71440000000000003</c:v>
                </c:pt>
                <c:pt idx="1787">
                  <c:v>0.71479999999999999</c:v>
                </c:pt>
                <c:pt idx="1788">
                  <c:v>0.71520000000000006</c:v>
                </c:pt>
                <c:pt idx="1789">
                  <c:v>0.71560000000000001</c:v>
                </c:pt>
                <c:pt idx="1790">
                  <c:v>0.71599999999999997</c:v>
                </c:pt>
                <c:pt idx="1791">
                  <c:v>0.71639999999999993</c:v>
                </c:pt>
                <c:pt idx="1792">
                  <c:v>0.71679999999999999</c:v>
                </c:pt>
                <c:pt idx="1793">
                  <c:v>0.71719999999999995</c:v>
                </c:pt>
                <c:pt idx="1794">
                  <c:v>0.71760000000000002</c:v>
                </c:pt>
                <c:pt idx="1795">
                  <c:v>0.71799999999999997</c:v>
                </c:pt>
                <c:pt idx="1796">
                  <c:v>0.71840000000000004</c:v>
                </c:pt>
                <c:pt idx="1797">
                  <c:v>0.71879999999999999</c:v>
                </c:pt>
                <c:pt idx="1798">
                  <c:v>0.71920000000000006</c:v>
                </c:pt>
                <c:pt idx="1799">
                  <c:v>0.71960000000000002</c:v>
                </c:pt>
                <c:pt idx="1800">
                  <c:v>0.72000000000000008</c:v>
                </c:pt>
                <c:pt idx="1801">
                  <c:v>0.72039999999999993</c:v>
                </c:pt>
                <c:pt idx="1802">
                  <c:v>0.7208</c:v>
                </c:pt>
                <c:pt idx="1803">
                  <c:v>0.72119999999999995</c:v>
                </c:pt>
                <c:pt idx="1804">
                  <c:v>0.72160000000000002</c:v>
                </c:pt>
                <c:pt idx="1805">
                  <c:v>0.72199999999999998</c:v>
                </c:pt>
                <c:pt idx="1806">
                  <c:v>0.72240000000000004</c:v>
                </c:pt>
                <c:pt idx="1807">
                  <c:v>0.7228</c:v>
                </c:pt>
                <c:pt idx="1808">
                  <c:v>0.72320000000000007</c:v>
                </c:pt>
                <c:pt idx="1809">
                  <c:v>0.72360000000000002</c:v>
                </c:pt>
                <c:pt idx="1810">
                  <c:v>0.72400000000000009</c:v>
                </c:pt>
                <c:pt idx="1811">
                  <c:v>0.72440000000000004</c:v>
                </c:pt>
                <c:pt idx="1812">
                  <c:v>0.7248</c:v>
                </c:pt>
                <c:pt idx="1813">
                  <c:v>0.72519999999999996</c:v>
                </c:pt>
                <c:pt idx="1814">
                  <c:v>0.72559999999999991</c:v>
                </c:pt>
                <c:pt idx="1815">
                  <c:v>0.72599999999999998</c:v>
                </c:pt>
                <c:pt idx="1816">
                  <c:v>0.72639999999999993</c:v>
                </c:pt>
                <c:pt idx="1817">
                  <c:v>0.7268</c:v>
                </c:pt>
                <c:pt idx="1818">
                  <c:v>0.72719999999999996</c:v>
                </c:pt>
                <c:pt idx="1819">
                  <c:v>0.72760000000000002</c:v>
                </c:pt>
                <c:pt idx="1820">
                  <c:v>0.72799999999999998</c:v>
                </c:pt>
                <c:pt idx="1821">
                  <c:v>0.72840000000000005</c:v>
                </c:pt>
                <c:pt idx="1822">
                  <c:v>0.7288</c:v>
                </c:pt>
                <c:pt idx="1823">
                  <c:v>0.72920000000000007</c:v>
                </c:pt>
                <c:pt idx="1824">
                  <c:v>0.72959999999999992</c:v>
                </c:pt>
                <c:pt idx="1825">
                  <c:v>0.73</c:v>
                </c:pt>
                <c:pt idx="1826">
                  <c:v>0.73039999999999994</c:v>
                </c:pt>
                <c:pt idx="1827">
                  <c:v>0.73080000000000001</c:v>
                </c:pt>
                <c:pt idx="1828">
                  <c:v>0.73119999999999996</c:v>
                </c:pt>
                <c:pt idx="1829">
                  <c:v>0.73160000000000003</c:v>
                </c:pt>
                <c:pt idx="1830">
                  <c:v>0.73199999999999998</c:v>
                </c:pt>
                <c:pt idx="1831">
                  <c:v>0.73240000000000005</c:v>
                </c:pt>
                <c:pt idx="1832">
                  <c:v>0.73280000000000001</c:v>
                </c:pt>
                <c:pt idx="1833">
                  <c:v>0.73320000000000007</c:v>
                </c:pt>
                <c:pt idx="1834">
                  <c:v>0.73360000000000003</c:v>
                </c:pt>
                <c:pt idx="1835">
                  <c:v>0.73399999999999999</c:v>
                </c:pt>
                <c:pt idx="1836">
                  <c:v>0.73439999999999994</c:v>
                </c:pt>
                <c:pt idx="1837">
                  <c:v>0.73480000000000001</c:v>
                </c:pt>
                <c:pt idx="1838">
                  <c:v>0.73519999999999996</c:v>
                </c:pt>
                <c:pt idx="1839">
                  <c:v>0.73560000000000003</c:v>
                </c:pt>
                <c:pt idx="1840">
                  <c:v>0.73599999999999999</c:v>
                </c:pt>
                <c:pt idx="1841">
                  <c:v>0.73640000000000005</c:v>
                </c:pt>
                <c:pt idx="1842">
                  <c:v>0.73680000000000001</c:v>
                </c:pt>
                <c:pt idx="1843">
                  <c:v>0.73720000000000008</c:v>
                </c:pt>
                <c:pt idx="1844">
                  <c:v>0.73760000000000003</c:v>
                </c:pt>
                <c:pt idx="1845">
                  <c:v>0.7380000000000001</c:v>
                </c:pt>
                <c:pt idx="1846">
                  <c:v>0.73839999999999995</c:v>
                </c:pt>
                <c:pt idx="1847">
                  <c:v>0.73880000000000001</c:v>
                </c:pt>
                <c:pt idx="1848">
                  <c:v>0.73919999999999997</c:v>
                </c:pt>
                <c:pt idx="1849">
                  <c:v>0.73960000000000004</c:v>
                </c:pt>
                <c:pt idx="1850">
                  <c:v>0.74</c:v>
                </c:pt>
                <c:pt idx="1851">
                  <c:v>0.74039999999999995</c:v>
                </c:pt>
                <c:pt idx="1852">
                  <c:v>0.74080000000000001</c:v>
                </c:pt>
                <c:pt idx="1853">
                  <c:v>0.74119999999999997</c:v>
                </c:pt>
                <c:pt idx="1854">
                  <c:v>0.74160000000000004</c:v>
                </c:pt>
                <c:pt idx="1855">
                  <c:v>0.74199999999999999</c:v>
                </c:pt>
                <c:pt idx="1856">
                  <c:v>0.74240000000000006</c:v>
                </c:pt>
                <c:pt idx="1857">
                  <c:v>0.7427999999999999</c:v>
                </c:pt>
                <c:pt idx="1858">
                  <c:v>0.74319999999999997</c:v>
                </c:pt>
                <c:pt idx="1859">
                  <c:v>0.74359999999999993</c:v>
                </c:pt>
                <c:pt idx="1860">
                  <c:v>0.74399999999999999</c:v>
                </c:pt>
                <c:pt idx="1861">
                  <c:v>0.74439999999999995</c:v>
                </c:pt>
                <c:pt idx="1862">
                  <c:v>0.74480000000000002</c:v>
                </c:pt>
                <c:pt idx="1863">
                  <c:v>0.74519999999999997</c:v>
                </c:pt>
                <c:pt idx="1864">
                  <c:v>0.74560000000000004</c:v>
                </c:pt>
                <c:pt idx="1865">
                  <c:v>0.746</c:v>
                </c:pt>
                <c:pt idx="1866">
                  <c:v>0.74640000000000006</c:v>
                </c:pt>
                <c:pt idx="1867">
                  <c:v>0.74680000000000002</c:v>
                </c:pt>
                <c:pt idx="1868">
                  <c:v>0.74719999999999998</c:v>
                </c:pt>
                <c:pt idx="1869">
                  <c:v>0.74759999999999993</c:v>
                </c:pt>
                <c:pt idx="1870">
                  <c:v>0.748</c:v>
                </c:pt>
                <c:pt idx="1871">
                  <c:v>0.74839999999999995</c:v>
                </c:pt>
                <c:pt idx="1872">
                  <c:v>0.74880000000000002</c:v>
                </c:pt>
                <c:pt idx="1873">
                  <c:v>0.74919999999999998</c:v>
                </c:pt>
                <c:pt idx="1874">
                  <c:v>0.74960000000000004</c:v>
                </c:pt>
                <c:pt idx="1875">
                  <c:v>0.75</c:v>
                </c:pt>
                <c:pt idx="1876">
                  <c:v>0.75040000000000007</c:v>
                </c:pt>
                <c:pt idx="1877">
                  <c:v>0.75080000000000002</c:v>
                </c:pt>
                <c:pt idx="1878">
                  <c:v>0.75120000000000009</c:v>
                </c:pt>
                <c:pt idx="1879">
                  <c:v>0.75159999999999993</c:v>
                </c:pt>
                <c:pt idx="1880">
                  <c:v>0.752</c:v>
                </c:pt>
                <c:pt idx="1881">
                  <c:v>0.75239999999999996</c:v>
                </c:pt>
                <c:pt idx="1882">
                  <c:v>0.75280000000000002</c:v>
                </c:pt>
                <c:pt idx="1883">
                  <c:v>0.75319999999999998</c:v>
                </c:pt>
                <c:pt idx="1884">
                  <c:v>0.75360000000000005</c:v>
                </c:pt>
                <c:pt idx="1885">
                  <c:v>0.754</c:v>
                </c:pt>
                <c:pt idx="1886">
                  <c:v>0.75439999999999996</c:v>
                </c:pt>
                <c:pt idx="1887">
                  <c:v>0.75480000000000003</c:v>
                </c:pt>
                <c:pt idx="1888">
                  <c:v>0.75519999999999998</c:v>
                </c:pt>
                <c:pt idx="1889">
                  <c:v>0.75560000000000005</c:v>
                </c:pt>
                <c:pt idx="1890">
                  <c:v>0.75600000000000001</c:v>
                </c:pt>
                <c:pt idx="1891">
                  <c:v>0.75639999999999996</c:v>
                </c:pt>
                <c:pt idx="1892">
                  <c:v>0.75679999999999992</c:v>
                </c:pt>
                <c:pt idx="1893">
                  <c:v>0.75719999999999998</c:v>
                </c:pt>
                <c:pt idx="1894">
                  <c:v>0.75759999999999994</c:v>
                </c:pt>
                <c:pt idx="1895">
                  <c:v>0.75800000000000001</c:v>
                </c:pt>
                <c:pt idx="1896">
                  <c:v>0.75839999999999996</c:v>
                </c:pt>
                <c:pt idx="1897">
                  <c:v>0.75880000000000003</c:v>
                </c:pt>
                <c:pt idx="1898">
                  <c:v>0.75919999999999999</c:v>
                </c:pt>
                <c:pt idx="1899">
                  <c:v>0.75960000000000005</c:v>
                </c:pt>
                <c:pt idx="1900">
                  <c:v>0.76</c:v>
                </c:pt>
                <c:pt idx="1901">
                  <c:v>0.76040000000000008</c:v>
                </c:pt>
                <c:pt idx="1902">
                  <c:v>0.76079999999999992</c:v>
                </c:pt>
                <c:pt idx="1903">
                  <c:v>0.76119999999999999</c:v>
                </c:pt>
                <c:pt idx="1904">
                  <c:v>0.76159999999999994</c:v>
                </c:pt>
                <c:pt idx="1905">
                  <c:v>0.76200000000000001</c:v>
                </c:pt>
                <c:pt idx="1906">
                  <c:v>0.76239999999999997</c:v>
                </c:pt>
                <c:pt idx="1907">
                  <c:v>0.76280000000000003</c:v>
                </c:pt>
                <c:pt idx="1908">
                  <c:v>0.76319999999999999</c:v>
                </c:pt>
                <c:pt idx="1909">
                  <c:v>0.76360000000000006</c:v>
                </c:pt>
                <c:pt idx="1910">
                  <c:v>0.76400000000000001</c:v>
                </c:pt>
                <c:pt idx="1911">
                  <c:v>0.76440000000000008</c:v>
                </c:pt>
                <c:pt idx="1912">
                  <c:v>0.76480000000000004</c:v>
                </c:pt>
                <c:pt idx="1913">
                  <c:v>0.76519999999999999</c:v>
                </c:pt>
                <c:pt idx="1914">
                  <c:v>0.76559999999999995</c:v>
                </c:pt>
                <c:pt idx="1915">
                  <c:v>0.76600000000000001</c:v>
                </c:pt>
                <c:pt idx="1916">
                  <c:v>0.76639999999999997</c:v>
                </c:pt>
                <c:pt idx="1917">
                  <c:v>0.76680000000000004</c:v>
                </c:pt>
                <c:pt idx="1918">
                  <c:v>0.76719999999999999</c:v>
                </c:pt>
                <c:pt idx="1919">
                  <c:v>0.76760000000000006</c:v>
                </c:pt>
                <c:pt idx="1920">
                  <c:v>0.76800000000000002</c:v>
                </c:pt>
                <c:pt idx="1921">
                  <c:v>0.76840000000000008</c:v>
                </c:pt>
                <c:pt idx="1922">
                  <c:v>0.76880000000000004</c:v>
                </c:pt>
                <c:pt idx="1923">
                  <c:v>0.76919999999999999</c:v>
                </c:pt>
                <c:pt idx="1924">
                  <c:v>0.76959999999999995</c:v>
                </c:pt>
                <c:pt idx="1925">
                  <c:v>0.76999999999999991</c:v>
                </c:pt>
                <c:pt idx="1926">
                  <c:v>0.77039999999999997</c:v>
                </c:pt>
                <c:pt idx="1927">
                  <c:v>0.77079999999999993</c:v>
                </c:pt>
                <c:pt idx="1928">
                  <c:v>0.7712</c:v>
                </c:pt>
                <c:pt idx="1929">
                  <c:v>0.77159999999999995</c:v>
                </c:pt>
                <c:pt idx="1930">
                  <c:v>0.77200000000000002</c:v>
                </c:pt>
                <c:pt idx="1931">
                  <c:v>0.77239999999999998</c:v>
                </c:pt>
                <c:pt idx="1932">
                  <c:v>0.77280000000000004</c:v>
                </c:pt>
                <c:pt idx="1933">
                  <c:v>0.7732</c:v>
                </c:pt>
                <c:pt idx="1934">
                  <c:v>0.77360000000000007</c:v>
                </c:pt>
                <c:pt idx="1935">
                  <c:v>0.77399999999999991</c:v>
                </c:pt>
                <c:pt idx="1936">
                  <c:v>0.77439999999999998</c:v>
                </c:pt>
                <c:pt idx="1937">
                  <c:v>0.77479999999999993</c:v>
                </c:pt>
                <c:pt idx="1938">
                  <c:v>0.7752</c:v>
                </c:pt>
                <c:pt idx="1939">
                  <c:v>0.77559999999999996</c:v>
                </c:pt>
                <c:pt idx="1940">
                  <c:v>0.77600000000000002</c:v>
                </c:pt>
                <c:pt idx="1941">
                  <c:v>0.77639999999999998</c:v>
                </c:pt>
                <c:pt idx="1942">
                  <c:v>0.77680000000000005</c:v>
                </c:pt>
                <c:pt idx="1943">
                  <c:v>0.7772</c:v>
                </c:pt>
                <c:pt idx="1944">
                  <c:v>0.77760000000000007</c:v>
                </c:pt>
                <c:pt idx="1945">
                  <c:v>0.77800000000000002</c:v>
                </c:pt>
                <c:pt idx="1946">
                  <c:v>0.77839999999999998</c:v>
                </c:pt>
                <c:pt idx="1947">
                  <c:v>0.77879999999999994</c:v>
                </c:pt>
                <c:pt idx="1948">
                  <c:v>0.7792</c:v>
                </c:pt>
                <c:pt idx="1949">
                  <c:v>0.77959999999999996</c:v>
                </c:pt>
                <c:pt idx="1950">
                  <c:v>0.78</c:v>
                </c:pt>
                <c:pt idx="1951">
                  <c:v>0.78039999999999998</c:v>
                </c:pt>
                <c:pt idx="1952">
                  <c:v>0.78080000000000005</c:v>
                </c:pt>
                <c:pt idx="1953">
                  <c:v>0.78120000000000001</c:v>
                </c:pt>
                <c:pt idx="1954">
                  <c:v>0.78160000000000007</c:v>
                </c:pt>
                <c:pt idx="1955">
                  <c:v>0.78200000000000003</c:v>
                </c:pt>
                <c:pt idx="1956">
                  <c:v>0.7824000000000001</c:v>
                </c:pt>
                <c:pt idx="1957">
                  <c:v>0.78280000000000005</c:v>
                </c:pt>
                <c:pt idx="1958">
                  <c:v>0.78320000000000001</c:v>
                </c:pt>
                <c:pt idx="1959">
                  <c:v>0.78359999999999996</c:v>
                </c:pt>
                <c:pt idx="1960">
                  <c:v>0.78400000000000003</c:v>
                </c:pt>
                <c:pt idx="1961">
                  <c:v>0.78439999999999999</c:v>
                </c:pt>
                <c:pt idx="1962">
                  <c:v>0.78479999999999994</c:v>
                </c:pt>
                <c:pt idx="1963">
                  <c:v>0.78520000000000001</c:v>
                </c:pt>
                <c:pt idx="1964">
                  <c:v>0.78559999999999997</c:v>
                </c:pt>
                <c:pt idx="1965">
                  <c:v>0.78600000000000003</c:v>
                </c:pt>
                <c:pt idx="1966">
                  <c:v>0.78639999999999999</c:v>
                </c:pt>
                <c:pt idx="1967">
                  <c:v>0.78680000000000005</c:v>
                </c:pt>
                <c:pt idx="1968">
                  <c:v>0.78720000000000001</c:v>
                </c:pt>
                <c:pt idx="1969">
                  <c:v>0.78759999999999997</c:v>
                </c:pt>
                <c:pt idx="1970">
                  <c:v>0.78799999999999992</c:v>
                </c:pt>
                <c:pt idx="1971">
                  <c:v>0.78839999999999999</c:v>
                </c:pt>
                <c:pt idx="1972">
                  <c:v>0.78879999999999995</c:v>
                </c:pt>
                <c:pt idx="1973">
                  <c:v>0.78920000000000001</c:v>
                </c:pt>
                <c:pt idx="1974">
                  <c:v>0.78959999999999997</c:v>
                </c:pt>
                <c:pt idx="1975">
                  <c:v>0.79</c:v>
                </c:pt>
                <c:pt idx="1976">
                  <c:v>0.79039999999999999</c:v>
                </c:pt>
                <c:pt idx="1977">
                  <c:v>0.79080000000000006</c:v>
                </c:pt>
                <c:pt idx="1978">
                  <c:v>0.79120000000000001</c:v>
                </c:pt>
                <c:pt idx="1979">
                  <c:v>0.79160000000000008</c:v>
                </c:pt>
                <c:pt idx="1980">
                  <c:v>0.79199999999999993</c:v>
                </c:pt>
                <c:pt idx="1981">
                  <c:v>0.79239999999999999</c:v>
                </c:pt>
                <c:pt idx="1982">
                  <c:v>0.79279999999999995</c:v>
                </c:pt>
                <c:pt idx="1983">
                  <c:v>0.79320000000000002</c:v>
                </c:pt>
                <c:pt idx="1984">
                  <c:v>0.79359999999999997</c:v>
                </c:pt>
                <c:pt idx="1985">
                  <c:v>0.79400000000000004</c:v>
                </c:pt>
                <c:pt idx="1986">
                  <c:v>0.7944</c:v>
                </c:pt>
                <c:pt idx="1987">
                  <c:v>0.79480000000000006</c:v>
                </c:pt>
                <c:pt idx="1988">
                  <c:v>0.79520000000000002</c:v>
                </c:pt>
                <c:pt idx="1989">
                  <c:v>0.79560000000000008</c:v>
                </c:pt>
                <c:pt idx="1990">
                  <c:v>0.79600000000000004</c:v>
                </c:pt>
                <c:pt idx="1991">
                  <c:v>0.7964</c:v>
                </c:pt>
                <c:pt idx="1992">
                  <c:v>0.79679999999999995</c:v>
                </c:pt>
                <c:pt idx="1993">
                  <c:v>0.79720000000000002</c:v>
                </c:pt>
                <c:pt idx="1994">
                  <c:v>0.79759999999999998</c:v>
                </c:pt>
                <c:pt idx="1995">
                  <c:v>0.79800000000000004</c:v>
                </c:pt>
                <c:pt idx="1996">
                  <c:v>0.7984</c:v>
                </c:pt>
                <c:pt idx="1997">
                  <c:v>0.79879999999999995</c:v>
                </c:pt>
                <c:pt idx="1998">
                  <c:v>0.79920000000000002</c:v>
                </c:pt>
                <c:pt idx="1999">
                  <c:v>0.79959999999999998</c:v>
                </c:pt>
                <c:pt idx="2000">
                  <c:v>0.8</c:v>
                </c:pt>
                <c:pt idx="2001">
                  <c:v>0.8004</c:v>
                </c:pt>
                <c:pt idx="2002">
                  <c:v>0.80079999999999996</c:v>
                </c:pt>
                <c:pt idx="2003">
                  <c:v>0.80119999999999991</c:v>
                </c:pt>
                <c:pt idx="2004">
                  <c:v>0.80159999999999998</c:v>
                </c:pt>
                <c:pt idx="2005">
                  <c:v>0.80199999999999994</c:v>
                </c:pt>
                <c:pt idx="2006">
                  <c:v>0.8024</c:v>
                </c:pt>
                <c:pt idx="2007">
                  <c:v>0.80279999999999996</c:v>
                </c:pt>
                <c:pt idx="2008">
                  <c:v>0.80320000000000003</c:v>
                </c:pt>
                <c:pt idx="2009">
                  <c:v>0.80359999999999998</c:v>
                </c:pt>
                <c:pt idx="2010">
                  <c:v>0.80400000000000005</c:v>
                </c:pt>
                <c:pt idx="2011">
                  <c:v>0.8044</c:v>
                </c:pt>
                <c:pt idx="2012">
                  <c:v>0.80480000000000007</c:v>
                </c:pt>
                <c:pt idx="2013">
                  <c:v>0.80519999999999992</c:v>
                </c:pt>
                <c:pt idx="2014">
                  <c:v>0.80559999999999998</c:v>
                </c:pt>
                <c:pt idx="2015">
                  <c:v>0.80599999999999994</c:v>
                </c:pt>
                <c:pt idx="2016">
                  <c:v>0.80640000000000001</c:v>
                </c:pt>
                <c:pt idx="2017">
                  <c:v>0.80679999999999996</c:v>
                </c:pt>
                <c:pt idx="2018">
                  <c:v>0.80720000000000003</c:v>
                </c:pt>
                <c:pt idx="2019">
                  <c:v>0.80759999999999998</c:v>
                </c:pt>
                <c:pt idx="2020">
                  <c:v>0.80800000000000005</c:v>
                </c:pt>
                <c:pt idx="2021">
                  <c:v>0.80840000000000001</c:v>
                </c:pt>
                <c:pt idx="2022">
                  <c:v>0.80880000000000007</c:v>
                </c:pt>
                <c:pt idx="2023">
                  <c:v>0.80920000000000003</c:v>
                </c:pt>
                <c:pt idx="2024">
                  <c:v>0.80959999999999999</c:v>
                </c:pt>
                <c:pt idx="2025">
                  <c:v>0.80999999999999994</c:v>
                </c:pt>
                <c:pt idx="2026">
                  <c:v>0.81040000000000001</c:v>
                </c:pt>
                <c:pt idx="2027">
                  <c:v>0.81079999999999997</c:v>
                </c:pt>
                <c:pt idx="2028">
                  <c:v>0.81120000000000003</c:v>
                </c:pt>
                <c:pt idx="2029">
                  <c:v>0.81159999999999999</c:v>
                </c:pt>
                <c:pt idx="2030">
                  <c:v>0.81200000000000006</c:v>
                </c:pt>
                <c:pt idx="2031">
                  <c:v>0.81240000000000001</c:v>
                </c:pt>
                <c:pt idx="2032">
                  <c:v>0.81280000000000008</c:v>
                </c:pt>
                <c:pt idx="2033">
                  <c:v>0.81320000000000003</c:v>
                </c:pt>
                <c:pt idx="2034">
                  <c:v>0.81359999999999999</c:v>
                </c:pt>
                <c:pt idx="2035">
                  <c:v>0.81400000000000006</c:v>
                </c:pt>
                <c:pt idx="2036">
                  <c:v>0.8143999999999999</c:v>
                </c:pt>
                <c:pt idx="2037">
                  <c:v>0.81479999999999997</c:v>
                </c:pt>
                <c:pt idx="2038">
                  <c:v>0.81519999999999992</c:v>
                </c:pt>
                <c:pt idx="2039">
                  <c:v>0.81559999999999999</c:v>
                </c:pt>
                <c:pt idx="2040">
                  <c:v>0.81599999999999995</c:v>
                </c:pt>
                <c:pt idx="2041">
                  <c:v>0.81640000000000001</c:v>
                </c:pt>
                <c:pt idx="2042">
                  <c:v>0.81679999999999997</c:v>
                </c:pt>
                <c:pt idx="2043">
                  <c:v>0.81720000000000004</c:v>
                </c:pt>
                <c:pt idx="2044">
                  <c:v>0.81759999999999999</c:v>
                </c:pt>
                <c:pt idx="2045">
                  <c:v>0.81800000000000006</c:v>
                </c:pt>
                <c:pt idx="2046">
                  <c:v>0.81840000000000002</c:v>
                </c:pt>
                <c:pt idx="2047">
                  <c:v>0.81879999999999997</c:v>
                </c:pt>
                <c:pt idx="2048">
                  <c:v>0.81919999999999993</c:v>
                </c:pt>
                <c:pt idx="2049">
                  <c:v>0.8196</c:v>
                </c:pt>
                <c:pt idx="2050">
                  <c:v>0.82</c:v>
                </c:pt>
                <c:pt idx="2051">
                  <c:v>0.82040000000000002</c:v>
                </c:pt>
                <c:pt idx="2052">
                  <c:v>0.82079999999999997</c:v>
                </c:pt>
                <c:pt idx="2053">
                  <c:v>0.82120000000000004</c:v>
                </c:pt>
                <c:pt idx="2054">
                  <c:v>0.8216</c:v>
                </c:pt>
                <c:pt idx="2055">
                  <c:v>0.82200000000000006</c:v>
                </c:pt>
                <c:pt idx="2056">
                  <c:v>0.82240000000000002</c:v>
                </c:pt>
                <c:pt idx="2057">
                  <c:v>0.82280000000000009</c:v>
                </c:pt>
                <c:pt idx="2058">
                  <c:v>0.82319999999999993</c:v>
                </c:pt>
                <c:pt idx="2059">
                  <c:v>0.8236</c:v>
                </c:pt>
                <c:pt idx="2060">
                  <c:v>0.82399999999999995</c:v>
                </c:pt>
                <c:pt idx="2061">
                  <c:v>0.82440000000000002</c:v>
                </c:pt>
                <c:pt idx="2062">
                  <c:v>0.82479999999999998</c:v>
                </c:pt>
                <c:pt idx="2063">
                  <c:v>0.82520000000000004</c:v>
                </c:pt>
                <c:pt idx="2064">
                  <c:v>0.8256</c:v>
                </c:pt>
                <c:pt idx="2065">
                  <c:v>0.82600000000000007</c:v>
                </c:pt>
                <c:pt idx="2066">
                  <c:v>0.82640000000000002</c:v>
                </c:pt>
                <c:pt idx="2067">
                  <c:v>0.82680000000000009</c:v>
                </c:pt>
                <c:pt idx="2068">
                  <c:v>0.82720000000000005</c:v>
                </c:pt>
                <c:pt idx="2069">
                  <c:v>0.8276</c:v>
                </c:pt>
                <c:pt idx="2070">
                  <c:v>0.82799999999999996</c:v>
                </c:pt>
                <c:pt idx="2071">
                  <c:v>0.82840000000000003</c:v>
                </c:pt>
                <c:pt idx="2072">
                  <c:v>0.82879999999999998</c:v>
                </c:pt>
                <c:pt idx="2073">
                  <c:v>0.82919999999999994</c:v>
                </c:pt>
                <c:pt idx="2074">
                  <c:v>0.8296</c:v>
                </c:pt>
                <c:pt idx="2075">
                  <c:v>0.83</c:v>
                </c:pt>
                <c:pt idx="2076">
                  <c:v>0.83040000000000003</c:v>
                </c:pt>
                <c:pt idx="2077">
                  <c:v>0.83079999999999998</c:v>
                </c:pt>
                <c:pt idx="2078">
                  <c:v>0.83120000000000005</c:v>
                </c:pt>
                <c:pt idx="2079">
                  <c:v>0.83160000000000001</c:v>
                </c:pt>
                <c:pt idx="2080">
                  <c:v>0.83199999999999996</c:v>
                </c:pt>
                <c:pt idx="2081">
                  <c:v>0.83239999999999992</c:v>
                </c:pt>
                <c:pt idx="2082">
                  <c:v>0.83279999999999998</c:v>
                </c:pt>
                <c:pt idx="2083">
                  <c:v>0.83319999999999994</c:v>
                </c:pt>
                <c:pt idx="2084">
                  <c:v>0.83360000000000001</c:v>
                </c:pt>
                <c:pt idx="2085">
                  <c:v>0.83399999999999996</c:v>
                </c:pt>
                <c:pt idx="2086">
                  <c:v>0.83440000000000003</c:v>
                </c:pt>
                <c:pt idx="2087">
                  <c:v>0.83479999999999999</c:v>
                </c:pt>
                <c:pt idx="2088">
                  <c:v>0.83520000000000005</c:v>
                </c:pt>
                <c:pt idx="2089">
                  <c:v>0.83560000000000001</c:v>
                </c:pt>
                <c:pt idx="2090">
                  <c:v>0.83600000000000008</c:v>
                </c:pt>
                <c:pt idx="2091">
                  <c:v>0.83639999999999992</c:v>
                </c:pt>
                <c:pt idx="2092">
                  <c:v>0.83679999999999999</c:v>
                </c:pt>
                <c:pt idx="2093">
                  <c:v>0.83719999999999994</c:v>
                </c:pt>
                <c:pt idx="2094">
                  <c:v>0.83760000000000001</c:v>
                </c:pt>
                <c:pt idx="2095">
                  <c:v>0.83799999999999997</c:v>
                </c:pt>
                <c:pt idx="2096">
                  <c:v>0.83840000000000003</c:v>
                </c:pt>
                <c:pt idx="2097">
                  <c:v>0.83879999999999999</c:v>
                </c:pt>
                <c:pt idx="2098">
                  <c:v>0.83920000000000006</c:v>
                </c:pt>
                <c:pt idx="2099">
                  <c:v>0.83960000000000001</c:v>
                </c:pt>
                <c:pt idx="2100">
                  <c:v>0.84000000000000008</c:v>
                </c:pt>
                <c:pt idx="2101">
                  <c:v>0.84040000000000004</c:v>
                </c:pt>
                <c:pt idx="2102">
                  <c:v>0.84079999999999999</c:v>
                </c:pt>
                <c:pt idx="2103">
                  <c:v>0.84119999999999995</c:v>
                </c:pt>
                <c:pt idx="2104">
                  <c:v>0.84160000000000001</c:v>
                </c:pt>
                <c:pt idx="2105">
                  <c:v>0.84199999999999997</c:v>
                </c:pt>
                <c:pt idx="2106">
                  <c:v>0.84240000000000004</c:v>
                </c:pt>
                <c:pt idx="2107">
                  <c:v>0.84279999999999999</c:v>
                </c:pt>
                <c:pt idx="2108">
                  <c:v>0.84319999999999995</c:v>
                </c:pt>
                <c:pt idx="2109">
                  <c:v>0.84360000000000002</c:v>
                </c:pt>
                <c:pt idx="2110">
                  <c:v>0.84399999999999997</c:v>
                </c:pt>
                <c:pt idx="2111">
                  <c:v>0.84440000000000004</c:v>
                </c:pt>
                <c:pt idx="2112">
                  <c:v>0.8448</c:v>
                </c:pt>
                <c:pt idx="2113">
                  <c:v>0.84520000000000006</c:v>
                </c:pt>
                <c:pt idx="2114">
                  <c:v>0.84559999999999991</c:v>
                </c:pt>
                <c:pt idx="2115">
                  <c:v>0.84599999999999997</c:v>
                </c:pt>
                <c:pt idx="2116">
                  <c:v>0.84639999999999993</c:v>
                </c:pt>
                <c:pt idx="2117">
                  <c:v>0.8468</c:v>
                </c:pt>
                <c:pt idx="2118">
                  <c:v>0.84719999999999995</c:v>
                </c:pt>
                <c:pt idx="2119">
                  <c:v>0.84760000000000002</c:v>
                </c:pt>
                <c:pt idx="2120">
                  <c:v>0.84799999999999998</c:v>
                </c:pt>
                <c:pt idx="2121">
                  <c:v>0.84840000000000004</c:v>
                </c:pt>
                <c:pt idx="2122">
                  <c:v>0.8488</c:v>
                </c:pt>
                <c:pt idx="2123">
                  <c:v>0.84920000000000007</c:v>
                </c:pt>
                <c:pt idx="2124">
                  <c:v>0.84960000000000002</c:v>
                </c:pt>
                <c:pt idx="2125">
                  <c:v>0.85</c:v>
                </c:pt>
                <c:pt idx="2126">
                  <c:v>0.85039999999999993</c:v>
                </c:pt>
                <c:pt idx="2127">
                  <c:v>0.8508</c:v>
                </c:pt>
                <c:pt idx="2128">
                  <c:v>0.85119999999999996</c:v>
                </c:pt>
                <c:pt idx="2129">
                  <c:v>0.85160000000000002</c:v>
                </c:pt>
                <c:pt idx="2130">
                  <c:v>0.85199999999999998</c:v>
                </c:pt>
                <c:pt idx="2131">
                  <c:v>0.85240000000000005</c:v>
                </c:pt>
                <c:pt idx="2132">
                  <c:v>0.8528</c:v>
                </c:pt>
                <c:pt idx="2133">
                  <c:v>0.85320000000000007</c:v>
                </c:pt>
                <c:pt idx="2134">
                  <c:v>0.85360000000000003</c:v>
                </c:pt>
                <c:pt idx="2135">
                  <c:v>0.85400000000000009</c:v>
                </c:pt>
                <c:pt idx="2136">
                  <c:v>0.85439999999999994</c:v>
                </c:pt>
                <c:pt idx="2137">
                  <c:v>0.8548</c:v>
                </c:pt>
                <c:pt idx="2138">
                  <c:v>0.85519999999999996</c:v>
                </c:pt>
                <c:pt idx="2139">
                  <c:v>0.85560000000000003</c:v>
                </c:pt>
                <c:pt idx="2140">
                  <c:v>0.85599999999999998</c:v>
                </c:pt>
                <c:pt idx="2141">
                  <c:v>0.85640000000000005</c:v>
                </c:pt>
                <c:pt idx="2142">
                  <c:v>0.85680000000000001</c:v>
                </c:pt>
                <c:pt idx="2143">
                  <c:v>0.85720000000000007</c:v>
                </c:pt>
                <c:pt idx="2144">
                  <c:v>0.85760000000000003</c:v>
                </c:pt>
                <c:pt idx="2145">
                  <c:v>0.85799999999999998</c:v>
                </c:pt>
                <c:pt idx="2146">
                  <c:v>0.85840000000000005</c:v>
                </c:pt>
                <c:pt idx="2147">
                  <c:v>0.8587999999999999</c:v>
                </c:pt>
                <c:pt idx="2148">
                  <c:v>0.85919999999999996</c:v>
                </c:pt>
                <c:pt idx="2149">
                  <c:v>0.85959999999999992</c:v>
                </c:pt>
                <c:pt idx="2150">
                  <c:v>0.86</c:v>
                </c:pt>
                <c:pt idx="2151">
                  <c:v>0.86039999999999994</c:v>
                </c:pt>
                <c:pt idx="2152">
                  <c:v>0.86080000000000001</c:v>
                </c:pt>
                <c:pt idx="2153">
                  <c:v>0.86119999999999997</c:v>
                </c:pt>
                <c:pt idx="2154">
                  <c:v>0.86160000000000003</c:v>
                </c:pt>
                <c:pt idx="2155">
                  <c:v>0.86199999999999999</c:v>
                </c:pt>
                <c:pt idx="2156">
                  <c:v>0.86240000000000006</c:v>
                </c:pt>
                <c:pt idx="2157">
                  <c:v>0.86280000000000001</c:v>
                </c:pt>
                <c:pt idx="2158">
                  <c:v>0.86319999999999997</c:v>
                </c:pt>
                <c:pt idx="2159">
                  <c:v>0.86359999999999992</c:v>
                </c:pt>
                <c:pt idx="2160">
                  <c:v>0.86399999999999999</c:v>
                </c:pt>
                <c:pt idx="2161">
                  <c:v>0.86439999999999995</c:v>
                </c:pt>
                <c:pt idx="2162">
                  <c:v>0.86480000000000001</c:v>
                </c:pt>
                <c:pt idx="2163">
                  <c:v>0.86519999999999997</c:v>
                </c:pt>
                <c:pt idx="2164">
                  <c:v>0.86560000000000004</c:v>
                </c:pt>
                <c:pt idx="2165">
                  <c:v>0.86599999999999999</c:v>
                </c:pt>
                <c:pt idx="2166">
                  <c:v>0.86640000000000006</c:v>
                </c:pt>
                <c:pt idx="2167">
                  <c:v>0.86680000000000001</c:v>
                </c:pt>
                <c:pt idx="2168">
                  <c:v>0.86720000000000008</c:v>
                </c:pt>
                <c:pt idx="2169">
                  <c:v>0.86759999999999993</c:v>
                </c:pt>
                <c:pt idx="2170">
                  <c:v>0.86799999999999999</c:v>
                </c:pt>
                <c:pt idx="2171">
                  <c:v>0.86839999999999995</c:v>
                </c:pt>
                <c:pt idx="2172">
                  <c:v>0.86880000000000002</c:v>
                </c:pt>
                <c:pt idx="2173">
                  <c:v>0.86919999999999997</c:v>
                </c:pt>
                <c:pt idx="2174">
                  <c:v>0.86960000000000004</c:v>
                </c:pt>
                <c:pt idx="2175">
                  <c:v>0.87</c:v>
                </c:pt>
                <c:pt idx="2176">
                  <c:v>0.87040000000000006</c:v>
                </c:pt>
                <c:pt idx="2177">
                  <c:v>0.87080000000000002</c:v>
                </c:pt>
                <c:pt idx="2178">
                  <c:v>0.87120000000000009</c:v>
                </c:pt>
                <c:pt idx="2179">
                  <c:v>0.87160000000000004</c:v>
                </c:pt>
                <c:pt idx="2180">
                  <c:v>0.87200000000000011</c:v>
                </c:pt>
                <c:pt idx="2181">
                  <c:v>0.87239999999999995</c:v>
                </c:pt>
                <c:pt idx="2182">
                  <c:v>0.87280000000000002</c:v>
                </c:pt>
                <c:pt idx="2183">
                  <c:v>0.87319999999999998</c:v>
                </c:pt>
                <c:pt idx="2184">
                  <c:v>0.87359999999999993</c:v>
                </c:pt>
                <c:pt idx="2185">
                  <c:v>0.874</c:v>
                </c:pt>
                <c:pt idx="2186">
                  <c:v>0.87439999999999996</c:v>
                </c:pt>
                <c:pt idx="2187">
                  <c:v>0.87480000000000002</c:v>
                </c:pt>
                <c:pt idx="2188">
                  <c:v>0.87519999999999998</c:v>
                </c:pt>
                <c:pt idx="2189">
                  <c:v>0.87560000000000004</c:v>
                </c:pt>
                <c:pt idx="2190">
                  <c:v>0.876</c:v>
                </c:pt>
                <c:pt idx="2191">
                  <c:v>0.87640000000000007</c:v>
                </c:pt>
                <c:pt idx="2192">
                  <c:v>0.87679999999999991</c:v>
                </c:pt>
                <c:pt idx="2193">
                  <c:v>0.87719999999999998</c:v>
                </c:pt>
                <c:pt idx="2194">
                  <c:v>0.87759999999999994</c:v>
                </c:pt>
                <c:pt idx="2195">
                  <c:v>0.878</c:v>
                </c:pt>
                <c:pt idx="2196">
                  <c:v>0.87839999999999996</c:v>
                </c:pt>
                <c:pt idx="2197">
                  <c:v>0.87880000000000003</c:v>
                </c:pt>
                <c:pt idx="2198">
                  <c:v>0.87919999999999998</c:v>
                </c:pt>
                <c:pt idx="2199">
                  <c:v>0.87960000000000005</c:v>
                </c:pt>
                <c:pt idx="2200">
                  <c:v>0.88</c:v>
                </c:pt>
                <c:pt idx="2201">
                  <c:v>0.88040000000000007</c:v>
                </c:pt>
                <c:pt idx="2202">
                  <c:v>0.88080000000000003</c:v>
                </c:pt>
                <c:pt idx="2203">
                  <c:v>0.88119999999999998</c:v>
                </c:pt>
                <c:pt idx="2204">
                  <c:v>0.88159999999999994</c:v>
                </c:pt>
                <c:pt idx="2205">
                  <c:v>0.88200000000000001</c:v>
                </c:pt>
                <c:pt idx="2206">
                  <c:v>0.88239999999999996</c:v>
                </c:pt>
                <c:pt idx="2207">
                  <c:v>0.88280000000000003</c:v>
                </c:pt>
                <c:pt idx="2208">
                  <c:v>0.88319999999999999</c:v>
                </c:pt>
                <c:pt idx="2209">
                  <c:v>0.88360000000000005</c:v>
                </c:pt>
                <c:pt idx="2210">
                  <c:v>0.88400000000000001</c:v>
                </c:pt>
                <c:pt idx="2211">
                  <c:v>0.88440000000000007</c:v>
                </c:pt>
                <c:pt idx="2212">
                  <c:v>0.88480000000000003</c:v>
                </c:pt>
                <c:pt idx="2213">
                  <c:v>0.8852000000000001</c:v>
                </c:pt>
                <c:pt idx="2214">
                  <c:v>0.88559999999999994</c:v>
                </c:pt>
                <c:pt idx="2215">
                  <c:v>0.88600000000000001</c:v>
                </c:pt>
                <c:pt idx="2216">
                  <c:v>0.88639999999999997</c:v>
                </c:pt>
                <c:pt idx="2217">
                  <c:v>0.88680000000000003</c:v>
                </c:pt>
                <c:pt idx="2218">
                  <c:v>0.88719999999999999</c:v>
                </c:pt>
                <c:pt idx="2219">
                  <c:v>0.88759999999999994</c:v>
                </c:pt>
                <c:pt idx="2220">
                  <c:v>0.88800000000000001</c:v>
                </c:pt>
                <c:pt idx="2221">
                  <c:v>0.88839999999999997</c:v>
                </c:pt>
                <c:pt idx="2222">
                  <c:v>0.88880000000000003</c:v>
                </c:pt>
                <c:pt idx="2223">
                  <c:v>0.88919999999999999</c:v>
                </c:pt>
                <c:pt idx="2224">
                  <c:v>0.88960000000000006</c:v>
                </c:pt>
                <c:pt idx="2225">
                  <c:v>0.8899999999999999</c:v>
                </c:pt>
                <c:pt idx="2226">
                  <c:v>0.89039999999999997</c:v>
                </c:pt>
                <c:pt idx="2227">
                  <c:v>0.89079999999999993</c:v>
                </c:pt>
                <c:pt idx="2228">
                  <c:v>0.89119999999999999</c:v>
                </c:pt>
                <c:pt idx="2229">
                  <c:v>0.89159999999999995</c:v>
                </c:pt>
              </c:numCache>
            </c:numRef>
          </c:xVal>
          <c:yVal>
            <c:numRef>
              <c:f>'Time of Arrival Spectra'!$AV$2:$AV$2231</c:f>
              <c:numCache>
                <c:formatCode>General</c:formatCode>
                <c:ptCount val="2230"/>
                <c:pt idx="0">
                  <c:v>0.05</c:v>
                </c:pt>
                <c:pt idx="1">
                  <c:v>0.05</c:v>
                </c:pt>
                <c:pt idx="2">
                  <c:v>0.05</c:v>
                </c:pt>
                <c:pt idx="3">
                  <c:v>0.05</c:v>
                </c:pt>
                <c:pt idx="4">
                  <c:v>0.05</c:v>
                </c:pt>
                <c:pt idx="5">
                  <c:v>0.05</c:v>
                </c:pt>
                <c:pt idx="6">
                  <c:v>0.05</c:v>
                </c:pt>
                <c:pt idx="7">
                  <c:v>0.05</c:v>
                </c:pt>
                <c:pt idx="8">
                  <c:v>0.05</c:v>
                </c:pt>
                <c:pt idx="9">
                  <c:v>0.05</c:v>
                </c:pt>
                <c:pt idx="10">
                  <c:v>0.05</c:v>
                </c:pt>
                <c:pt idx="11">
                  <c:v>0.05</c:v>
                </c:pt>
                <c:pt idx="12">
                  <c:v>0.05</c:v>
                </c:pt>
                <c:pt idx="13">
                  <c:v>0.05</c:v>
                </c:pt>
                <c:pt idx="14">
                  <c:v>0.05</c:v>
                </c:pt>
                <c:pt idx="15">
                  <c:v>0.05</c:v>
                </c:pt>
                <c:pt idx="16">
                  <c:v>0.05</c:v>
                </c:pt>
                <c:pt idx="17">
                  <c:v>0.05</c:v>
                </c:pt>
                <c:pt idx="18">
                  <c:v>0.05</c:v>
                </c:pt>
                <c:pt idx="19">
                  <c:v>0.05</c:v>
                </c:pt>
                <c:pt idx="20">
                  <c:v>0.05</c:v>
                </c:pt>
                <c:pt idx="21">
                  <c:v>0.05</c:v>
                </c:pt>
                <c:pt idx="22">
                  <c:v>0.05</c:v>
                </c:pt>
                <c:pt idx="23">
                  <c:v>0.05</c:v>
                </c:pt>
                <c:pt idx="24">
                  <c:v>0.05</c:v>
                </c:pt>
                <c:pt idx="25">
                  <c:v>0.05</c:v>
                </c:pt>
                <c:pt idx="26">
                  <c:v>0.05</c:v>
                </c:pt>
                <c:pt idx="27">
                  <c:v>0.05</c:v>
                </c:pt>
                <c:pt idx="28">
                  <c:v>0.05</c:v>
                </c:pt>
                <c:pt idx="29">
                  <c:v>0.05</c:v>
                </c:pt>
                <c:pt idx="30">
                  <c:v>0.05</c:v>
                </c:pt>
                <c:pt idx="31">
                  <c:v>0.05</c:v>
                </c:pt>
                <c:pt idx="32">
                  <c:v>0.05</c:v>
                </c:pt>
                <c:pt idx="33">
                  <c:v>0.05</c:v>
                </c:pt>
                <c:pt idx="34">
                  <c:v>0.05</c:v>
                </c:pt>
                <c:pt idx="35">
                  <c:v>0.05</c:v>
                </c:pt>
                <c:pt idx="36">
                  <c:v>0.05</c:v>
                </c:pt>
                <c:pt idx="37">
                  <c:v>0.05</c:v>
                </c:pt>
                <c:pt idx="38">
                  <c:v>0.05</c:v>
                </c:pt>
                <c:pt idx="39">
                  <c:v>0.05</c:v>
                </c:pt>
                <c:pt idx="40">
                  <c:v>0.05</c:v>
                </c:pt>
                <c:pt idx="41">
                  <c:v>0.05</c:v>
                </c:pt>
                <c:pt idx="42">
                  <c:v>0.05</c:v>
                </c:pt>
                <c:pt idx="43">
                  <c:v>0.05</c:v>
                </c:pt>
                <c:pt idx="44">
                  <c:v>0.05</c:v>
                </c:pt>
                <c:pt idx="45">
                  <c:v>0.05</c:v>
                </c:pt>
                <c:pt idx="46">
                  <c:v>0.05</c:v>
                </c:pt>
                <c:pt idx="47">
                  <c:v>0.05</c:v>
                </c:pt>
                <c:pt idx="48">
                  <c:v>0.05</c:v>
                </c:pt>
                <c:pt idx="49">
                  <c:v>0.05</c:v>
                </c:pt>
                <c:pt idx="50">
                  <c:v>0.05</c:v>
                </c:pt>
                <c:pt idx="51">
                  <c:v>0.05</c:v>
                </c:pt>
                <c:pt idx="52">
                  <c:v>0.05</c:v>
                </c:pt>
                <c:pt idx="53">
                  <c:v>0.05</c:v>
                </c:pt>
                <c:pt idx="54">
                  <c:v>0.05</c:v>
                </c:pt>
                <c:pt idx="55">
                  <c:v>0.05</c:v>
                </c:pt>
                <c:pt idx="56">
                  <c:v>0.05</c:v>
                </c:pt>
                <c:pt idx="57">
                  <c:v>0.05</c:v>
                </c:pt>
                <c:pt idx="58">
                  <c:v>0.05</c:v>
                </c:pt>
                <c:pt idx="59">
                  <c:v>0.05</c:v>
                </c:pt>
                <c:pt idx="60">
                  <c:v>0.05</c:v>
                </c:pt>
                <c:pt idx="61">
                  <c:v>0.05</c:v>
                </c:pt>
                <c:pt idx="62">
                  <c:v>0.05</c:v>
                </c:pt>
                <c:pt idx="63">
                  <c:v>0.05</c:v>
                </c:pt>
                <c:pt idx="64">
                  <c:v>0.05</c:v>
                </c:pt>
                <c:pt idx="65">
                  <c:v>0.05</c:v>
                </c:pt>
                <c:pt idx="66">
                  <c:v>0.05</c:v>
                </c:pt>
                <c:pt idx="67">
                  <c:v>0.05</c:v>
                </c:pt>
                <c:pt idx="68">
                  <c:v>0.05</c:v>
                </c:pt>
                <c:pt idx="69">
                  <c:v>0.05</c:v>
                </c:pt>
                <c:pt idx="70">
                  <c:v>0.05</c:v>
                </c:pt>
                <c:pt idx="71">
                  <c:v>0.05</c:v>
                </c:pt>
                <c:pt idx="72">
                  <c:v>0.05</c:v>
                </c:pt>
                <c:pt idx="73">
                  <c:v>0.05</c:v>
                </c:pt>
                <c:pt idx="74">
                  <c:v>0.05</c:v>
                </c:pt>
                <c:pt idx="75">
                  <c:v>0.05</c:v>
                </c:pt>
                <c:pt idx="76">
                  <c:v>0.05</c:v>
                </c:pt>
                <c:pt idx="77">
                  <c:v>0.05</c:v>
                </c:pt>
                <c:pt idx="78">
                  <c:v>0.05</c:v>
                </c:pt>
                <c:pt idx="79">
                  <c:v>0.05</c:v>
                </c:pt>
                <c:pt idx="80">
                  <c:v>0.05</c:v>
                </c:pt>
                <c:pt idx="81">
                  <c:v>0.05</c:v>
                </c:pt>
                <c:pt idx="82">
                  <c:v>0.05</c:v>
                </c:pt>
                <c:pt idx="83">
                  <c:v>0.05</c:v>
                </c:pt>
                <c:pt idx="84">
                  <c:v>0.05</c:v>
                </c:pt>
                <c:pt idx="85">
                  <c:v>0.05</c:v>
                </c:pt>
                <c:pt idx="86">
                  <c:v>0.05</c:v>
                </c:pt>
                <c:pt idx="87">
                  <c:v>0.05</c:v>
                </c:pt>
                <c:pt idx="88">
                  <c:v>0.05</c:v>
                </c:pt>
                <c:pt idx="89">
                  <c:v>0.05</c:v>
                </c:pt>
                <c:pt idx="90">
                  <c:v>0.05</c:v>
                </c:pt>
                <c:pt idx="91">
                  <c:v>0.05</c:v>
                </c:pt>
                <c:pt idx="92">
                  <c:v>0.05</c:v>
                </c:pt>
                <c:pt idx="93">
                  <c:v>0.05</c:v>
                </c:pt>
                <c:pt idx="94">
                  <c:v>0.05</c:v>
                </c:pt>
                <c:pt idx="95">
                  <c:v>0.05</c:v>
                </c:pt>
                <c:pt idx="96">
                  <c:v>0.05</c:v>
                </c:pt>
                <c:pt idx="97">
                  <c:v>0.05</c:v>
                </c:pt>
                <c:pt idx="98">
                  <c:v>0.05</c:v>
                </c:pt>
                <c:pt idx="99">
                  <c:v>0.05</c:v>
                </c:pt>
                <c:pt idx="100">
                  <c:v>0.05</c:v>
                </c:pt>
                <c:pt idx="101">
                  <c:v>0.05</c:v>
                </c:pt>
                <c:pt idx="102">
                  <c:v>0.05</c:v>
                </c:pt>
                <c:pt idx="103">
                  <c:v>0.05</c:v>
                </c:pt>
                <c:pt idx="104">
                  <c:v>0.05</c:v>
                </c:pt>
                <c:pt idx="105">
                  <c:v>0.05</c:v>
                </c:pt>
                <c:pt idx="106">
                  <c:v>0.05</c:v>
                </c:pt>
                <c:pt idx="107">
                  <c:v>0.05</c:v>
                </c:pt>
                <c:pt idx="108">
                  <c:v>0.05</c:v>
                </c:pt>
                <c:pt idx="109">
                  <c:v>0.05</c:v>
                </c:pt>
                <c:pt idx="110">
                  <c:v>0.05</c:v>
                </c:pt>
                <c:pt idx="111">
                  <c:v>0.05</c:v>
                </c:pt>
                <c:pt idx="112">
                  <c:v>0.05</c:v>
                </c:pt>
                <c:pt idx="113">
                  <c:v>0.05</c:v>
                </c:pt>
                <c:pt idx="114">
                  <c:v>0.05</c:v>
                </c:pt>
                <c:pt idx="115">
                  <c:v>0.05</c:v>
                </c:pt>
                <c:pt idx="116">
                  <c:v>0.05</c:v>
                </c:pt>
                <c:pt idx="117">
                  <c:v>0.05</c:v>
                </c:pt>
                <c:pt idx="118">
                  <c:v>0.05</c:v>
                </c:pt>
                <c:pt idx="119">
                  <c:v>0.05</c:v>
                </c:pt>
                <c:pt idx="120">
                  <c:v>0.05</c:v>
                </c:pt>
                <c:pt idx="121">
                  <c:v>0.05</c:v>
                </c:pt>
                <c:pt idx="122">
                  <c:v>0.05</c:v>
                </c:pt>
                <c:pt idx="123">
                  <c:v>0.05</c:v>
                </c:pt>
                <c:pt idx="124">
                  <c:v>0.05</c:v>
                </c:pt>
                <c:pt idx="125">
                  <c:v>0.05</c:v>
                </c:pt>
                <c:pt idx="126">
                  <c:v>0.05</c:v>
                </c:pt>
                <c:pt idx="127">
                  <c:v>0.05</c:v>
                </c:pt>
                <c:pt idx="128">
                  <c:v>0.05</c:v>
                </c:pt>
                <c:pt idx="129">
                  <c:v>0.05</c:v>
                </c:pt>
                <c:pt idx="130">
                  <c:v>0.05</c:v>
                </c:pt>
                <c:pt idx="131">
                  <c:v>0.05</c:v>
                </c:pt>
                <c:pt idx="132">
                  <c:v>0.05</c:v>
                </c:pt>
                <c:pt idx="133">
                  <c:v>0.05</c:v>
                </c:pt>
                <c:pt idx="134">
                  <c:v>0.05</c:v>
                </c:pt>
                <c:pt idx="135">
                  <c:v>0.05</c:v>
                </c:pt>
                <c:pt idx="136">
                  <c:v>0.05</c:v>
                </c:pt>
                <c:pt idx="137">
                  <c:v>0.05</c:v>
                </c:pt>
                <c:pt idx="138">
                  <c:v>0.05</c:v>
                </c:pt>
                <c:pt idx="139">
                  <c:v>0.05</c:v>
                </c:pt>
                <c:pt idx="140">
                  <c:v>0.05</c:v>
                </c:pt>
                <c:pt idx="141">
                  <c:v>0.05</c:v>
                </c:pt>
                <c:pt idx="142">
                  <c:v>0.05</c:v>
                </c:pt>
                <c:pt idx="143">
                  <c:v>0.05</c:v>
                </c:pt>
                <c:pt idx="144">
                  <c:v>0.05</c:v>
                </c:pt>
                <c:pt idx="145">
                  <c:v>0.05</c:v>
                </c:pt>
                <c:pt idx="146">
                  <c:v>0.05</c:v>
                </c:pt>
                <c:pt idx="147">
                  <c:v>0.05</c:v>
                </c:pt>
                <c:pt idx="148">
                  <c:v>0.05</c:v>
                </c:pt>
                <c:pt idx="149">
                  <c:v>0.05</c:v>
                </c:pt>
                <c:pt idx="150">
                  <c:v>0.05</c:v>
                </c:pt>
                <c:pt idx="151">
                  <c:v>0.05</c:v>
                </c:pt>
                <c:pt idx="152">
                  <c:v>0.05</c:v>
                </c:pt>
                <c:pt idx="153">
                  <c:v>0.05</c:v>
                </c:pt>
                <c:pt idx="154">
                  <c:v>0.05</c:v>
                </c:pt>
                <c:pt idx="155">
                  <c:v>0.05</c:v>
                </c:pt>
                <c:pt idx="156">
                  <c:v>0.05</c:v>
                </c:pt>
                <c:pt idx="157">
                  <c:v>0.05</c:v>
                </c:pt>
                <c:pt idx="158">
                  <c:v>0.05</c:v>
                </c:pt>
                <c:pt idx="159">
                  <c:v>0.05</c:v>
                </c:pt>
                <c:pt idx="160">
                  <c:v>0.05</c:v>
                </c:pt>
                <c:pt idx="161">
                  <c:v>0.05</c:v>
                </c:pt>
                <c:pt idx="162">
                  <c:v>0.05</c:v>
                </c:pt>
                <c:pt idx="163">
                  <c:v>0.05</c:v>
                </c:pt>
                <c:pt idx="164">
                  <c:v>0.05</c:v>
                </c:pt>
                <c:pt idx="165">
                  <c:v>0.05</c:v>
                </c:pt>
                <c:pt idx="166">
                  <c:v>0.05</c:v>
                </c:pt>
                <c:pt idx="167">
                  <c:v>0.05</c:v>
                </c:pt>
                <c:pt idx="168">
                  <c:v>0.05</c:v>
                </c:pt>
                <c:pt idx="169">
                  <c:v>0.05</c:v>
                </c:pt>
                <c:pt idx="170">
                  <c:v>0.05</c:v>
                </c:pt>
                <c:pt idx="171">
                  <c:v>0.05</c:v>
                </c:pt>
                <c:pt idx="172">
                  <c:v>0.05</c:v>
                </c:pt>
                <c:pt idx="173">
                  <c:v>0.05</c:v>
                </c:pt>
                <c:pt idx="174">
                  <c:v>0.05</c:v>
                </c:pt>
                <c:pt idx="175">
                  <c:v>0.05</c:v>
                </c:pt>
                <c:pt idx="176">
                  <c:v>0.05</c:v>
                </c:pt>
                <c:pt idx="177">
                  <c:v>0.05</c:v>
                </c:pt>
                <c:pt idx="178">
                  <c:v>0.05</c:v>
                </c:pt>
                <c:pt idx="179">
                  <c:v>0.05</c:v>
                </c:pt>
                <c:pt idx="180">
                  <c:v>0.05</c:v>
                </c:pt>
                <c:pt idx="181">
                  <c:v>0.05</c:v>
                </c:pt>
                <c:pt idx="182">
                  <c:v>0.05</c:v>
                </c:pt>
                <c:pt idx="183">
                  <c:v>0.05</c:v>
                </c:pt>
                <c:pt idx="184">
                  <c:v>0.05</c:v>
                </c:pt>
                <c:pt idx="185">
                  <c:v>0.05</c:v>
                </c:pt>
                <c:pt idx="186">
                  <c:v>0.05</c:v>
                </c:pt>
                <c:pt idx="187">
                  <c:v>0.05</c:v>
                </c:pt>
                <c:pt idx="188">
                  <c:v>0.05</c:v>
                </c:pt>
                <c:pt idx="189">
                  <c:v>0.05</c:v>
                </c:pt>
                <c:pt idx="190">
                  <c:v>0.05</c:v>
                </c:pt>
                <c:pt idx="191">
                  <c:v>0.05</c:v>
                </c:pt>
                <c:pt idx="192">
                  <c:v>0.05</c:v>
                </c:pt>
                <c:pt idx="193">
                  <c:v>0.05</c:v>
                </c:pt>
                <c:pt idx="194">
                  <c:v>0.05</c:v>
                </c:pt>
                <c:pt idx="195">
                  <c:v>0.05</c:v>
                </c:pt>
                <c:pt idx="196">
                  <c:v>0.05</c:v>
                </c:pt>
                <c:pt idx="197">
                  <c:v>0.05</c:v>
                </c:pt>
                <c:pt idx="198">
                  <c:v>0.05</c:v>
                </c:pt>
                <c:pt idx="199">
                  <c:v>0.05</c:v>
                </c:pt>
                <c:pt idx="200">
                  <c:v>0.05</c:v>
                </c:pt>
                <c:pt idx="201">
                  <c:v>0.05</c:v>
                </c:pt>
                <c:pt idx="202">
                  <c:v>0.05</c:v>
                </c:pt>
                <c:pt idx="203">
                  <c:v>0.05</c:v>
                </c:pt>
                <c:pt idx="204">
                  <c:v>0.05</c:v>
                </c:pt>
                <c:pt idx="205">
                  <c:v>0.05</c:v>
                </c:pt>
                <c:pt idx="206">
                  <c:v>0.05</c:v>
                </c:pt>
                <c:pt idx="207">
                  <c:v>0.05</c:v>
                </c:pt>
                <c:pt idx="208">
                  <c:v>0.05</c:v>
                </c:pt>
                <c:pt idx="209">
                  <c:v>0.05</c:v>
                </c:pt>
                <c:pt idx="210">
                  <c:v>0.05</c:v>
                </c:pt>
                <c:pt idx="211">
                  <c:v>0.05</c:v>
                </c:pt>
                <c:pt idx="212">
                  <c:v>0.05</c:v>
                </c:pt>
                <c:pt idx="213">
                  <c:v>0.05</c:v>
                </c:pt>
                <c:pt idx="214">
                  <c:v>0.05</c:v>
                </c:pt>
                <c:pt idx="215">
                  <c:v>0.05</c:v>
                </c:pt>
                <c:pt idx="216">
                  <c:v>0.05</c:v>
                </c:pt>
                <c:pt idx="217">
                  <c:v>0.05</c:v>
                </c:pt>
                <c:pt idx="218">
                  <c:v>0.05</c:v>
                </c:pt>
                <c:pt idx="219">
                  <c:v>0.05</c:v>
                </c:pt>
                <c:pt idx="220">
                  <c:v>0.05</c:v>
                </c:pt>
                <c:pt idx="221">
                  <c:v>0.05</c:v>
                </c:pt>
                <c:pt idx="222">
                  <c:v>0.05</c:v>
                </c:pt>
                <c:pt idx="223">
                  <c:v>0.05</c:v>
                </c:pt>
                <c:pt idx="224">
                  <c:v>0.05</c:v>
                </c:pt>
                <c:pt idx="225">
                  <c:v>0.05</c:v>
                </c:pt>
                <c:pt idx="226">
                  <c:v>0.05</c:v>
                </c:pt>
                <c:pt idx="227">
                  <c:v>0.05</c:v>
                </c:pt>
                <c:pt idx="228">
                  <c:v>0.05</c:v>
                </c:pt>
                <c:pt idx="229">
                  <c:v>0.05</c:v>
                </c:pt>
                <c:pt idx="230">
                  <c:v>0.05</c:v>
                </c:pt>
                <c:pt idx="231">
                  <c:v>0.05</c:v>
                </c:pt>
                <c:pt idx="232">
                  <c:v>0.05</c:v>
                </c:pt>
                <c:pt idx="233">
                  <c:v>0.05</c:v>
                </c:pt>
                <c:pt idx="234">
                  <c:v>0.05</c:v>
                </c:pt>
                <c:pt idx="235">
                  <c:v>0.05</c:v>
                </c:pt>
                <c:pt idx="236">
                  <c:v>0.05</c:v>
                </c:pt>
                <c:pt idx="237">
                  <c:v>0.05</c:v>
                </c:pt>
                <c:pt idx="238">
                  <c:v>0.05</c:v>
                </c:pt>
                <c:pt idx="239">
                  <c:v>0.05</c:v>
                </c:pt>
                <c:pt idx="240">
                  <c:v>0.05</c:v>
                </c:pt>
                <c:pt idx="241">
                  <c:v>0.05</c:v>
                </c:pt>
                <c:pt idx="242">
                  <c:v>0.05</c:v>
                </c:pt>
                <c:pt idx="243">
                  <c:v>0.05</c:v>
                </c:pt>
                <c:pt idx="244">
                  <c:v>0.05</c:v>
                </c:pt>
                <c:pt idx="245">
                  <c:v>0.05</c:v>
                </c:pt>
                <c:pt idx="246">
                  <c:v>0.05</c:v>
                </c:pt>
                <c:pt idx="247">
                  <c:v>0.05</c:v>
                </c:pt>
                <c:pt idx="248">
                  <c:v>0.05</c:v>
                </c:pt>
                <c:pt idx="249">
                  <c:v>0.05</c:v>
                </c:pt>
                <c:pt idx="250">
                  <c:v>0.05</c:v>
                </c:pt>
                <c:pt idx="251">
                  <c:v>0.05</c:v>
                </c:pt>
                <c:pt idx="252">
                  <c:v>0.05</c:v>
                </c:pt>
                <c:pt idx="253">
                  <c:v>0.05</c:v>
                </c:pt>
                <c:pt idx="254">
                  <c:v>0.05</c:v>
                </c:pt>
                <c:pt idx="255">
                  <c:v>0.05</c:v>
                </c:pt>
                <c:pt idx="256">
                  <c:v>0.05</c:v>
                </c:pt>
                <c:pt idx="257">
                  <c:v>0.05</c:v>
                </c:pt>
                <c:pt idx="258">
                  <c:v>0.05</c:v>
                </c:pt>
                <c:pt idx="259">
                  <c:v>0.05</c:v>
                </c:pt>
                <c:pt idx="260">
                  <c:v>0.05</c:v>
                </c:pt>
                <c:pt idx="261">
                  <c:v>0.05</c:v>
                </c:pt>
                <c:pt idx="262">
                  <c:v>0.05</c:v>
                </c:pt>
                <c:pt idx="263">
                  <c:v>0.05</c:v>
                </c:pt>
                <c:pt idx="264">
                  <c:v>0.05</c:v>
                </c:pt>
                <c:pt idx="265">
                  <c:v>0.05</c:v>
                </c:pt>
                <c:pt idx="266">
                  <c:v>0.05</c:v>
                </c:pt>
                <c:pt idx="267">
                  <c:v>0.05</c:v>
                </c:pt>
                <c:pt idx="268">
                  <c:v>0.05</c:v>
                </c:pt>
                <c:pt idx="269">
                  <c:v>0.05</c:v>
                </c:pt>
                <c:pt idx="270">
                  <c:v>0.05</c:v>
                </c:pt>
                <c:pt idx="271">
                  <c:v>0.05</c:v>
                </c:pt>
                <c:pt idx="272">
                  <c:v>0.05</c:v>
                </c:pt>
                <c:pt idx="273">
                  <c:v>0.05</c:v>
                </c:pt>
                <c:pt idx="274">
                  <c:v>0.05</c:v>
                </c:pt>
                <c:pt idx="275">
                  <c:v>0.05</c:v>
                </c:pt>
                <c:pt idx="276">
                  <c:v>0.05</c:v>
                </c:pt>
                <c:pt idx="277">
                  <c:v>0.05</c:v>
                </c:pt>
                <c:pt idx="278">
                  <c:v>0.05</c:v>
                </c:pt>
                <c:pt idx="279">
                  <c:v>0.05</c:v>
                </c:pt>
                <c:pt idx="280">
                  <c:v>0.05</c:v>
                </c:pt>
                <c:pt idx="281">
                  <c:v>0.05</c:v>
                </c:pt>
                <c:pt idx="282">
                  <c:v>0.05</c:v>
                </c:pt>
                <c:pt idx="283">
                  <c:v>0.05</c:v>
                </c:pt>
                <c:pt idx="284">
                  <c:v>0.05</c:v>
                </c:pt>
                <c:pt idx="285">
                  <c:v>0.05</c:v>
                </c:pt>
                <c:pt idx="286">
                  <c:v>0.05</c:v>
                </c:pt>
                <c:pt idx="287">
                  <c:v>0.05</c:v>
                </c:pt>
                <c:pt idx="288">
                  <c:v>0.05</c:v>
                </c:pt>
                <c:pt idx="289">
                  <c:v>0.05</c:v>
                </c:pt>
                <c:pt idx="290">
                  <c:v>0.05</c:v>
                </c:pt>
                <c:pt idx="291">
                  <c:v>0.05</c:v>
                </c:pt>
                <c:pt idx="292">
                  <c:v>0.05</c:v>
                </c:pt>
                <c:pt idx="293">
                  <c:v>0.05</c:v>
                </c:pt>
                <c:pt idx="294">
                  <c:v>0.05</c:v>
                </c:pt>
                <c:pt idx="295">
                  <c:v>0.05</c:v>
                </c:pt>
                <c:pt idx="296">
                  <c:v>0.05</c:v>
                </c:pt>
                <c:pt idx="297">
                  <c:v>0.05</c:v>
                </c:pt>
                <c:pt idx="298">
                  <c:v>0.05</c:v>
                </c:pt>
                <c:pt idx="299">
                  <c:v>0.05</c:v>
                </c:pt>
                <c:pt idx="300">
                  <c:v>0.05</c:v>
                </c:pt>
                <c:pt idx="301">
                  <c:v>0.05</c:v>
                </c:pt>
                <c:pt idx="302">
                  <c:v>0.05</c:v>
                </c:pt>
                <c:pt idx="303">
                  <c:v>0.05</c:v>
                </c:pt>
                <c:pt idx="304">
                  <c:v>0.05</c:v>
                </c:pt>
                <c:pt idx="305">
                  <c:v>0.05</c:v>
                </c:pt>
                <c:pt idx="306">
                  <c:v>0.05</c:v>
                </c:pt>
                <c:pt idx="307">
                  <c:v>0.05</c:v>
                </c:pt>
                <c:pt idx="308">
                  <c:v>0.05</c:v>
                </c:pt>
                <c:pt idx="309">
                  <c:v>0.05</c:v>
                </c:pt>
                <c:pt idx="310">
                  <c:v>0.05</c:v>
                </c:pt>
                <c:pt idx="311">
                  <c:v>0.05</c:v>
                </c:pt>
                <c:pt idx="312">
                  <c:v>0.05</c:v>
                </c:pt>
                <c:pt idx="313">
                  <c:v>0.05</c:v>
                </c:pt>
                <c:pt idx="314">
                  <c:v>0.05</c:v>
                </c:pt>
                <c:pt idx="315">
                  <c:v>0.05</c:v>
                </c:pt>
                <c:pt idx="316">
                  <c:v>0.05</c:v>
                </c:pt>
                <c:pt idx="317">
                  <c:v>0.05</c:v>
                </c:pt>
                <c:pt idx="318">
                  <c:v>0.05</c:v>
                </c:pt>
                <c:pt idx="319">
                  <c:v>0.05</c:v>
                </c:pt>
                <c:pt idx="320">
                  <c:v>0.05</c:v>
                </c:pt>
                <c:pt idx="321">
                  <c:v>0.05</c:v>
                </c:pt>
                <c:pt idx="322">
                  <c:v>0.05</c:v>
                </c:pt>
                <c:pt idx="323">
                  <c:v>0.05</c:v>
                </c:pt>
                <c:pt idx="324">
                  <c:v>0.05</c:v>
                </c:pt>
                <c:pt idx="325">
                  <c:v>0.05</c:v>
                </c:pt>
                <c:pt idx="326">
                  <c:v>0.05</c:v>
                </c:pt>
                <c:pt idx="327">
                  <c:v>0.05</c:v>
                </c:pt>
                <c:pt idx="328">
                  <c:v>0.05</c:v>
                </c:pt>
                <c:pt idx="329">
                  <c:v>0.05</c:v>
                </c:pt>
                <c:pt idx="330">
                  <c:v>0.05</c:v>
                </c:pt>
                <c:pt idx="331">
                  <c:v>0.05</c:v>
                </c:pt>
                <c:pt idx="332">
                  <c:v>0.05</c:v>
                </c:pt>
                <c:pt idx="333">
                  <c:v>0.05</c:v>
                </c:pt>
                <c:pt idx="334">
                  <c:v>0.05</c:v>
                </c:pt>
                <c:pt idx="335">
                  <c:v>0.05</c:v>
                </c:pt>
                <c:pt idx="336">
                  <c:v>0.05</c:v>
                </c:pt>
                <c:pt idx="337">
                  <c:v>0.05</c:v>
                </c:pt>
                <c:pt idx="338">
                  <c:v>0.05</c:v>
                </c:pt>
                <c:pt idx="339">
                  <c:v>0.05</c:v>
                </c:pt>
                <c:pt idx="340">
                  <c:v>0.05</c:v>
                </c:pt>
                <c:pt idx="341">
                  <c:v>0.05</c:v>
                </c:pt>
                <c:pt idx="342">
                  <c:v>0.05</c:v>
                </c:pt>
                <c:pt idx="343">
                  <c:v>0.05</c:v>
                </c:pt>
                <c:pt idx="344">
                  <c:v>0.05</c:v>
                </c:pt>
                <c:pt idx="345">
                  <c:v>0.05</c:v>
                </c:pt>
                <c:pt idx="346">
                  <c:v>0.05</c:v>
                </c:pt>
                <c:pt idx="347">
                  <c:v>0.05</c:v>
                </c:pt>
                <c:pt idx="348">
                  <c:v>0.05</c:v>
                </c:pt>
                <c:pt idx="349">
                  <c:v>0.05</c:v>
                </c:pt>
                <c:pt idx="350">
                  <c:v>0.05</c:v>
                </c:pt>
                <c:pt idx="351">
                  <c:v>0.05</c:v>
                </c:pt>
                <c:pt idx="352">
                  <c:v>0.05</c:v>
                </c:pt>
                <c:pt idx="353">
                  <c:v>0.05</c:v>
                </c:pt>
                <c:pt idx="354">
                  <c:v>0.05</c:v>
                </c:pt>
                <c:pt idx="355">
                  <c:v>0.05</c:v>
                </c:pt>
                <c:pt idx="356">
                  <c:v>0.05</c:v>
                </c:pt>
                <c:pt idx="357">
                  <c:v>0.05</c:v>
                </c:pt>
                <c:pt idx="358">
                  <c:v>0.05</c:v>
                </c:pt>
                <c:pt idx="359">
                  <c:v>0.05</c:v>
                </c:pt>
                <c:pt idx="360">
                  <c:v>0.05</c:v>
                </c:pt>
                <c:pt idx="361">
                  <c:v>0.05</c:v>
                </c:pt>
                <c:pt idx="362">
                  <c:v>0.05</c:v>
                </c:pt>
                <c:pt idx="363">
                  <c:v>0.05</c:v>
                </c:pt>
                <c:pt idx="364">
                  <c:v>0.05</c:v>
                </c:pt>
                <c:pt idx="365">
                  <c:v>0.05</c:v>
                </c:pt>
                <c:pt idx="366">
                  <c:v>0.05</c:v>
                </c:pt>
                <c:pt idx="367">
                  <c:v>0.05</c:v>
                </c:pt>
                <c:pt idx="368">
                  <c:v>0.05</c:v>
                </c:pt>
                <c:pt idx="369">
                  <c:v>0.05</c:v>
                </c:pt>
                <c:pt idx="370">
                  <c:v>0.05</c:v>
                </c:pt>
                <c:pt idx="371">
                  <c:v>0.05</c:v>
                </c:pt>
                <c:pt idx="372">
                  <c:v>0.05</c:v>
                </c:pt>
                <c:pt idx="373">
                  <c:v>0.05</c:v>
                </c:pt>
                <c:pt idx="374">
                  <c:v>0.05</c:v>
                </c:pt>
                <c:pt idx="375">
                  <c:v>0.05</c:v>
                </c:pt>
                <c:pt idx="376">
                  <c:v>0.05</c:v>
                </c:pt>
                <c:pt idx="377">
                  <c:v>0.05</c:v>
                </c:pt>
                <c:pt idx="378">
                  <c:v>0.05</c:v>
                </c:pt>
                <c:pt idx="379">
                  <c:v>0.05</c:v>
                </c:pt>
                <c:pt idx="380">
                  <c:v>0.05</c:v>
                </c:pt>
                <c:pt idx="381">
                  <c:v>0.05</c:v>
                </c:pt>
                <c:pt idx="382">
                  <c:v>0.05</c:v>
                </c:pt>
                <c:pt idx="383">
                  <c:v>0.05</c:v>
                </c:pt>
                <c:pt idx="384">
                  <c:v>0.05</c:v>
                </c:pt>
                <c:pt idx="385">
                  <c:v>0.05</c:v>
                </c:pt>
                <c:pt idx="386">
                  <c:v>0.05</c:v>
                </c:pt>
                <c:pt idx="387">
                  <c:v>0.05</c:v>
                </c:pt>
                <c:pt idx="388">
                  <c:v>0.05</c:v>
                </c:pt>
                <c:pt idx="389">
                  <c:v>0.05</c:v>
                </c:pt>
                <c:pt idx="390">
                  <c:v>0.05</c:v>
                </c:pt>
                <c:pt idx="391">
                  <c:v>0.05</c:v>
                </c:pt>
                <c:pt idx="392">
                  <c:v>0.05</c:v>
                </c:pt>
                <c:pt idx="393">
                  <c:v>0.05</c:v>
                </c:pt>
                <c:pt idx="394">
                  <c:v>0.05</c:v>
                </c:pt>
                <c:pt idx="395">
                  <c:v>0.05</c:v>
                </c:pt>
                <c:pt idx="396">
                  <c:v>0.05</c:v>
                </c:pt>
                <c:pt idx="397">
                  <c:v>0.05</c:v>
                </c:pt>
                <c:pt idx="398">
                  <c:v>0.05</c:v>
                </c:pt>
                <c:pt idx="399">
                  <c:v>0.05</c:v>
                </c:pt>
                <c:pt idx="400">
                  <c:v>0.05</c:v>
                </c:pt>
                <c:pt idx="401">
                  <c:v>0.05</c:v>
                </c:pt>
                <c:pt idx="402">
                  <c:v>0.05</c:v>
                </c:pt>
                <c:pt idx="403">
                  <c:v>0.05</c:v>
                </c:pt>
                <c:pt idx="404">
                  <c:v>0.05</c:v>
                </c:pt>
                <c:pt idx="405">
                  <c:v>0.05</c:v>
                </c:pt>
                <c:pt idx="406">
                  <c:v>0.05</c:v>
                </c:pt>
                <c:pt idx="407">
                  <c:v>0.05</c:v>
                </c:pt>
                <c:pt idx="408">
                  <c:v>0.05</c:v>
                </c:pt>
                <c:pt idx="409">
                  <c:v>0.05</c:v>
                </c:pt>
                <c:pt idx="410">
                  <c:v>0.05</c:v>
                </c:pt>
                <c:pt idx="411">
                  <c:v>0.05</c:v>
                </c:pt>
                <c:pt idx="412">
                  <c:v>0.05</c:v>
                </c:pt>
                <c:pt idx="413">
                  <c:v>0.05</c:v>
                </c:pt>
                <c:pt idx="414">
                  <c:v>0.05</c:v>
                </c:pt>
                <c:pt idx="415">
                  <c:v>0.05</c:v>
                </c:pt>
                <c:pt idx="416">
                  <c:v>0.05</c:v>
                </c:pt>
                <c:pt idx="417">
                  <c:v>0.05</c:v>
                </c:pt>
                <c:pt idx="418">
                  <c:v>0.05</c:v>
                </c:pt>
                <c:pt idx="419">
                  <c:v>0.05</c:v>
                </c:pt>
                <c:pt idx="420">
                  <c:v>0.05</c:v>
                </c:pt>
                <c:pt idx="421">
                  <c:v>0.05</c:v>
                </c:pt>
                <c:pt idx="422">
                  <c:v>0.05</c:v>
                </c:pt>
                <c:pt idx="423">
                  <c:v>0.05</c:v>
                </c:pt>
                <c:pt idx="424">
                  <c:v>0.05</c:v>
                </c:pt>
                <c:pt idx="425">
                  <c:v>0.05</c:v>
                </c:pt>
                <c:pt idx="426">
                  <c:v>0.05</c:v>
                </c:pt>
                <c:pt idx="427">
                  <c:v>0.05</c:v>
                </c:pt>
                <c:pt idx="428">
                  <c:v>0.05</c:v>
                </c:pt>
                <c:pt idx="429">
                  <c:v>0.05</c:v>
                </c:pt>
                <c:pt idx="430">
                  <c:v>0.05</c:v>
                </c:pt>
                <c:pt idx="431">
                  <c:v>0.05</c:v>
                </c:pt>
                <c:pt idx="432">
                  <c:v>0.05</c:v>
                </c:pt>
                <c:pt idx="433">
                  <c:v>0.05</c:v>
                </c:pt>
                <c:pt idx="434">
                  <c:v>0.05</c:v>
                </c:pt>
                <c:pt idx="435">
                  <c:v>0.05</c:v>
                </c:pt>
                <c:pt idx="436">
                  <c:v>0.05</c:v>
                </c:pt>
                <c:pt idx="437">
                  <c:v>0.05</c:v>
                </c:pt>
                <c:pt idx="438">
                  <c:v>0.05</c:v>
                </c:pt>
                <c:pt idx="439">
                  <c:v>0.05</c:v>
                </c:pt>
                <c:pt idx="440">
                  <c:v>0.05</c:v>
                </c:pt>
                <c:pt idx="441">
                  <c:v>0.05</c:v>
                </c:pt>
                <c:pt idx="442">
                  <c:v>0.05</c:v>
                </c:pt>
                <c:pt idx="443">
                  <c:v>0.05</c:v>
                </c:pt>
                <c:pt idx="444">
                  <c:v>0.05</c:v>
                </c:pt>
                <c:pt idx="445">
                  <c:v>0.05</c:v>
                </c:pt>
                <c:pt idx="446">
                  <c:v>0.05</c:v>
                </c:pt>
                <c:pt idx="447">
                  <c:v>0.05</c:v>
                </c:pt>
                <c:pt idx="448">
                  <c:v>0.05</c:v>
                </c:pt>
                <c:pt idx="449">
                  <c:v>0.05</c:v>
                </c:pt>
                <c:pt idx="450">
                  <c:v>0.05</c:v>
                </c:pt>
                <c:pt idx="451">
                  <c:v>0.05</c:v>
                </c:pt>
                <c:pt idx="452">
                  <c:v>0.05</c:v>
                </c:pt>
                <c:pt idx="453">
                  <c:v>0.05</c:v>
                </c:pt>
                <c:pt idx="454">
                  <c:v>0.05</c:v>
                </c:pt>
                <c:pt idx="455">
                  <c:v>0.05</c:v>
                </c:pt>
                <c:pt idx="456">
                  <c:v>0.05</c:v>
                </c:pt>
                <c:pt idx="457">
                  <c:v>0.05</c:v>
                </c:pt>
                <c:pt idx="458">
                  <c:v>0.05</c:v>
                </c:pt>
                <c:pt idx="459">
                  <c:v>0.05</c:v>
                </c:pt>
                <c:pt idx="460">
                  <c:v>0.05</c:v>
                </c:pt>
                <c:pt idx="461">
                  <c:v>0.05</c:v>
                </c:pt>
                <c:pt idx="462">
                  <c:v>0.05</c:v>
                </c:pt>
                <c:pt idx="463">
                  <c:v>0.05</c:v>
                </c:pt>
                <c:pt idx="464">
                  <c:v>0.05</c:v>
                </c:pt>
                <c:pt idx="465">
                  <c:v>0.05</c:v>
                </c:pt>
                <c:pt idx="466">
                  <c:v>0.05</c:v>
                </c:pt>
                <c:pt idx="467">
                  <c:v>0.05</c:v>
                </c:pt>
                <c:pt idx="468">
                  <c:v>0.05</c:v>
                </c:pt>
                <c:pt idx="469">
                  <c:v>0.05</c:v>
                </c:pt>
                <c:pt idx="470">
                  <c:v>0.05</c:v>
                </c:pt>
                <c:pt idx="471">
                  <c:v>0.05</c:v>
                </c:pt>
                <c:pt idx="472">
                  <c:v>0.05</c:v>
                </c:pt>
                <c:pt idx="473">
                  <c:v>0.05</c:v>
                </c:pt>
                <c:pt idx="474">
                  <c:v>0.05</c:v>
                </c:pt>
                <c:pt idx="475">
                  <c:v>0.05</c:v>
                </c:pt>
                <c:pt idx="476">
                  <c:v>0.05</c:v>
                </c:pt>
                <c:pt idx="477">
                  <c:v>0.05</c:v>
                </c:pt>
                <c:pt idx="478">
                  <c:v>0.05</c:v>
                </c:pt>
                <c:pt idx="479">
                  <c:v>0.05</c:v>
                </c:pt>
                <c:pt idx="480">
                  <c:v>0.05</c:v>
                </c:pt>
                <c:pt idx="481">
                  <c:v>0.05</c:v>
                </c:pt>
                <c:pt idx="482">
                  <c:v>0.05</c:v>
                </c:pt>
                <c:pt idx="483">
                  <c:v>0.05</c:v>
                </c:pt>
                <c:pt idx="484">
                  <c:v>0.05</c:v>
                </c:pt>
                <c:pt idx="485">
                  <c:v>0.05</c:v>
                </c:pt>
                <c:pt idx="486">
                  <c:v>0.05</c:v>
                </c:pt>
                <c:pt idx="487">
                  <c:v>0.05</c:v>
                </c:pt>
                <c:pt idx="488">
                  <c:v>0.05</c:v>
                </c:pt>
                <c:pt idx="489">
                  <c:v>0.05</c:v>
                </c:pt>
                <c:pt idx="490">
                  <c:v>0.05</c:v>
                </c:pt>
                <c:pt idx="491">
                  <c:v>0.05</c:v>
                </c:pt>
                <c:pt idx="492">
                  <c:v>0.05</c:v>
                </c:pt>
                <c:pt idx="493">
                  <c:v>0.05</c:v>
                </c:pt>
                <c:pt idx="494">
                  <c:v>0.05</c:v>
                </c:pt>
                <c:pt idx="495">
                  <c:v>0.05</c:v>
                </c:pt>
                <c:pt idx="496">
                  <c:v>0.05</c:v>
                </c:pt>
                <c:pt idx="497">
                  <c:v>0.05</c:v>
                </c:pt>
                <c:pt idx="498">
                  <c:v>0.05</c:v>
                </c:pt>
                <c:pt idx="499">
                  <c:v>0.05</c:v>
                </c:pt>
                <c:pt idx="500">
                  <c:v>0.05</c:v>
                </c:pt>
                <c:pt idx="501">
                  <c:v>0.05</c:v>
                </c:pt>
                <c:pt idx="502">
                  <c:v>0.05</c:v>
                </c:pt>
                <c:pt idx="503">
                  <c:v>0.05</c:v>
                </c:pt>
                <c:pt idx="504">
                  <c:v>0.05</c:v>
                </c:pt>
                <c:pt idx="505">
                  <c:v>0.05</c:v>
                </c:pt>
                <c:pt idx="506">
                  <c:v>0.05</c:v>
                </c:pt>
                <c:pt idx="507">
                  <c:v>0.05</c:v>
                </c:pt>
                <c:pt idx="508">
                  <c:v>0.05</c:v>
                </c:pt>
                <c:pt idx="509">
                  <c:v>0.05</c:v>
                </c:pt>
                <c:pt idx="510">
                  <c:v>0.05</c:v>
                </c:pt>
                <c:pt idx="511">
                  <c:v>0.05</c:v>
                </c:pt>
                <c:pt idx="512">
                  <c:v>0.05</c:v>
                </c:pt>
                <c:pt idx="513">
                  <c:v>0.05</c:v>
                </c:pt>
                <c:pt idx="514">
                  <c:v>0.05</c:v>
                </c:pt>
                <c:pt idx="515">
                  <c:v>0.05</c:v>
                </c:pt>
                <c:pt idx="516">
                  <c:v>0.05</c:v>
                </c:pt>
                <c:pt idx="517">
                  <c:v>0.05</c:v>
                </c:pt>
                <c:pt idx="518">
                  <c:v>0.05</c:v>
                </c:pt>
                <c:pt idx="519">
                  <c:v>0.05</c:v>
                </c:pt>
                <c:pt idx="520">
                  <c:v>0.05</c:v>
                </c:pt>
                <c:pt idx="521">
                  <c:v>0.05</c:v>
                </c:pt>
                <c:pt idx="522">
                  <c:v>0.05</c:v>
                </c:pt>
                <c:pt idx="523">
                  <c:v>0.05</c:v>
                </c:pt>
                <c:pt idx="524">
                  <c:v>0.05</c:v>
                </c:pt>
                <c:pt idx="525">
                  <c:v>0.05</c:v>
                </c:pt>
                <c:pt idx="526">
                  <c:v>0.05</c:v>
                </c:pt>
                <c:pt idx="527">
                  <c:v>0.05</c:v>
                </c:pt>
                <c:pt idx="528">
                  <c:v>0.05</c:v>
                </c:pt>
                <c:pt idx="529">
                  <c:v>0.05</c:v>
                </c:pt>
                <c:pt idx="530">
                  <c:v>0.05</c:v>
                </c:pt>
                <c:pt idx="531">
                  <c:v>0.05</c:v>
                </c:pt>
                <c:pt idx="532">
                  <c:v>0.05</c:v>
                </c:pt>
                <c:pt idx="533">
                  <c:v>0.05</c:v>
                </c:pt>
                <c:pt idx="534">
                  <c:v>0.05</c:v>
                </c:pt>
                <c:pt idx="535">
                  <c:v>0.05</c:v>
                </c:pt>
                <c:pt idx="536">
                  <c:v>0.05</c:v>
                </c:pt>
                <c:pt idx="537">
                  <c:v>0.05</c:v>
                </c:pt>
                <c:pt idx="538">
                  <c:v>0.05</c:v>
                </c:pt>
                <c:pt idx="539">
                  <c:v>0.05</c:v>
                </c:pt>
                <c:pt idx="540">
                  <c:v>0.05</c:v>
                </c:pt>
                <c:pt idx="541">
                  <c:v>0.05</c:v>
                </c:pt>
                <c:pt idx="542">
                  <c:v>0.05</c:v>
                </c:pt>
                <c:pt idx="543">
                  <c:v>0.05</c:v>
                </c:pt>
                <c:pt idx="544">
                  <c:v>0.05</c:v>
                </c:pt>
                <c:pt idx="545">
                  <c:v>0.05</c:v>
                </c:pt>
                <c:pt idx="546">
                  <c:v>0.05</c:v>
                </c:pt>
                <c:pt idx="547">
                  <c:v>0.05</c:v>
                </c:pt>
                <c:pt idx="548">
                  <c:v>0.05</c:v>
                </c:pt>
                <c:pt idx="549">
                  <c:v>0.05</c:v>
                </c:pt>
                <c:pt idx="550">
                  <c:v>0.05</c:v>
                </c:pt>
                <c:pt idx="551">
                  <c:v>0.05</c:v>
                </c:pt>
                <c:pt idx="552">
                  <c:v>0.05</c:v>
                </c:pt>
                <c:pt idx="553">
                  <c:v>0.05</c:v>
                </c:pt>
                <c:pt idx="554">
                  <c:v>0.05</c:v>
                </c:pt>
                <c:pt idx="555">
                  <c:v>0.05</c:v>
                </c:pt>
                <c:pt idx="556">
                  <c:v>0.05</c:v>
                </c:pt>
                <c:pt idx="557">
                  <c:v>0.05</c:v>
                </c:pt>
                <c:pt idx="558">
                  <c:v>0.05</c:v>
                </c:pt>
                <c:pt idx="559">
                  <c:v>0.05</c:v>
                </c:pt>
                <c:pt idx="560">
                  <c:v>0.05</c:v>
                </c:pt>
                <c:pt idx="561">
                  <c:v>0.05</c:v>
                </c:pt>
                <c:pt idx="562">
                  <c:v>0.05</c:v>
                </c:pt>
                <c:pt idx="563">
                  <c:v>0.05</c:v>
                </c:pt>
                <c:pt idx="564">
                  <c:v>0.05</c:v>
                </c:pt>
                <c:pt idx="565">
                  <c:v>0.05</c:v>
                </c:pt>
                <c:pt idx="566">
                  <c:v>0.05</c:v>
                </c:pt>
                <c:pt idx="567">
                  <c:v>0.05</c:v>
                </c:pt>
                <c:pt idx="568">
                  <c:v>0.05</c:v>
                </c:pt>
                <c:pt idx="569">
                  <c:v>0.05</c:v>
                </c:pt>
                <c:pt idx="570">
                  <c:v>0.05</c:v>
                </c:pt>
                <c:pt idx="571">
                  <c:v>0.05</c:v>
                </c:pt>
                <c:pt idx="572">
                  <c:v>0.05</c:v>
                </c:pt>
                <c:pt idx="573">
                  <c:v>0.05</c:v>
                </c:pt>
                <c:pt idx="574">
                  <c:v>0.05</c:v>
                </c:pt>
                <c:pt idx="575">
                  <c:v>0.05</c:v>
                </c:pt>
                <c:pt idx="576">
                  <c:v>0.05</c:v>
                </c:pt>
                <c:pt idx="577">
                  <c:v>0.05</c:v>
                </c:pt>
                <c:pt idx="578">
                  <c:v>0.05</c:v>
                </c:pt>
                <c:pt idx="579">
                  <c:v>0.05</c:v>
                </c:pt>
                <c:pt idx="580">
                  <c:v>0.05</c:v>
                </c:pt>
                <c:pt idx="581">
                  <c:v>0.05</c:v>
                </c:pt>
                <c:pt idx="582">
                  <c:v>0.05</c:v>
                </c:pt>
                <c:pt idx="583">
                  <c:v>0.05</c:v>
                </c:pt>
                <c:pt idx="584">
                  <c:v>0.05</c:v>
                </c:pt>
                <c:pt idx="585">
                  <c:v>0.05</c:v>
                </c:pt>
                <c:pt idx="586">
                  <c:v>0.05</c:v>
                </c:pt>
                <c:pt idx="587">
                  <c:v>0.05</c:v>
                </c:pt>
                <c:pt idx="588">
                  <c:v>0.05</c:v>
                </c:pt>
                <c:pt idx="589">
                  <c:v>0.05</c:v>
                </c:pt>
                <c:pt idx="590">
                  <c:v>0.05</c:v>
                </c:pt>
                <c:pt idx="591">
                  <c:v>0.05</c:v>
                </c:pt>
                <c:pt idx="592">
                  <c:v>0.05</c:v>
                </c:pt>
                <c:pt idx="593">
                  <c:v>0.05</c:v>
                </c:pt>
                <c:pt idx="594">
                  <c:v>0.05</c:v>
                </c:pt>
                <c:pt idx="595">
                  <c:v>0.05</c:v>
                </c:pt>
                <c:pt idx="596">
                  <c:v>0.05</c:v>
                </c:pt>
                <c:pt idx="597">
                  <c:v>0.05</c:v>
                </c:pt>
                <c:pt idx="598">
                  <c:v>0.05</c:v>
                </c:pt>
                <c:pt idx="599">
                  <c:v>0.05</c:v>
                </c:pt>
                <c:pt idx="600">
                  <c:v>0.05</c:v>
                </c:pt>
                <c:pt idx="601">
                  <c:v>0.05</c:v>
                </c:pt>
                <c:pt idx="602">
                  <c:v>0.05</c:v>
                </c:pt>
                <c:pt idx="603">
                  <c:v>0.05</c:v>
                </c:pt>
                <c:pt idx="604">
                  <c:v>0.05</c:v>
                </c:pt>
                <c:pt idx="605">
                  <c:v>0.05</c:v>
                </c:pt>
                <c:pt idx="606">
                  <c:v>0.05</c:v>
                </c:pt>
                <c:pt idx="607">
                  <c:v>0.05</c:v>
                </c:pt>
                <c:pt idx="608">
                  <c:v>0.05</c:v>
                </c:pt>
                <c:pt idx="609">
                  <c:v>0.05</c:v>
                </c:pt>
                <c:pt idx="610">
                  <c:v>0.05</c:v>
                </c:pt>
                <c:pt idx="611">
                  <c:v>0.05</c:v>
                </c:pt>
                <c:pt idx="612">
                  <c:v>0.05</c:v>
                </c:pt>
                <c:pt idx="613">
                  <c:v>0.05</c:v>
                </c:pt>
                <c:pt idx="614">
                  <c:v>0.05</c:v>
                </c:pt>
                <c:pt idx="615">
                  <c:v>0.05</c:v>
                </c:pt>
                <c:pt idx="616">
                  <c:v>0.05</c:v>
                </c:pt>
                <c:pt idx="617">
                  <c:v>0.05</c:v>
                </c:pt>
                <c:pt idx="618">
                  <c:v>0.05</c:v>
                </c:pt>
                <c:pt idx="619">
                  <c:v>0.05</c:v>
                </c:pt>
                <c:pt idx="620">
                  <c:v>0.05</c:v>
                </c:pt>
                <c:pt idx="621">
                  <c:v>0.05</c:v>
                </c:pt>
                <c:pt idx="622">
                  <c:v>0.05</c:v>
                </c:pt>
                <c:pt idx="623">
                  <c:v>0.05</c:v>
                </c:pt>
                <c:pt idx="624">
                  <c:v>0.05</c:v>
                </c:pt>
                <c:pt idx="625">
                  <c:v>0.05</c:v>
                </c:pt>
                <c:pt idx="626">
                  <c:v>0.05</c:v>
                </c:pt>
                <c:pt idx="627">
                  <c:v>0.05</c:v>
                </c:pt>
                <c:pt idx="628">
                  <c:v>0.05</c:v>
                </c:pt>
                <c:pt idx="629">
                  <c:v>0.05</c:v>
                </c:pt>
                <c:pt idx="630">
                  <c:v>0.05</c:v>
                </c:pt>
                <c:pt idx="631">
                  <c:v>0.05</c:v>
                </c:pt>
                <c:pt idx="632">
                  <c:v>0.05</c:v>
                </c:pt>
                <c:pt idx="633">
                  <c:v>0.05</c:v>
                </c:pt>
                <c:pt idx="634">
                  <c:v>0.05</c:v>
                </c:pt>
                <c:pt idx="635">
                  <c:v>0.05</c:v>
                </c:pt>
                <c:pt idx="636">
                  <c:v>0.05</c:v>
                </c:pt>
                <c:pt idx="637">
                  <c:v>0.05</c:v>
                </c:pt>
                <c:pt idx="638">
                  <c:v>0.05</c:v>
                </c:pt>
                <c:pt idx="639">
                  <c:v>0.05</c:v>
                </c:pt>
                <c:pt idx="640">
                  <c:v>0.05</c:v>
                </c:pt>
                <c:pt idx="641">
                  <c:v>0.05</c:v>
                </c:pt>
                <c:pt idx="642">
                  <c:v>0.05</c:v>
                </c:pt>
                <c:pt idx="643">
                  <c:v>0.05</c:v>
                </c:pt>
                <c:pt idx="644">
                  <c:v>0.05</c:v>
                </c:pt>
                <c:pt idx="645">
                  <c:v>0.05</c:v>
                </c:pt>
                <c:pt idx="646">
                  <c:v>0.05</c:v>
                </c:pt>
                <c:pt idx="647">
                  <c:v>0.05</c:v>
                </c:pt>
                <c:pt idx="648">
                  <c:v>0.05</c:v>
                </c:pt>
                <c:pt idx="649">
                  <c:v>0.05</c:v>
                </c:pt>
                <c:pt idx="650">
                  <c:v>0.05</c:v>
                </c:pt>
                <c:pt idx="651">
                  <c:v>0.05</c:v>
                </c:pt>
                <c:pt idx="652">
                  <c:v>0.05</c:v>
                </c:pt>
                <c:pt idx="653">
                  <c:v>0.05</c:v>
                </c:pt>
                <c:pt idx="654">
                  <c:v>0.05</c:v>
                </c:pt>
                <c:pt idx="655">
                  <c:v>0.05</c:v>
                </c:pt>
                <c:pt idx="656">
                  <c:v>0.05</c:v>
                </c:pt>
                <c:pt idx="657">
                  <c:v>0.05</c:v>
                </c:pt>
                <c:pt idx="658">
                  <c:v>0.05</c:v>
                </c:pt>
                <c:pt idx="659">
                  <c:v>0.05</c:v>
                </c:pt>
                <c:pt idx="660">
                  <c:v>0.05</c:v>
                </c:pt>
                <c:pt idx="661">
                  <c:v>0.05</c:v>
                </c:pt>
                <c:pt idx="662">
                  <c:v>0.05</c:v>
                </c:pt>
                <c:pt idx="663">
                  <c:v>0.05</c:v>
                </c:pt>
                <c:pt idx="664">
                  <c:v>0.05</c:v>
                </c:pt>
                <c:pt idx="665">
                  <c:v>0.05</c:v>
                </c:pt>
                <c:pt idx="666">
                  <c:v>0.05</c:v>
                </c:pt>
                <c:pt idx="667">
                  <c:v>0.05</c:v>
                </c:pt>
                <c:pt idx="668">
                  <c:v>0.05</c:v>
                </c:pt>
                <c:pt idx="669">
                  <c:v>0.05</c:v>
                </c:pt>
                <c:pt idx="670">
                  <c:v>0.05</c:v>
                </c:pt>
                <c:pt idx="671">
                  <c:v>0.05</c:v>
                </c:pt>
                <c:pt idx="672">
                  <c:v>0.05</c:v>
                </c:pt>
                <c:pt idx="673">
                  <c:v>0.05</c:v>
                </c:pt>
                <c:pt idx="674">
                  <c:v>0.05</c:v>
                </c:pt>
                <c:pt idx="675">
                  <c:v>0.05</c:v>
                </c:pt>
                <c:pt idx="676">
                  <c:v>0.05</c:v>
                </c:pt>
                <c:pt idx="677">
                  <c:v>0.05</c:v>
                </c:pt>
                <c:pt idx="678">
                  <c:v>0.05</c:v>
                </c:pt>
                <c:pt idx="679">
                  <c:v>0.05</c:v>
                </c:pt>
                <c:pt idx="680">
                  <c:v>0.05</c:v>
                </c:pt>
                <c:pt idx="681">
                  <c:v>0.05</c:v>
                </c:pt>
                <c:pt idx="682">
                  <c:v>0.05</c:v>
                </c:pt>
                <c:pt idx="683">
                  <c:v>0.05</c:v>
                </c:pt>
                <c:pt idx="684">
                  <c:v>0.05</c:v>
                </c:pt>
                <c:pt idx="685">
                  <c:v>0.05</c:v>
                </c:pt>
                <c:pt idx="686">
                  <c:v>0.05</c:v>
                </c:pt>
                <c:pt idx="687">
                  <c:v>0.05</c:v>
                </c:pt>
                <c:pt idx="688">
                  <c:v>0.05</c:v>
                </c:pt>
                <c:pt idx="689">
                  <c:v>0.05</c:v>
                </c:pt>
                <c:pt idx="690">
                  <c:v>0.05</c:v>
                </c:pt>
                <c:pt idx="691">
                  <c:v>0.05</c:v>
                </c:pt>
                <c:pt idx="692">
                  <c:v>0.05</c:v>
                </c:pt>
                <c:pt idx="693">
                  <c:v>0.05</c:v>
                </c:pt>
                <c:pt idx="694">
                  <c:v>0.05</c:v>
                </c:pt>
                <c:pt idx="695">
                  <c:v>0.05</c:v>
                </c:pt>
                <c:pt idx="696">
                  <c:v>0.05</c:v>
                </c:pt>
                <c:pt idx="697">
                  <c:v>0.05</c:v>
                </c:pt>
                <c:pt idx="698">
                  <c:v>0.05</c:v>
                </c:pt>
                <c:pt idx="699">
                  <c:v>0.05</c:v>
                </c:pt>
                <c:pt idx="700">
                  <c:v>0.05</c:v>
                </c:pt>
                <c:pt idx="701">
                  <c:v>0.05</c:v>
                </c:pt>
                <c:pt idx="702">
                  <c:v>0.05</c:v>
                </c:pt>
                <c:pt idx="703">
                  <c:v>0.05</c:v>
                </c:pt>
                <c:pt idx="704">
                  <c:v>0.05</c:v>
                </c:pt>
                <c:pt idx="705">
                  <c:v>0.05</c:v>
                </c:pt>
                <c:pt idx="706">
                  <c:v>0.05</c:v>
                </c:pt>
                <c:pt idx="707">
                  <c:v>0.05</c:v>
                </c:pt>
                <c:pt idx="708">
                  <c:v>0.05</c:v>
                </c:pt>
                <c:pt idx="709">
                  <c:v>0.05</c:v>
                </c:pt>
                <c:pt idx="710">
                  <c:v>0.05</c:v>
                </c:pt>
                <c:pt idx="711">
                  <c:v>0.05</c:v>
                </c:pt>
                <c:pt idx="712">
                  <c:v>0.05</c:v>
                </c:pt>
                <c:pt idx="713">
                  <c:v>0.05</c:v>
                </c:pt>
                <c:pt idx="714">
                  <c:v>0.05</c:v>
                </c:pt>
                <c:pt idx="715">
                  <c:v>0.05</c:v>
                </c:pt>
                <c:pt idx="716">
                  <c:v>0.05</c:v>
                </c:pt>
                <c:pt idx="717">
                  <c:v>0.05</c:v>
                </c:pt>
                <c:pt idx="718">
                  <c:v>0.05</c:v>
                </c:pt>
                <c:pt idx="719">
                  <c:v>0.05</c:v>
                </c:pt>
                <c:pt idx="720">
                  <c:v>0.05</c:v>
                </c:pt>
                <c:pt idx="721">
                  <c:v>0.05</c:v>
                </c:pt>
                <c:pt idx="722">
                  <c:v>0.05</c:v>
                </c:pt>
                <c:pt idx="723">
                  <c:v>0.05</c:v>
                </c:pt>
                <c:pt idx="724">
                  <c:v>0.05</c:v>
                </c:pt>
                <c:pt idx="725">
                  <c:v>0.05</c:v>
                </c:pt>
                <c:pt idx="726">
                  <c:v>0.05</c:v>
                </c:pt>
                <c:pt idx="727">
                  <c:v>0.05</c:v>
                </c:pt>
                <c:pt idx="728">
                  <c:v>0.05</c:v>
                </c:pt>
                <c:pt idx="729">
                  <c:v>0.05</c:v>
                </c:pt>
                <c:pt idx="730">
                  <c:v>0.05</c:v>
                </c:pt>
                <c:pt idx="731">
                  <c:v>0.05</c:v>
                </c:pt>
                <c:pt idx="732">
                  <c:v>0.05</c:v>
                </c:pt>
                <c:pt idx="733">
                  <c:v>0.05</c:v>
                </c:pt>
                <c:pt idx="734">
                  <c:v>0.05</c:v>
                </c:pt>
                <c:pt idx="735">
                  <c:v>0.05</c:v>
                </c:pt>
                <c:pt idx="736">
                  <c:v>0.05</c:v>
                </c:pt>
                <c:pt idx="737">
                  <c:v>0.05</c:v>
                </c:pt>
                <c:pt idx="738">
                  <c:v>0.05</c:v>
                </c:pt>
                <c:pt idx="739">
                  <c:v>0.05</c:v>
                </c:pt>
                <c:pt idx="740">
                  <c:v>0.05</c:v>
                </c:pt>
                <c:pt idx="741">
                  <c:v>0.05</c:v>
                </c:pt>
                <c:pt idx="742">
                  <c:v>0.05</c:v>
                </c:pt>
                <c:pt idx="743">
                  <c:v>0.05</c:v>
                </c:pt>
                <c:pt idx="744">
                  <c:v>0.05</c:v>
                </c:pt>
                <c:pt idx="745">
                  <c:v>0.05</c:v>
                </c:pt>
                <c:pt idx="746">
                  <c:v>0.05</c:v>
                </c:pt>
                <c:pt idx="747">
                  <c:v>0.05</c:v>
                </c:pt>
                <c:pt idx="748">
                  <c:v>0.05</c:v>
                </c:pt>
                <c:pt idx="749">
                  <c:v>0.05</c:v>
                </c:pt>
                <c:pt idx="750">
                  <c:v>0.05</c:v>
                </c:pt>
                <c:pt idx="751">
                  <c:v>0.05</c:v>
                </c:pt>
                <c:pt idx="752">
                  <c:v>0.05</c:v>
                </c:pt>
                <c:pt idx="753">
                  <c:v>0.05</c:v>
                </c:pt>
                <c:pt idx="754">
                  <c:v>0.05</c:v>
                </c:pt>
                <c:pt idx="755">
                  <c:v>0.05</c:v>
                </c:pt>
                <c:pt idx="756">
                  <c:v>0.05</c:v>
                </c:pt>
                <c:pt idx="757">
                  <c:v>0.05</c:v>
                </c:pt>
                <c:pt idx="758">
                  <c:v>0.05</c:v>
                </c:pt>
                <c:pt idx="759">
                  <c:v>0.05</c:v>
                </c:pt>
                <c:pt idx="760">
                  <c:v>0.05</c:v>
                </c:pt>
                <c:pt idx="761">
                  <c:v>0.05</c:v>
                </c:pt>
                <c:pt idx="762">
                  <c:v>0.05</c:v>
                </c:pt>
                <c:pt idx="763">
                  <c:v>0.05</c:v>
                </c:pt>
                <c:pt idx="764">
                  <c:v>0.05</c:v>
                </c:pt>
                <c:pt idx="765">
                  <c:v>0.05</c:v>
                </c:pt>
                <c:pt idx="766">
                  <c:v>0.05</c:v>
                </c:pt>
                <c:pt idx="767">
                  <c:v>0.05</c:v>
                </c:pt>
                <c:pt idx="768">
                  <c:v>0.05</c:v>
                </c:pt>
                <c:pt idx="769">
                  <c:v>0.05</c:v>
                </c:pt>
                <c:pt idx="770">
                  <c:v>0.05</c:v>
                </c:pt>
                <c:pt idx="771">
                  <c:v>0.05</c:v>
                </c:pt>
                <c:pt idx="772">
                  <c:v>0.05</c:v>
                </c:pt>
                <c:pt idx="773">
                  <c:v>0.05</c:v>
                </c:pt>
                <c:pt idx="774">
                  <c:v>0.05</c:v>
                </c:pt>
                <c:pt idx="775">
                  <c:v>0.05</c:v>
                </c:pt>
                <c:pt idx="776">
                  <c:v>0.05</c:v>
                </c:pt>
                <c:pt idx="777">
                  <c:v>0.05</c:v>
                </c:pt>
                <c:pt idx="778">
                  <c:v>0.05</c:v>
                </c:pt>
                <c:pt idx="779">
                  <c:v>0.05</c:v>
                </c:pt>
                <c:pt idx="780">
                  <c:v>0.05</c:v>
                </c:pt>
                <c:pt idx="781">
                  <c:v>0.05</c:v>
                </c:pt>
                <c:pt idx="782">
                  <c:v>0.05</c:v>
                </c:pt>
                <c:pt idx="783">
                  <c:v>0.05</c:v>
                </c:pt>
                <c:pt idx="784">
                  <c:v>0.05</c:v>
                </c:pt>
                <c:pt idx="785">
                  <c:v>0.05</c:v>
                </c:pt>
                <c:pt idx="786">
                  <c:v>0.05</c:v>
                </c:pt>
                <c:pt idx="787">
                  <c:v>0.05</c:v>
                </c:pt>
                <c:pt idx="788">
                  <c:v>0.05</c:v>
                </c:pt>
                <c:pt idx="789">
                  <c:v>0.05</c:v>
                </c:pt>
                <c:pt idx="790">
                  <c:v>0.05</c:v>
                </c:pt>
                <c:pt idx="791">
                  <c:v>0.05</c:v>
                </c:pt>
                <c:pt idx="792">
                  <c:v>0.05</c:v>
                </c:pt>
                <c:pt idx="793">
                  <c:v>0.05</c:v>
                </c:pt>
                <c:pt idx="794">
                  <c:v>0.05</c:v>
                </c:pt>
                <c:pt idx="795">
                  <c:v>0.05</c:v>
                </c:pt>
                <c:pt idx="796">
                  <c:v>0.05</c:v>
                </c:pt>
                <c:pt idx="797">
                  <c:v>0.05</c:v>
                </c:pt>
                <c:pt idx="798">
                  <c:v>0.05</c:v>
                </c:pt>
                <c:pt idx="799">
                  <c:v>0.05</c:v>
                </c:pt>
                <c:pt idx="800">
                  <c:v>0.05</c:v>
                </c:pt>
                <c:pt idx="801">
                  <c:v>0.05</c:v>
                </c:pt>
                <c:pt idx="802">
                  <c:v>0.05</c:v>
                </c:pt>
                <c:pt idx="803">
                  <c:v>0.05</c:v>
                </c:pt>
                <c:pt idx="804">
                  <c:v>0.05</c:v>
                </c:pt>
                <c:pt idx="805">
                  <c:v>0.05</c:v>
                </c:pt>
                <c:pt idx="806">
                  <c:v>0.05</c:v>
                </c:pt>
                <c:pt idx="807">
                  <c:v>0.05</c:v>
                </c:pt>
                <c:pt idx="808">
                  <c:v>0.05</c:v>
                </c:pt>
                <c:pt idx="809">
                  <c:v>0.05</c:v>
                </c:pt>
                <c:pt idx="810">
                  <c:v>0.05</c:v>
                </c:pt>
                <c:pt idx="811">
                  <c:v>0.05</c:v>
                </c:pt>
                <c:pt idx="812">
                  <c:v>0.05</c:v>
                </c:pt>
                <c:pt idx="813">
                  <c:v>0.05</c:v>
                </c:pt>
                <c:pt idx="814">
                  <c:v>0.05</c:v>
                </c:pt>
                <c:pt idx="815">
                  <c:v>0.05</c:v>
                </c:pt>
                <c:pt idx="816">
                  <c:v>0.05</c:v>
                </c:pt>
                <c:pt idx="817">
                  <c:v>0.05</c:v>
                </c:pt>
                <c:pt idx="818">
                  <c:v>0.05</c:v>
                </c:pt>
                <c:pt idx="819">
                  <c:v>0.05</c:v>
                </c:pt>
                <c:pt idx="820">
                  <c:v>0.05</c:v>
                </c:pt>
                <c:pt idx="821">
                  <c:v>0.05</c:v>
                </c:pt>
                <c:pt idx="822">
                  <c:v>0.05</c:v>
                </c:pt>
                <c:pt idx="823">
                  <c:v>0.05</c:v>
                </c:pt>
                <c:pt idx="824">
                  <c:v>0.05</c:v>
                </c:pt>
                <c:pt idx="825">
                  <c:v>0.05</c:v>
                </c:pt>
                <c:pt idx="826">
                  <c:v>0.05</c:v>
                </c:pt>
                <c:pt idx="827">
                  <c:v>0.05</c:v>
                </c:pt>
                <c:pt idx="828">
                  <c:v>0.05</c:v>
                </c:pt>
                <c:pt idx="829">
                  <c:v>0.05</c:v>
                </c:pt>
                <c:pt idx="830">
                  <c:v>0.05</c:v>
                </c:pt>
                <c:pt idx="831">
                  <c:v>0.05</c:v>
                </c:pt>
                <c:pt idx="832">
                  <c:v>0.05</c:v>
                </c:pt>
                <c:pt idx="833">
                  <c:v>0.05</c:v>
                </c:pt>
                <c:pt idx="834">
                  <c:v>0.05</c:v>
                </c:pt>
                <c:pt idx="835">
                  <c:v>0.05</c:v>
                </c:pt>
                <c:pt idx="836">
                  <c:v>0.05</c:v>
                </c:pt>
                <c:pt idx="837">
                  <c:v>0.05</c:v>
                </c:pt>
                <c:pt idx="838">
                  <c:v>0.05</c:v>
                </c:pt>
                <c:pt idx="839">
                  <c:v>0.05</c:v>
                </c:pt>
                <c:pt idx="840">
                  <c:v>0.05</c:v>
                </c:pt>
                <c:pt idx="841">
                  <c:v>0.05</c:v>
                </c:pt>
                <c:pt idx="842">
                  <c:v>0.05</c:v>
                </c:pt>
                <c:pt idx="843">
                  <c:v>0.05</c:v>
                </c:pt>
                <c:pt idx="844">
                  <c:v>0.05</c:v>
                </c:pt>
                <c:pt idx="845">
                  <c:v>0.05</c:v>
                </c:pt>
                <c:pt idx="846">
                  <c:v>0.05</c:v>
                </c:pt>
                <c:pt idx="847">
                  <c:v>0.05</c:v>
                </c:pt>
                <c:pt idx="848">
                  <c:v>0.05</c:v>
                </c:pt>
                <c:pt idx="849">
                  <c:v>0.05</c:v>
                </c:pt>
                <c:pt idx="850">
                  <c:v>0.05</c:v>
                </c:pt>
                <c:pt idx="851">
                  <c:v>0.05</c:v>
                </c:pt>
                <c:pt idx="852">
                  <c:v>0.05</c:v>
                </c:pt>
                <c:pt idx="853">
                  <c:v>0.05</c:v>
                </c:pt>
                <c:pt idx="854">
                  <c:v>0.05</c:v>
                </c:pt>
                <c:pt idx="855">
                  <c:v>0.05</c:v>
                </c:pt>
                <c:pt idx="856">
                  <c:v>0.05</c:v>
                </c:pt>
                <c:pt idx="857">
                  <c:v>0.05</c:v>
                </c:pt>
                <c:pt idx="858">
                  <c:v>0.05</c:v>
                </c:pt>
                <c:pt idx="859">
                  <c:v>0.05</c:v>
                </c:pt>
                <c:pt idx="860">
                  <c:v>0.05</c:v>
                </c:pt>
                <c:pt idx="861">
                  <c:v>0.05</c:v>
                </c:pt>
                <c:pt idx="862">
                  <c:v>0.05</c:v>
                </c:pt>
                <c:pt idx="863">
                  <c:v>5.000000000000001E-2</c:v>
                </c:pt>
                <c:pt idx="864">
                  <c:v>5.000000000000001E-2</c:v>
                </c:pt>
                <c:pt idx="865">
                  <c:v>5.000000000000001E-2</c:v>
                </c:pt>
                <c:pt idx="866">
                  <c:v>5.000000000000001E-2</c:v>
                </c:pt>
                <c:pt idx="867">
                  <c:v>5.000000000000001E-2</c:v>
                </c:pt>
                <c:pt idx="868">
                  <c:v>5.0000000000000017E-2</c:v>
                </c:pt>
                <c:pt idx="869">
                  <c:v>5.0000000000000017E-2</c:v>
                </c:pt>
                <c:pt idx="870">
                  <c:v>5.0000000000000017E-2</c:v>
                </c:pt>
                <c:pt idx="871">
                  <c:v>5.0000000000000024E-2</c:v>
                </c:pt>
                <c:pt idx="872">
                  <c:v>5.0000000000000024E-2</c:v>
                </c:pt>
                <c:pt idx="873">
                  <c:v>5.0000000000000031E-2</c:v>
                </c:pt>
                <c:pt idx="874">
                  <c:v>5.0000000000000037E-2</c:v>
                </c:pt>
                <c:pt idx="875">
                  <c:v>5.0000000000000044E-2</c:v>
                </c:pt>
                <c:pt idx="876">
                  <c:v>5.0000000000000058E-2</c:v>
                </c:pt>
                <c:pt idx="877">
                  <c:v>5.0000000000000065E-2</c:v>
                </c:pt>
                <c:pt idx="878">
                  <c:v>5.0000000000000079E-2</c:v>
                </c:pt>
                <c:pt idx="879">
                  <c:v>5.0000000000000093E-2</c:v>
                </c:pt>
                <c:pt idx="880">
                  <c:v>5.0000000000000114E-2</c:v>
                </c:pt>
                <c:pt idx="881">
                  <c:v>5.0000000000000142E-2</c:v>
                </c:pt>
                <c:pt idx="882">
                  <c:v>5.0000000000000169E-2</c:v>
                </c:pt>
                <c:pt idx="883">
                  <c:v>5.0000000000000204E-2</c:v>
                </c:pt>
                <c:pt idx="884">
                  <c:v>5.0000000000000246E-2</c:v>
                </c:pt>
                <c:pt idx="885">
                  <c:v>5.0000000000000294E-2</c:v>
                </c:pt>
                <c:pt idx="886">
                  <c:v>5.0000000000000357E-2</c:v>
                </c:pt>
                <c:pt idx="887">
                  <c:v>5.0000000000000426E-2</c:v>
                </c:pt>
                <c:pt idx="888">
                  <c:v>5.0000000000000516E-2</c:v>
                </c:pt>
                <c:pt idx="889">
                  <c:v>5.000000000000062E-2</c:v>
                </c:pt>
                <c:pt idx="890">
                  <c:v>5.0000000000000745E-2</c:v>
                </c:pt>
                <c:pt idx="891">
                  <c:v>5.0000000000000898E-2</c:v>
                </c:pt>
                <c:pt idx="892">
                  <c:v>5.0000000000001078E-2</c:v>
                </c:pt>
                <c:pt idx="893">
                  <c:v>5.0000000000001293E-2</c:v>
                </c:pt>
                <c:pt idx="894">
                  <c:v>5.0000000000001557E-2</c:v>
                </c:pt>
                <c:pt idx="895">
                  <c:v>5.0000000000001869E-2</c:v>
                </c:pt>
                <c:pt idx="896">
                  <c:v>5.0000000000002244E-2</c:v>
                </c:pt>
                <c:pt idx="897">
                  <c:v>5.0000000000002695E-2</c:v>
                </c:pt>
                <c:pt idx="898">
                  <c:v>5.0000000000003229E-2</c:v>
                </c:pt>
                <c:pt idx="899">
                  <c:v>5.0000000000003875E-2</c:v>
                </c:pt>
                <c:pt idx="900">
                  <c:v>5.0000000000004645E-2</c:v>
                </c:pt>
                <c:pt idx="901">
                  <c:v>5.0000000000005568E-2</c:v>
                </c:pt>
                <c:pt idx="902">
                  <c:v>5.0000000000006671E-2</c:v>
                </c:pt>
                <c:pt idx="903">
                  <c:v>5.0000000000007983E-2</c:v>
                </c:pt>
                <c:pt idx="904">
                  <c:v>5.0000000000009551E-2</c:v>
                </c:pt>
                <c:pt idx="905">
                  <c:v>5.0000000000011424E-2</c:v>
                </c:pt>
                <c:pt idx="906">
                  <c:v>5.0000000000013659E-2</c:v>
                </c:pt>
                <c:pt idx="907">
                  <c:v>5.0000000000016323E-2</c:v>
                </c:pt>
                <c:pt idx="908">
                  <c:v>5.0000000000019494E-2</c:v>
                </c:pt>
                <c:pt idx="909">
                  <c:v>5.0000000000023276E-2</c:v>
                </c:pt>
                <c:pt idx="910">
                  <c:v>5.0000000000027772E-2</c:v>
                </c:pt>
                <c:pt idx="911">
                  <c:v>5.0000000000033122E-2</c:v>
                </c:pt>
                <c:pt idx="912">
                  <c:v>5.0000000000039485E-2</c:v>
                </c:pt>
                <c:pt idx="913">
                  <c:v>5.0000000000047055E-2</c:v>
                </c:pt>
                <c:pt idx="914">
                  <c:v>5.0000000000056041E-2</c:v>
                </c:pt>
                <c:pt idx="915">
                  <c:v>5.0000000000066713E-2</c:v>
                </c:pt>
                <c:pt idx="916">
                  <c:v>5.0000000000079384E-2</c:v>
                </c:pt>
                <c:pt idx="917">
                  <c:v>5.0000000000094413E-2</c:v>
                </c:pt>
                <c:pt idx="918">
                  <c:v>5.0000000000112239E-2</c:v>
                </c:pt>
                <c:pt idx="919">
                  <c:v>5.0000000000133368E-2</c:v>
                </c:pt>
                <c:pt idx="920">
                  <c:v>5.0000000000158397E-2</c:v>
                </c:pt>
                <c:pt idx="921">
                  <c:v>5.0000000000188033E-2</c:v>
                </c:pt>
                <c:pt idx="922">
                  <c:v>5.0000000000223116E-2</c:v>
                </c:pt>
                <c:pt idx="923">
                  <c:v>5.0000000000264611E-2</c:v>
                </c:pt>
                <c:pt idx="924">
                  <c:v>5.0000000000313682E-2</c:v>
                </c:pt>
                <c:pt idx="925">
                  <c:v>5.0000000000371678E-2</c:v>
                </c:pt>
                <c:pt idx="926">
                  <c:v>5.0000000000440185E-2</c:v>
                </c:pt>
                <c:pt idx="927">
                  <c:v>5.0000000000521079E-2</c:v>
                </c:pt>
                <c:pt idx="928">
                  <c:v>5.0000000000616551E-2</c:v>
                </c:pt>
                <c:pt idx="929">
                  <c:v>5.000000000072917E-2</c:v>
                </c:pt>
                <c:pt idx="930">
                  <c:v>5.0000000000861952E-2</c:v>
                </c:pt>
                <c:pt idx="931">
                  <c:v>5.0000000001018431E-2</c:v>
                </c:pt>
                <c:pt idx="932">
                  <c:v>5.0000000001202756E-2</c:v>
                </c:pt>
                <c:pt idx="933">
                  <c:v>5.0000000001419777E-2</c:v>
                </c:pt>
                <c:pt idx="934">
                  <c:v>5.0000000001675163E-2</c:v>
                </c:pt>
                <c:pt idx="935">
                  <c:v>5.0000000001975561E-2</c:v>
                </c:pt>
                <c:pt idx="936">
                  <c:v>5.000000000232873E-2</c:v>
                </c:pt>
                <c:pt idx="937">
                  <c:v>5.0000000002743739E-2</c:v>
                </c:pt>
                <c:pt idx="938">
                  <c:v>5.0000000003231189E-2</c:v>
                </c:pt>
                <c:pt idx="939">
                  <c:v>5.0000000003803453E-2</c:v>
                </c:pt>
                <c:pt idx="940">
                  <c:v>5.0000000004474958E-2</c:v>
                </c:pt>
                <c:pt idx="941">
                  <c:v>5.000000000526255E-2</c:v>
                </c:pt>
                <c:pt idx="942">
                  <c:v>5.0000000006185832E-2</c:v>
                </c:pt>
                <c:pt idx="943">
                  <c:v>5.0000000007267689E-2</c:v>
                </c:pt>
                <c:pt idx="944">
                  <c:v>5.0000000008534731E-2</c:v>
                </c:pt>
                <c:pt idx="945">
                  <c:v>5.0000000010017955E-2</c:v>
                </c:pt>
                <c:pt idx="946">
                  <c:v>5.0000000011753414E-2</c:v>
                </c:pt>
                <c:pt idx="947">
                  <c:v>5.0000000013783026E-2</c:v>
                </c:pt>
                <c:pt idx="948">
                  <c:v>5.000000001615551E-2</c:v>
                </c:pt>
                <c:pt idx="949">
                  <c:v>5.000000001892746E-2</c:v>
                </c:pt>
                <c:pt idx="950">
                  <c:v>5.0000000022164592E-2</c:v>
                </c:pt>
                <c:pt idx="951">
                  <c:v>5.0000000025943153E-2</c:v>
                </c:pt>
                <c:pt idx="952">
                  <c:v>5.0000000030351585E-2</c:v>
                </c:pt>
                <c:pt idx="953">
                  <c:v>5.0000000035492424E-2</c:v>
                </c:pt>
                <c:pt idx="954">
                  <c:v>5.0000000041484471E-2</c:v>
                </c:pt>
                <c:pt idx="955">
                  <c:v>5.0000000048465318E-2</c:v>
                </c:pt>
                <c:pt idx="956">
                  <c:v>5.0000000056594239E-2</c:v>
                </c:pt>
                <c:pt idx="957">
                  <c:v>5.0000000066055497E-2</c:v>
                </c:pt>
                <c:pt idx="958">
                  <c:v>5.0000000077062193E-2</c:v>
                </c:pt>
                <c:pt idx="959">
                  <c:v>5.0000000089860615E-2</c:v>
                </c:pt>
                <c:pt idx="960">
                  <c:v>5.0000000104735293E-2</c:v>
                </c:pt>
                <c:pt idx="961">
                  <c:v>5.0000000122014748E-2</c:v>
                </c:pt>
                <c:pt idx="962">
                  <c:v>5.000000014207813E-2</c:v>
                </c:pt>
                <c:pt idx="963">
                  <c:v>5.0000000165362775E-2</c:v>
                </c:pt>
                <c:pt idx="964">
                  <c:v>5.0000000192372905E-2</c:v>
                </c:pt>
                <c:pt idx="965">
                  <c:v>5.0000000223689549E-2</c:v>
                </c:pt>
                <c:pt idx="966">
                  <c:v>5.0000000259981893E-2</c:v>
                </c:pt>
                <c:pt idx="967">
                  <c:v>5.00000003020203E-2</c:v>
                </c:pt>
                <c:pt idx="968">
                  <c:v>5.0000000350691139E-2</c:v>
                </c:pt>
                <c:pt idx="969">
                  <c:v>5.0000000407013752E-2</c:v>
                </c:pt>
                <c:pt idx="970">
                  <c:v>5.0000000472159786E-2</c:v>
                </c:pt>
                <c:pt idx="971">
                  <c:v>5.0000000547475304E-2</c:v>
                </c:pt>
                <c:pt idx="972">
                  <c:v>5.0000000634505951E-2</c:v>
                </c:pt>
                <c:pt idx="973">
                  <c:v>5.0000000735025647E-2</c:v>
                </c:pt>
                <c:pt idx="974">
                  <c:v>5.0000000851069273E-2</c:v>
                </c:pt>
                <c:pt idx="975">
                  <c:v>5.00000009849699E-2</c:v>
                </c:pt>
                <c:pt idx="976">
                  <c:v>5.0000001139401083E-2</c:v>
                </c:pt>
                <c:pt idx="977">
                  <c:v>5.0000001317425075E-2</c:v>
                </c:pt>
                <c:pt idx="978">
                  <c:v>5.0000001522547501E-2</c:v>
                </c:pt>
                <c:pt idx="979">
                  <c:v>5.0000001758779521E-2</c:v>
                </c:pt>
                <c:pt idx="980">
                  <c:v>5.0000002030708451E-2</c:v>
                </c:pt>
                <c:pt idx="981">
                  <c:v>5.0000002343577821E-2</c:v>
                </c:pt>
                <c:pt idx="982">
                  <c:v>5.0000002703378205E-2</c:v>
                </c:pt>
                <c:pt idx="983">
                  <c:v>5.0000003116950201E-2</c:v>
                </c:pt>
                <c:pt idx="984">
                  <c:v>5.0000003592101043E-2</c:v>
                </c:pt>
                <c:pt idx="985">
                  <c:v>5.0000004137736712E-2</c:v>
                </c:pt>
                <c:pt idx="986">
                  <c:v>5.0000004764011341E-2</c:v>
                </c:pt>
                <c:pt idx="987">
                  <c:v>5.0000005482496293E-2</c:v>
                </c:pt>
                <c:pt idx="988">
                  <c:v>5.0000006306371247E-2</c:v>
                </c:pt>
                <c:pt idx="989">
                  <c:v>5.0000007250640056E-2</c:v>
                </c:pt>
                <c:pt idx="990">
                  <c:v>5.0000008332374578E-2</c:v>
                </c:pt>
                <c:pt idx="991">
                  <c:v>5.000000957098974E-2</c:v>
                </c:pt>
                <c:pt idx="992">
                  <c:v>5.0000010988553882E-2</c:v>
                </c:pt>
                <c:pt idx="993">
                  <c:v>5.0000012610138603E-2</c:v>
                </c:pt>
                <c:pt idx="994">
                  <c:v>5.0000014464212851E-2</c:v>
                </c:pt>
                <c:pt idx="995">
                  <c:v>5.0000016583086823E-2</c:v>
                </c:pt>
                <c:pt idx="996">
                  <c:v>5.0000019003411438E-2</c:v>
                </c:pt>
                <c:pt idx="997">
                  <c:v>5.0000021766740219E-2</c:v>
                </c:pt>
                <c:pt idx="998">
                  <c:v>5.0000024920160972E-2</c:v>
                </c:pt>
                <c:pt idx="999">
                  <c:v>5.0000028517005461E-2</c:v>
                </c:pt>
                <c:pt idx="1000">
                  <c:v>5.0000032617646413E-2</c:v>
                </c:pt>
                <c:pt idx="1001">
                  <c:v>5.0000037290391978E-2</c:v>
                </c:pt>
                <c:pt idx="1002">
                  <c:v>5.0000042612489061E-2</c:v>
                </c:pt>
                <c:pt idx="1003">
                  <c:v>5.0000048671248111E-2</c:v>
                </c:pt>
                <c:pt idx="1004">
                  <c:v>5.0000055565303403E-2</c:v>
                </c:pt>
                <c:pt idx="1005">
                  <c:v>5.0000063406024343E-2</c:v>
                </c:pt>
                <c:pt idx="1006">
                  <c:v>5.0000072319094944E-2</c:v>
                </c:pt>
                <c:pt idx="1007">
                  <c:v>5.0000082446280583E-2</c:v>
                </c:pt>
                <c:pt idx="1008">
                  <c:v>5.000009394740311E-2</c:v>
                </c:pt>
                <c:pt idx="1009">
                  <c:v>5.0000107002547631E-2</c:v>
                </c:pt>
                <c:pt idx="1010">
                  <c:v>5.0000121814526746E-2</c:v>
                </c:pt>
                <c:pt idx="1011">
                  <c:v>5.0000138611630739E-2</c:v>
                </c:pt>
                <c:pt idx="1012">
                  <c:v>5.0000157650695057E-2</c:v>
                </c:pt>
                <c:pt idx="1013">
                  <c:v>5.0000179220519962E-2</c:v>
                </c:pt>
                <c:pt idx="1014">
                  <c:v>5.0000203645680336E-2</c:v>
                </c:pt>
                <c:pt idx="1015">
                  <c:v>5.0000231290767951E-2</c:v>
                </c:pt>
                <c:pt idx="1016">
                  <c:v>5.0000262565112474E-2</c:v>
                </c:pt>
                <c:pt idx="1017">
                  <c:v>5.0000297928032296E-2</c:v>
                </c:pt>
                <c:pt idx="1018">
                  <c:v>5.0000337894671197E-2</c:v>
                </c:pt>
                <c:pt idx="1019">
                  <c:v>5.0000383042482568E-2</c:v>
                </c:pt>
                <c:pt idx="1020">
                  <c:v>5.0000434018428859E-2</c:v>
                </c:pt>
                <c:pt idx="1021">
                  <c:v>5.0000491546970442E-2</c:v>
                </c:pt>
                <c:pt idx="1022">
                  <c:v>5.0000556438925467E-2</c:v>
                </c:pt>
                <c:pt idx="1023">
                  <c:v>5.0000629601289849E-2</c:v>
                </c:pt>
                <c:pt idx="1024">
                  <c:v>5.0000712048115112E-2</c:v>
                </c:pt>
                <c:pt idx="1025">
                  <c:v>5.0000804912551114E-2</c:v>
                </c:pt>
                <c:pt idx="1026">
                  <c:v>5.0000909460170523E-2</c:v>
                </c:pt>
                <c:pt idx="1027">
                  <c:v>5.0001027103702807E-2</c:v>
                </c:pt>
                <c:pt idx="1028">
                  <c:v>5.0001159419317445E-2</c:v>
                </c:pt>
                <c:pt idx="1029">
                  <c:v>5.0001308164608418E-2</c:v>
                </c:pt>
                <c:pt idx="1030">
                  <c:v>5.0001475298446264E-2</c:v>
                </c:pt>
                <c:pt idx="1031">
                  <c:v>5.0001663002878463E-2</c:v>
                </c:pt>
                <c:pt idx="1032">
                  <c:v>5.0001873707275359E-2</c:v>
                </c:pt>
                <c:pt idx="1033">
                  <c:v>5.0002110114935876E-2</c:v>
                </c:pt>
                <c:pt idx="1034">
                  <c:v>5.0002375232386265E-2</c:v>
                </c:pt>
                <c:pt idx="1035">
                  <c:v>5.0002672401625162E-2</c:v>
                </c:pt>
                <c:pt idx="1036">
                  <c:v>5.0003005335589906E-2</c:v>
                </c:pt>
                <c:pt idx="1037">
                  <c:v>5.000337815714264E-2</c:v>
                </c:pt>
                <c:pt idx="1038">
                  <c:v>5.00037954418995E-2</c:v>
                </c:pt>
                <c:pt idx="1039">
                  <c:v>5.0004262265253487E-2</c:v>
                </c:pt>
                <c:pt idx="1040">
                  <c:v>5.0004784253970175E-2</c:v>
                </c:pt>
                <c:pt idx="1041">
                  <c:v>5.0005367642766745E-2</c:v>
                </c:pt>
                <c:pt idx="1042">
                  <c:v>5.0006019336317625E-2</c:v>
                </c:pt>
                <c:pt idx="1043">
                  <c:v>5.0006746977165853E-2</c:v>
                </c:pt>
                <c:pt idx="1044">
                  <c:v>5.0007559020056831E-2</c:v>
                </c:pt>
                <c:pt idx="1045">
                  <c:v>5.0008464813251906E-2</c:v>
                </c:pt>
                <c:pt idx="1046">
                  <c:v>5.0009474687422152E-2</c:v>
                </c:pt>
                <c:pt idx="1047">
                  <c:v>5.0010600052768868E-2</c:v>
                </c:pt>
                <c:pt idx="1048">
                  <c:v>5.0011853505065984E-2</c:v>
                </c:pt>
                <c:pt idx="1049">
                  <c:v>5.0013248941372018E-2</c:v>
                </c:pt>
                <c:pt idx="1050">
                  <c:v>5.0014801686213944E-2</c:v>
                </c:pt>
                <c:pt idx="1051">
                  <c:v>5.0016528629104419E-2</c:v>
                </c:pt>
                <c:pt idx="1052">
                  <c:v>5.0018448374315627E-2</c:v>
                </c:pt>
                <c:pt idx="1053">
                  <c:v>5.0020581403898881E-2</c:v>
                </c:pt>
                <c:pt idx="1054">
                  <c:v>5.0022950255008608E-2</c:v>
                </c:pt>
                <c:pt idx="1055">
                  <c:v>5.0025579712662825E-2</c:v>
                </c:pt>
                <c:pt idx="1056">
                  <c:v>5.0028497019149444E-2</c:v>
                </c:pt>
                <c:pt idx="1057">
                  <c:v>5.0031732101369679E-2</c:v>
                </c:pt>
                <c:pt idx="1058">
                  <c:v>5.0035317817495296E-2</c:v>
                </c:pt>
                <c:pt idx="1059">
                  <c:v>5.0039290224406834E-2</c:v>
                </c:pt>
                <c:pt idx="1060">
                  <c:v>5.0043688867474637E-2</c:v>
                </c:pt>
                <c:pt idx="1061">
                  <c:v>5.0048557094343547E-2</c:v>
                </c:pt>
                <c:pt idx="1062">
                  <c:v>5.0053942394486024E-2</c:v>
                </c:pt>
                <c:pt idx="1063">
                  <c:v>5.0059896766396862E-2</c:v>
                </c:pt>
                <c:pt idx="1064">
                  <c:v>5.0066477114415968E-2</c:v>
                </c:pt>
                <c:pt idx="1065">
                  <c:v>5.0073745677283316E-2</c:v>
                </c:pt>
                <c:pt idx="1066">
                  <c:v>5.0081770490653092E-2</c:v>
                </c:pt>
                <c:pt idx="1067">
                  <c:v>5.0090625885921065E-2</c:v>
                </c:pt>
                <c:pt idx="1068">
                  <c:v>5.0100393027851513E-2</c:v>
                </c:pt>
                <c:pt idx="1069">
                  <c:v>5.0111160493626163E-2</c:v>
                </c:pt>
                <c:pt idx="1070">
                  <c:v>5.012302489607897E-2</c:v>
                </c:pt>
                <c:pt idx="1071">
                  <c:v>5.0136091554025618E-2</c:v>
                </c:pt>
                <c:pt idx="1072">
                  <c:v>5.015047521274605E-2</c:v>
                </c:pt>
                <c:pt idx="1073">
                  <c:v>5.016630081783191E-2</c:v>
                </c:pt>
                <c:pt idx="1074">
                  <c:v>5.018370434576741E-2</c:v>
                </c:pt>
                <c:pt idx="1075">
                  <c:v>5.0202833694772742E-2</c:v>
                </c:pt>
                <c:pt idx="1076">
                  <c:v>5.0223849639602261E-2</c:v>
                </c:pt>
                <c:pt idx="1077">
                  <c:v>5.0246926854155584E-2</c:v>
                </c:pt>
                <c:pt idx="1078">
                  <c:v>5.0272255005927656E-2</c:v>
                </c:pt>
                <c:pt idx="1079">
                  <c:v>5.0300039926493373E-2</c:v>
                </c:pt>
                <c:pt idx="1080">
                  <c:v>5.0330504862392655E-2</c:v>
                </c:pt>
                <c:pt idx="1081">
                  <c:v>5.0363891810952792E-2</c:v>
                </c:pt>
                <c:pt idx="1082">
                  <c:v>5.0400462945755203E-2</c:v>
                </c:pt>
                <c:pt idx="1083">
                  <c:v>5.0440502136622732E-2</c:v>
                </c:pt>
                <c:pt idx="1084">
                  <c:v>5.0484316569170837E-2</c:v>
                </c:pt>
                <c:pt idx="1085">
                  <c:v>5.0532238469129805E-2</c:v>
                </c:pt>
                <c:pt idx="1086">
                  <c:v>5.058462693680528E-2</c:v>
                </c:pt>
                <c:pt idx="1087">
                  <c:v>5.0641869897198669E-2</c:v>
                </c:pt>
                <c:pt idx="1088">
                  <c:v>5.0704386171457838E-2</c:v>
                </c:pt>
                <c:pt idx="1089">
                  <c:v>5.0772627675468564E-2</c:v>
                </c:pt>
                <c:pt idx="1090">
                  <c:v>5.0847081751528952E-2</c:v>
                </c:pt>
                <c:pt idx="1091">
                  <c:v>5.0928273639170067E-2</c:v>
                </c:pt>
                <c:pt idx="1092">
                  <c:v>5.1016769091294482E-2</c:v>
                </c:pt>
                <c:pt idx="1093">
                  <c:v>5.1113177141899849E-2</c:v>
                </c:pt>
                <c:pt idx="1094">
                  <c:v>5.1218153031733701E-2</c:v>
                </c:pt>
                <c:pt idx="1095">
                  <c:v>5.1332401298288165E-2</c:v>
                </c:pt>
                <c:pt idx="1096">
                  <c:v>5.1456679036585622E-2</c:v>
                </c:pt>
                <c:pt idx="1097">
                  <c:v>5.1591799337228135E-2</c:v>
                </c:pt>
                <c:pt idx="1098">
                  <c:v>5.1738634908180911E-2</c:v>
                </c:pt>
                <c:pt idx="1099">
                  <c:v>5.1898121886733012E-2</c:v>
                </c:pt>
                <c:pt idx="1100">
                  <c:v>5.2071263848022305E-2</c:v>
                </c:pt>
                <c:pt idx="1101">
                  <c:v>5.2259136016425851E-2</c:v>
                </c:pt>
                <c:pt idx="1102">
                  <c:v>5.2462889685998472E-2</c:v>
                </c:pt>
                <c:pt idx="1103">
                  <c:v>5.2683756855988237E-2</c:v>
                </c:pt>
                <c:pt idx="1104">
                  <c:v>5.2923055087265719E-2</c:v>
                </c:pt>
                <c:pt idx="1105">
                  <c:v>5.3182192585272833E-2</c:v>
                </c:pt>
                <c:pt idx="1106">
                  <c:v>5.3462673514821236E-2</c:v>
                </c:pt>
                <c:pt idx="1107">
                  <c:v>5.3766103551750599E-2</c:v>
                </c:pt>
                <c:pt idx="1108">
                  <c:v>5.4094195676088246E-2</c:v>
                </c:pt>
                <c:pt idx="1109">
                  <c:v>5.4448776210931533E-2</c:v>
                </c:pt>
                <c:pt idx="1110">
                  <c:v>5.4831791110802559E-2</c:v>
                </c:pt>
                <c:pt idx="1111">
                  <c:v>5.524531250269419E-2</c:v>
                </c:pt>
                <c:pt idx="1112">
                  <c:v>5.5691545482439375E-2</c:v>
                </c:pt>
                <c:pt idx="1113">
                  <c:v>5.6172835168385914E-2</c:v>
                </c:pt>
                <c:pt idx="1114">
                  <c:v>5.6691674013647067E-2</c:v>
                </c:pt>
                <c:pt idx="1115">
                  <c:v>5.7250709377417539E-2</c:v>
                </c:pt>
                <c:pt idx="1116">
                  <c:v>5.7852751355000294E-2</c:v>
                </c:pt>
                <c:pt idx="1117">
                  <c:v>5.8500780865270073E-2</c:v>
                </c:pt>
                <c:pt idx="1118">
                  <c:v>5.9197957993311207E-2</c:v>
                </c:pt>
                <c:pt idx="1119">
                  <c:v>5.9947630584905306E-2</c:v>
                </c:pt>
                <c:pt idx="1120">
                  <c:v>6.0753343088403251E-2</c:v>
                </c:pt>
                <c:pt idx="1121">
                  <c:v>6.1618845638305997E-2</c:v>
                </c:pt>
                <c:pt idx="1122">
                  <c:v>6.2548103373581895E-2</c:v>
                </c:pt>
                <c:pt idx="1123">
                  <c:v>6.3545305982381714E-2</c:v>
                </c:pt>
                <c:pt idx="1124">
                  <c:v>6.4614877463362475E-2</c:v>
                </c:pt>
                <c:pt idx="1125">
                  <c:v>6.5761486092306615E-2</c:v>
                </c:pt>
                <c:pt idx="1126">
                  <c:v>6.6990054581114955E-2</c:v>
                </c:pt>
                <c:pt idx="1127">
                  <c:v>6.8305770414576666E-2</c:v>
                </c:pt>
                <c:pt idx="1128">
                  <c:v>6.9714096348556437E-2</c:v>
                </c:pt>
                <c:pt idx="1129">
                  <c:v>7.1220781051413676E-2</c:v>
                </c:pt>
                <c:pt idx="1130">
                  <c:v>7.2831869868559954E-2</c:v>
                </c:pt>
                <c:pt idx="1131">
                  <c:v>7.4553715688099292E-2</c:v>
                </c:pt>
                <c:pt idx="1132">
                  <c:v>7.639298988344731E-2</c:v>
                </c:pt>
                <c:pt idx="1133">
                  <c:v>7.8356693306738959E-2</c:v>
                </c:pt>
                <c:pt idx="1134">
                  <c:v>8.0452167304671002E-2</c:v>
                </c:pt>
                <c:pt idx="1135">
                  <c:v>8.2687104726222552E-2</c:v>
                </c:pt>
                <c:pt idx="1136">
                  <c:v>8.5069560889444784E-2</c:v>
                </c:pt>
                <c:pt idx="1137">
                  <c:v>8.7607964472212169E-2</c:v>
                </c:pt>
                <c:pt idx="1138">
                  <c:v>9.031112828951407E-2</c:v>
                </c:pt>
                <c:pt idx="1139">
                  <c:v>9.318825991750318E-2</c:v>
                </c:pt>
                <c:pt idx="1140">
                  <c:v>9.6248972122161339E-2</c:v>
                </c:pt>
                <c:pt idx="1141">
                  <c:v>9.9503293048063324E-2</c:v>
                </c:pt>
                <c:pt idx="1142">
                  <c:v>0.10296167612035798</c:v>
                </c:pt>
                <c:pt idx="1143">
                  <c:v>0.10663500961071555</c:v>
                </c:pt>
                <c:pt idx="1144">
                  <c:v>0.1105346258156775</c:v>
                </c:pt>
                <c:pt idx="1145">
                  <c:v>0.11467230979353406</c:v>
                </c:pt>
                <c:pt idx="1146">
                  <c:v>0.1190603076036163</c:v>
                </c:pt>
                <c:pt idx="1147">
                  <c:v>0.12371133398971146</c:v>
                </c:pt>
                <c:pt idx="1148">
                  <c:v>0.12863857944718823</c:v>
                </c:pt>
                <c:pt idx="1149">
                  <c:v>0.13385571661142728</c:v>
                </c:pt>
                <c:pt idx="1150">
                  <c:v>0.13937690590322185</c:v>
                </c:pt>
                <c:pt idx="1151">
                  <c:v>0.14521680036503687</c:v>
                </c:pt>
                <c:pt idx="1152">
                  <c:v>0.15139054962036066</c:v>
                </c:pt>
                <c:pt idx="1153">
                  <c:v>0.1579138028868971</c:v>
                </c:pt>
                <c:pt idx="1154">
                  <c:v>0.16480271097299412</c:v>
                </c:pt>
                <c:pt idx="1155">
                  <c:v>0.17207392718560771</c:v>
                </c:pt>
                <c:pt idx="1156">
                  <c:v>0.17974460707712681</c:v>
                </c:pt>
                <c:pt idx="1157">
                  <c:v>0.18783240695769776</c:v>
                </c:pt>
                <c:pt idx="1158">
                  <c:v>0.1963554810992118</c:v>
                </c:pt>
                <c:pt idx="1159">
                  <c:v>0.20533247755688522</c:v>
                </c:pt>
                <c:pt idx="1160">
                  <c:v>0.21478253253445539</c:v>
                </c:pt>
                <c:pt idx="1161">
                  <c:v>0.22472526321933045</c:v>
                </c:pt>
                <c:pt idx="1162">
                  <c:v>0.23518075901470459</c:v>
                </c:pt>
                <c:pt idx="1163">
                  <c:v>0.24616957109662702</c:v>
                </c:pt>
                <c:pt idx="1164">
                  <c:v>0.25771270022533782</c:v>
                </c:pt>
                <c:pt idx="1165">
                  <c:v>0.26983158274182412</c:v>
                </c:pt>
                <c:pt idx="1166">
                  <c:v>0.28254807468265197</c:v>
                </c:pt>
                <c:pt idx="1167">
                  <c:v>0.29588443394846442</c:v>
                </c:pt>
                <c:pt idx="1168">
                  <c:v>0.30986330046443078</c:v>
                </c:pt>
                <c:pt idx="1169">
                  <c:v>0.32450767427408395</c:v>
                </c:pt>
                <c:pt idx="1170">
                  <c:v>0.3398408915116542</c:v>
                </c:pt>
                <c:pt idx="1171">
                  <c:v>0.35588659820200269</c:v>
                </c:pt>
                <c:pt idx="1172">
                  <c:v>0.37266872184180672</c:v>
                </c:pt>
                <c:pt idx="1173">
                  <c:v>0.39021144072047953</c:v>
                </c:pt>
                <c:pt idx="1174">
                  <c:v>0.40853915094469062</c:v>
                </c:pt>
                <c:pt idx="1175">
                  <c:v>0.42767643113613107</c:v>
                </c:pt>
                <c:pt idx="1176">
                  <c:v>0.44764800477832328</c:v>
                </c:pt>
                <c:pt idx="1177">
                  <c:v>0.46847870019500476</c:v>
                </c:pt>
                <c:pt idx="1178">
                  <c:v>0.49019340814959905</c:v>
                </c:pt>
                <c:pt idx="1179">
                  <c:v>0.5128170370628049</c:v>
                </c:pt>
                <c:pt idx="1180">
                  <c:v>0.53637446585322723</c:v>
                </c:pt>
                <c:pt idx="1181">
                  <c:v>0.56089049441426497</c:v>
                </c:pt>
                <c:pt idx="1182">
                  <c:v>0.58638979174906625</c:v>
                </c:pt>
                <c:pt idx="1183">
                  <c:v>0.61289684179451376</c:v>
                </c:pt>
                <c:pt idx="1184">
                  <c:v>0.64043588697443066</c:v>
                </c:pt>
                <c:pt idx="1185">
                  <c:v>0.66903086953196311</c:v>
                </c:pt>
                <c:pt idx="1186">
                  <c:v>0.69870537070105265</c:v>
                </c:pt>
                <c:pt idx="1187">
                  <c:v>0.72948254778707611</c:v>
                </c:pt>
                <c:pt idx="1188">
                  <c:v>0.76138506923733085</c:v>
                </c:pt>
                <c:pt idx="1189">
                  <c:v>0.79443504779254892</c:v>
                </c:pt>
                <c:pt idx="1190">
                  <c:v>0.82865397182154998</c:v>
                </c:pt>
                <c:pt idx="1191">
                  <c:v>0.86406263495202229</c:v>
                </c:pt>
                <c:pt idx="1192">
                  <c:v>0.90068106412148752</c:v>
                </c:pt>
                <c:pt idx="1193">
                  <c:v>0.93852844618345865</c:v>
                </c:pt>
                <c:pt idx="1194">
                  <c:v>0.97762305321499243</c:v>
                </c:pt>
                <c:pt idx="1195">
                  <c:v>1.0179821666826632</c:v>
                </c:pt>
                <c:pt idx="1196">
                  <c:v>1.0596220006349328</c:v>
                </c:pt>
                <c:pt idx="1197">
                  <c:v>1.1025576240996176</c:v>
                </c:pt>
                <c:pt idx="1198">
                  <c:v>1.1468028828755144</c:v>
                </c:pt>
                <c:pt idx="1199">
                  <c:v>1.1923703209176697</c:v>
                </c:pt>
                <c:pt idx="1200">
                  <c:v>1.2392711015254745</c:v>
                </c:pt>
                <c:pt idx="1201">
                  <c:v>1.2875149285523821</c:v>
                </c:pt>
                <c:pt idx="1202">
                  <c:v>1.3371099678650817</c:v>
                </c:pt>
                <c:pt idx="1203">
                  <c:v>1.3880627692885583</c:v>
                </c:pt>
                <c:pt idx="1204">
                  <c:v>1.4403781892814127</c:v>
                </c:pt>
                <c:pt idx="1205">
                  <c:v>1.4940593145932768</c:v>
                </c:pt>
                <c:pt idx="1206">
                  <c:v>1.5491073871629275</c:v>
                </c:pt>
                <c:pt idx="1207">
                  <c:v>1.6055217305215788</c:v>
                </c:pt>
                <c:pt idx="1208">
                  <c:v>1.6632996779711708</c:v>
                </c:pt>
                <c:pt idx="1209">
                  <c:v>1.722436502811858</c:v>
                </c:pt>
                <c:pt idx="1210">
                  <c:v>1.7829253508962635</c:v>
                </c:pt>
                <c:pt idx="1211">
                  <c:v>1.8447571757909209</c:v>
                </c:pt>
                <c:pt idx="1212">
                  <c:v>1.9079206768266315</c:v>
                </c:pt>
                <c:pt idx="1213">
                  <c:v>1.9724022403202115</c:v>
                </c:pt>
                <c:pt idx="1214">
                  <c:v>2.0381858842496254</c:v>
                </c:pt>
                <c:pt idx="1215">
                  <c:v>2.1052532066627387</c:v>
                </c:pt>
                <c:pt idx="1216">
                  <c:v>2.1735833380975262</c:v>
                </c:pt>
                <c:pt idx="1217">
                  <c:v>2.2431528982873958</c:v>
                </c:pt>
                <c:pt idx="1218">
                  <c:v>2.3139359574204277</c:v>
                </c:pt>
                <c:pt idx="1219">
                  <c:v>2.3859040022150091</c:v>
                </c:pt>
                <c:pt idx="1220">
                  <c:v>2.4590259070669815</c:v>
                </c:pt>
                <c:pt idx="1221">
                  <c:v>2.5332679105145242</c:v>
                </c:pt>
                <c:pt idx="1222">
                  <c:v>2.6085935972573582</c:v>
                </c:pt>
                <c:pt idx="1223">
                  <c:v>2.6849638859557898</c:v>
                </c:pt>
                <c:pt idx="1224">
                  <c:v>2.7623370230221411</c:v>
                </c:pt>
                <c:pt idx="1225">
                  <c:v>2.8406685826046618</c:v>
                </c:pt>
                <c:pt idx="1226">
                  <c:v>2.9199114729483857</c:v>
                </c:pt>
                <c:pt idx="1227">
                  <c:v>3.0000159493020537</c:v>
                </c:pt>
                <c:pt idx="1228">
                  <c:v>3.08092963352314</c:v>
                </c:pt>
                <c:pt idx="1229">
                  <c:v>3.1625975405150304</c:v>
                </c:pt>
                <c:pt idx="1230">
                  <c:v>3.2449621116113563</c:v>
                </c:pt>
                <c:pt idx="1231">
                  <c:v>3.3279632550024876</c:v>
                </c:pt>
                <c:pt idx="1232">
                  <c:v>3.4115383932782701</c:v>
                </c:pt>
                <c:pt idx="1233">
                  <c:v>3.4956225181393177</c:v>
                </c:pt>
                <c:pt idx="1234">
                  <c:v>3.5801482523067811</c:v>
                </c:pt>
                <c:pt idx="1235">
                  <c:v>3.665045918636801</c:v>
                </c:pt>
                <c:pt idx="1236">
                  <c:v>3.7502436164228126</c:v>
                </c:pt>
                <c:pt idx="1237">
                  <c:v>3.8356673048436707</c:v>
                </c:pt>
                <c:pt idx="1238">
                  <c:v>3.9212408934912291</c:v>
                </c:pt>
                <c:pt idx="1239">
                  <c:v>4.0068863398856784</c:v>
                </c:pt>
                <c:pt idx="1240">
                  <c:v>4.0925237538616157</c:v>
                </c:pt>
                <c:pt idx="1241">
                  <c:v>4.1780715086820575</c:v>
                </c:pt>
                <c:pt idx="1242">
                  <c:v>4.2634463587124003</c:v>
                </c:pt>
                <c:pt idx="1243">
                  <c:v>4.3485635634604387</c:v>
                </c:pt>
                <c:pt idx="1244">
                  <c:v>4.4333370177634155</c:v>
                </c:pt>
                <c:pt idx="1245">
                  <c:v>4.5176793878781663</c:v>
                </c:pt>
                <c:pt idx="1246">
                  <c:v>4.6015022532052923</c:v>
                </c:pt>
                <c:pt idx="1247">
                  <c:v>4.6847162533550346</c:v>
                </c:pt>
                <c:pt idx="1248">
                  <c:v>4.76723124023823</c:v>
                </c:pt>
                <c:pt idx="1249">
                  <c:v>4.8489564348435472</c:v>
                </c:pt>
                <c:pt idx="1250">
                  <c:v>4.929800588340135</c:v>
                </c:pt>
                <c:pt idx="1251">
                  <c:v>5.0096721471240206</c:v>
                </c:pt>
                <c:pt idx="1252">
                  <c:v>5.0884794214067073</c:v>
                </c:pt>
                <c:pt idx="1253">
                  <c:v>5.1661307569260622</c:v>
                </c:pt>
                <c:pt idx="1254">
                  <c:v>5.2425347093416255</c:v>
                </c:pt>
                <c:pt idx="1255">
                  <c:v>5.3176002208615261</c:v>
                </c:pt>
                <c:pt idx="1256">
                  <c:v>5.3912367986325114</c:v>
                </c:pt>
                <c:pt idx="1257">
                  <c:v>5.4633546944126561</c:v>
                </c:pt>
                <c:pt idx="1258">
                  <c:v>5.5338650850342734</c:v>
                </c:pt>
                <c:pt idx="1259">
                  <c:v>5.6026802531556177</c:v>
                </c:pt>
                <c:pt idx="1260">
                  <c:v>5.6697137677913005</c:v>
                </c:pt>
                <c:pt idx="1261">
                  <c:v>5.7348806641060071</c:v>
                </c:pt>
                <c:pt idx="1262">
                  <c:v>5.7980976219518299</c:v>
                </c:pt>
                <c:pt idx="1263">
                  <c:v>5.8592831426267429</c:v>
                </c:pt>
                <c:pt idx="1264">
                  <c:v>5.9183577233324218</c:v>
                </c:pt>
                <c:pt idx="1265">
                  <c:v>5.9752440288102147</c:v>
                </c:pt>
                <c:pt idx="1266">
                  <c:v>6.0298670596388115</c:v>
                </c:pt>
                <c:pt idx="1267">
                  <c:v>6.0821543166818843</c:v>
                </c:pt>
                <c:pt idx="1268">
                  <c:v>6.1320359611823152</c:v>
                </c:pt>
                <c:pt idx="1269">
                  <c:v>6.1794449700088609</c:v>
                </c:pt>
                <c:pt idx="1270">
                  <c:v>6.2243172855730435</c:v>
                </c:pt>
                <c:pt idx="1271">
                  <c:v>6.2665919599470525</c:v>
                </c:pt>
                <c:pt idx="1272">
                  <c:v>6.3062112927295759</c:v>
                </c:pt>
                <c:pt idx="1273">
                  <c:v>6.3431209622228915</c:v>
                </c:pt>
                <c:pt idx="1274">
                  <c:v>6.3772701495043753</c:v>
                </c:pt>
                <c:pt idx="1275">
                  <c:v>6.4086116549955152</c:v>
                </c:pt>
                <c:pt idx="1276">
                  <c:v>6.4371020071545999</c:v>
                </c:pt>
                <c:pt idx="1277">
                  <c:v>6.4627015629424518</c:v>
                </c:pt>
                <c:pt idx="1278">
                  <c:v>6.4853745997365611</c:v>
                </c:pt>
                <c:pt idx="1279">
                  <c:v>6.50508939839498</c:v>
                </c:pt>
                <c:pt idx="1280">
                  <c:v>6.5218183172000161</c:v>
                </c:pt>
                <c:pt idx="1281">
                  <c:v>6.5355378564401212</c:v>
                </c:pt>
                <c:pt idx="1282">
                  <c:v>6.54622871341898</c:v>
                </c:pt>
                <c:pt idx="1283">
                  <c:v>6.5538758277114164</c:v>
                </c:pt>
                <c:pt idx="1284">
                  <c:v>6.5584684165176999</c:v>
                </c:pt>
                <c:pt idx="1285">
                  <c:v>6.56</c:v>
                </c:pt>
                <c:pt idx="1286">
                  <c:v>6.5584684165176999</c:v>
                </c:pt>
                <c:pt idx="1287">
                  <c:v>6.5538758277114164</c:v>
                </c:pt>
                <c:pt idx="1288">
                  <c:v>6.54622871341898</c:v>
                </c:pt>
                <c:pt idx="1289">
                  <c:v>6.5355378564401256</c:v>
                </c:pt>
                <c:pt idx="1290">
                  <c:v>6.5218183172000161</c:v>
                </c:pt>
                <c:pt idx="1291">
                  <c:v>6.5050893983949853</c:v>
                </c:pt>
                <c:pt idx="1292">
                  <c:v>6.4853745997365611</c:v>
                </c:pt>
                <c:pt idx="1293">
                  <c:v>6.4627015629424598</c:v>
                </c:pt>
                <c:pt idx="1294">
                  <c:v>6.4371020071545919</c:v>
                </c:pt>
                <c:pt idx="1295">
                  <c:v>6.4086116549955152</c:v>
                </c:pt>
                <c:pt idx="1296">
                  <c:v>6.3772701495043753</c:v>
                </c:pt>
                <c:pt idx="1297">
                  <c:v>6.3431209622228915</c:v>
                </c:pt>
                <c:pt idx="1298">
                  <c:v>6.3062112927295759</c:v>
                </c:pt>
                <c:pt idx="1299">
                  <c:v>6.2665919599470525</c:v>
                </c:pt>
                <c:pt idx="1300">
                  <c:v>6.2243172855730551</c:v>
                </c:pt>
                <c:pt idx="1301">
                  <c:v>6.1794449700088743</c:v>
                </c:pt>
                <c:pt idx="1302">
                  <c:v>6.1320359611823294</c:v>
                </c:pt>
                <c:pt idx="1303">
                  <c:v>6.0821543166818977</c:v>
                </c:pt>
                <c:pt idx="1304">
                  <c:v>6.0298670596388266</c:v>
                </c:pt>
                <c:pt idx="1305">
                  <c:v>5.9752440288102147</c:v>
                </c:pt>
                <c:pt idx="1306">
                  <c:v>5.9183577233324218</c:v>
                </c:pt>
                <c:pt idx="1307">
                  <c:v>5.8592831426267429</c:v>
                </c:pt>
                <c:pt idx="1308">
                  <c:v>5.7980976219518299</c:v>
                </c:pt>
                <c:pt idx="1309">
                  <c:v>5.7348806641060071</c:v>
                </c:pt>
                <c:pt idx="1310">
                  <c:v>5.6697137677913005</c:v>
                </c:pt>
                <c:pt idx="1311">
                  <c:v>5.6026802531556363</c:v>
                </c:pt>
                <c:pt idx="1312">
                  <c:v>5.533865085034293</c:v>
                </c:pt>
                <c:pt idx="1313">
                  <c:v>5.4633546944126561</c:v>
                </c:pt>
                <c:pt idx="1314">
                  <c:v>5.3912367986325318</c:v>
                </c:pt>
                <c:pt idx="1315">
                  <c:v>5.3176002208615261</c:v>
                </c:pt>
                <c:pt idx="1316">
                  <c:v>5.2425347093416255</c:v>
                </c:pt>
                <c:pt idx="1317">
                  <c:v>5.1661307569260408</c:v>
                </c:pt>
                <c:pt idx="1318">
                  <c:v>5.0884794214067073</c:v>
                </c:pt>
                <c:pt idx="1319">
                  <c:v>5.0096721471239984</c:v>
                </c:pt>
                <c:pt idx="1320">
                  <c:v>4.929800588340135</c:v>
                </c:pt>
                <c:pt idx="1321">
                  <c:v>4.8489564348435366</c:v>
                </c:pt>
                <c:pt idx="1322">
                  <c:v>4.7672312402382531</c:v>
                </c:pt>
                <c:pt idx="1323">
                  <c:v>4.6847162533550462</c:v>
                </c:pt>
                <c:pt idx="1324">
                  <c:v>4.6015022532053163</c:v>
                </c:pt>
                <c:pt idx="1325">
                  <c:v>4.5176793878781769</c:v>
                </c:pt>
                <c:pt idx="1326">
                  <c:v>4.4333370177634386</c:v>
                </c:pt>
                <c:pt idx="1327">
                  <c:v>4.3485635634604263</c:v>
                </c:pt>
                <c:pt idx="1328">
                  <c:v>4.2634463587124003</c:v>
                </c:pt>
                <c:pt idx="1329">
                  <c:v>4.1780715086820459</c:v>
                </c:pt>
                <c:pt idx="1330">
                  <c:v>4.0925237538616157</c:v>
                </c:pt>
                <c:pt idx="1331">
                  <c:v>4.00688633988569</c:v>
                </c:pt>
                <c:pt idx="1332">
                  <c:v>3.9212408934912175</c:v>
                </c:pt>
                <c:pt idx="1333">
                  <c:v>3.8356673048436938</c:v>
                </c:pt>
                <c:pt idx="1334">
                  <c:v>3.7502436164228246</c:v>
                </c:pt>
                <c:pt idx="1335">
                  <c:v>3.6650459186368249</c:v>
                </c:pt>
                <c:pt idx="1336">
                  <c:v>3.5801482523067936</c:v>
                </c:pt>
                <c:pt idx="1337">
                  <c:v>3.4956225181393408</c:v>
                </c:pt>
                <c:pt idx="1338">
                  <c:v>3.4115383932782586</c:v>
                </c:pt>
                <c:pt idx="1339">
                  <c:v>3.3279632550024876</c:v>
                </c:pt>
                <c:pt idx="1340">
                  <c:v>3.2449621116113452</c:v>
                </c:pt>
                <c:pt idx="1341">
                  <c:v>3.1625975405150304</c:v>
                </c:pt>
                <c:pt idx="1342">
                  <c:v>3.080929633523128</c:v>
                </c:pt>
                <c:pt idx="1343">
                  <c:v>3.0000159493020537</c:v>
                </c:pt>
                <c:pt idx="1344">
                  <c:v>2.9199114729483968</c:v>
                </c:pt>
                <c:pt idx="1345">
                  <c:v>2.8406685826046836</c:v>
                </c:pt>
                <c:pt idx="1346">
                  <c:v>2.7623370230221518</c:v>
                </c:pt>
                <c:pt idx="1347">
                  <c:v>2.6849638859558111</c:v>
                </c:pt>
                <c:pt idx="1348">
                  <c:v>2.6085935972573688</c:v>
                </c:pt>
                <c:pt idx="1349">
                  <c:v>2.5332679105145242</c:v>
                </c:pt>
                <c:pt idx="1350">
                  <c:v>2.4590259070669815</c:v>
                </c:pt>
                <c:pt idx="1351">
                  <c:v>2.3859040022150189</c:v>
                </c:pt>
                <c:pt idx="1352">
                  <c:v>2.313935957420417</c:v>
                </c:pt>
                <c:pt idx="1353">
                  <c:v>2.2431528982873958</c:v>
                </c:pt>
                <c:pt idx="1354">
                  <c:v>2.1735833380975165</c:v>
                </c:pt>
                <c:pt idx="1355">
                  <c:v>2.1052532066627574</c:v>
                </c:pt>
                <c:pt idx="1356">
                  <c:v>2.0381858842496348</c:v>
                </c:pt>
                <c:pt idx="1357">
                  <c:v>1.9724022403202293</c:v>
                </c:pt>
                <c:pt idx="1358">
                  <c:v>1.9079206768266315</c:v>
                </c:pt>
                <c:pt idx="1359">
                  <c:v>1.8447571757909296</c:v>
                </c:pt>
                <c:pt idx="1360">
                  <c:v>1.7829253508962635</c:v>
                </c:pt>
                <c:pt idx="1361">
                  <c:v>1.7224365028118662</c:v>
                </c:pt>
                <c:pt idx="1362">
                  <c:v>1.6632996779711708</c:v>
                </c:pt>
                <c:pt idx="1363">
                  <c:v>1.6055217305215788</c:v>
                </c:pt>
                <c:pt idx="1364">
                  <c:v>1.5491073871629195</c:v>
                </c:pt>
                <c:pt idx="1365">
                  <c:v>1.4940593145932768</c:v>
                </c:pt>
                <c:pt idx="1366">
                  <c:v>1.4403781892814056</c:v>
                </c:pt>
                <c:pt idx="1367">
                  <c:v>1.388062769288573</c:v>
                </c:pt>
                <c:pt idx="1368">
                  <c:v>1.3371099678650817</c:v>
                </c:pt>
                <c:pt idx="1369">
                  <c:v>1.2875149285523821</c:v>
                </c:pt>
                <c:pt idx="1370">
                  <c:v>1.2392711015254809</c:v>
                </c:pt>
                <c:pt idx="1371">
                  <c:v>1.1923703209176697</c:v>
                </c:pt>
                <c:pt idx="1372">
                  <c:v>1.1468028828755206</c:v>
                </c:pt>
                <c:pt idx="1373">
                  <c:v>1.1025576240996176</c:v>
                </c:pt>
                <c:pt idx="1374">
                  <c:v>1.0596220006349386</c:v>
                </c:pt>
                <c:pt idx="1375">
                  <c:v>1.0179821666826576</c:v>
                </c:pt>
                <c:pt idx="1376">
                  <c:v>0.97762305321499243</c:v>
                </c:pt>
                <c:pt idx="1377">
                  <c:v>0.93852844618345344</c:v>
                </c:pt>
                <c:pt idx="1378">
                  <c:v>0.90068106412149818</c:v>
                </c:pt>
                <c:pt idx="1379">
                  <c:v>0.86406263495202773</c:v>
                </c:pt>
                <c:pt idx="1380">
                  <c:v>0.82865397182155509</c:v>
                </c:pt>
                <c:pt idx="1381">
                  <c:v>0.79443504779254892</c:v>
                </c:pt>
                <c:pt idx="1382">
                  <c:v>0.76138506923733529</c:v>
                </c:pt>
                <c:pt idx="1383">
                  <c:v>0.72948254778707611</c:v>
                </c:pt>
                <c:pt idx="1384">
                  <c:v>0.69870537070105665</c:v>
                </c:pt>
                <c:pt idx="1385">
                  <c:v>0.66903086953196311</c:v>
                </c:pt>
                <c:pt idx="1386">
                  <c:v>0.64043588697443066</c:v>
                </c:pt>
                <c:pt idx="1387">
                  <c:v>0.61289684179450976</c:v>
                </c:pt>
                <c:pt idx="1388">
                  <c:v>0.58638979174906625</c:v>
                </c:pt>
                <c:pt idx="1389">
                  <c:v>0.5608904944142683</c:v>
                </c:pt>
                <c:pt idx="1390">
                  <c:v>0.53637446585323389</c:v>
                </c:pt>
                <c:pt idx="1391">
                  <c:v>0.5128170370628049</c:v>
                </c:pt>
                <c:pt idx="1392">
                  <c:v>0.49019340814960199</c:v>
                </c:pt>
                <c:pt idx="1393">
                  <c:v>0.46847870019500476</c:v>
                </c:pt>
                <c:pt idx="1394">
                  <c:v>0.447648004778326</c:v>
                </c:pt>
                <c:pt idx="1395">
                  <c:v>0.42767643113613107</c:v>
                </c:pt>
                <c:pt idx="1396">
                  <c:v>0.40853915094469323</c:v>
                </c:pt>
                <c:pt idx="1397">
                  <c:v>0.39021144072047709</c:v>
                </c:pt>
                <c:pt idx="1398">
                  <c:v>0.37266872184180672</c:v>
                </c:pt>
                <c:pt idx="1399">
                  <c:v>0.35588659820200036</c:v>
                </c:pt>
                <c:pt idx="1400">
                  <c:v>0.33984089151165847</c:v>
                </c:pt>
                <c:pt idx="1401">
                  <c:v>0.32450767427408611</c:v>
                </c:pt>
                <c:pt idx="1402">
                  <c:v>0.30986330046443278</c:v>
                </c:pt>
                <c:pt idx="1403">
                  <c:v>0.29588443394846442</c:v>
                </c:pt>
                <c:pt idx="1404">
                  <c:v>0.28254807468265392</c:v>
                </c:pt>
                <c:pt idx="1405">
                  <c:v>0.26983158274182412</c:v>
                </c:pt>
                <c:pt idx="1406">
                  <c:v>0.25771270022533782</c:v>
                </c:pt>
                <c:pt idx="1407">
                  <c:v>0.24616957109662857</c:v>
                </c:pt>
                <c:pt idx="1408">
                  <c:v>0.23518075901470309</c:v>
                </c:pt>
                <c:pt idx="1409">
                  <c:v>0.22472526321933045</c:v>
                </c:pt>
                <c:pt idx="1410">
                  <c:v>0.21478253253445412</c:v>
                </c:pt>
                <c:pt idx="1411">
                  <c:v>0.20533247755688772</c:v>
                </c:pt>
                <c:pt idx="1412">
                  <c:v>0.19635548109921297</c:v>
                </c:pt>
                <c:pt idx="1413">
                  <c:v>0.18783240695770009</c:v>
                </c:pt>
                <c:pt idx="1414">
                  <c:v>0.17974460707712681</c:v>
                </c:pt>
                <c:pt idx="1415">
                  <c:v>0.17207392718560877</c:v>
                </c:pt>
                <c:pt idx="1416">
                  <c:v>0.16480271097299412</c:v>
                </c:pt>
                <c:pt idx="1417">
                  <c:v>0.15791380288689805</c:v>
                </c:pt>
                <c:pt idx="1418">
                  <c:v>0.15139054962036066</c:v>
                </c:pt>
                <c:pt idx="1419">
                  <c:v>0.14521680036503687</c:v>
                </c:pt>
                <c:pt idx="1420">
                  <c:v>0.13937690590322105</c:v>
                </c:pt>
                <c:pt idx="1421">
                  <c:v>0.13385571661142728</c:v>
                </c:pt>
                <c:pt idx="1422">
                  <c:v>0.12863857944718893</c:v>
                </c:pt>
                <c:pt idx="1423">
                  <c:v>0.12371133398971279</c:v>
                </c:pt>
                <c:pt idx="1424">
                  <c:v>0.11906030760361691</c:v>
                </c:pt>
                <c:pt idx="1425">
                  <c:v>0.11467230979353468</c:v>
                </c:pt>
                <c:pt idx="1426">
                  <c:v>0.1105346258156775</c:v>
                </c:pt>
                <c:pt idx="1427">
                  <c:v>0.10663500961071604</c:v>
                </c:pt>
                <c:pt idx="1428">
                  <c:v>0.10296167612035798</c:v>
                </c:pt>
                <c:pt idx="1429">
                  <c:v>9.9503293048063796E-2</c:v>
                </c:pt>
                <c:pt idx="1430">
                  <c:v>9.6248972122160881E-2</c:v>
                </c:pt>
                <c:pt idx="1431">
                  <c:v>9.318825991750318E-2</c:v>
                </c:pt>
                <c:pt idx="1432">
                  <c:v>9.0311128289513681E-2</c:v>
                </c:pt>
                <c:pt idx="1433">
                  <c:v>8.7607964472212904E-2</c:v>
                </c:pt>
                <c:pt idx="1434">
                  <c:v>8.5069560889445117E-2</c:v>
                </c:pt>
                <c:pt idx="1435">
                  <c:v>8.2687104726223204E-2</c:v>
                </c:pt>
                <c:pt idx="1436">
                  <c:v>8.0452167304671002E-2</c:v>
                </c:pt>
                <c:pt idx="1437">
                  <c:v>7.8356693306739236E-2</c:v>
                </c:pt>
                <c:pt idx="1438">
                  <c:v>7.639298988344731E-2</c:v>
                </c:pt>
                <c:pt idx="1439">
                  <c:v>7.4553715688099556E-2</c:v>
                </c:pt>
                <c:pt idx="1440">
                  <c:v>7.2831869868559954E-2</c:v>
                </c:pt>
                <c:pt idx="1441">
                  <c:v>7.1220781051413676E-2</c:v>
                </c:pt>
                <c:pt idx="1442">
                  <c:v>6.9714096348556631E-2</c:v>
                </c:pt>
                <c:pt idx="1443">
                  <c:v>6.8305770414576472E-2</c:v>
                </c:pt>
                <c:pt idx="1444">
                  <c:v>6.6990054581114955E-2</c:v>
                </c:pt>
                <c:pt idx="1445">
                  <c:v>6.5761486092306767E-2</c:v>
                </c:pt>
                <c:pt idx="1446">
                  <c:v>6.4614877463362794E-2</c:v>
                </c:pt>
                <c:pt idx="1447">
                  <c:v>6.3545305982381714E-2</c:v>
                </c:pt>
                <c:pt idx="1448">
                  <c:v>6.2548103373582048E-2</c:v>
                </c:pt>
                <c:pt idx="1449">
                  <c:v>6.1618845638305997E-2</c:v>
                </c:pt>
                <c:pt idx="1450">
                  <c:v>6.0753343088403376E-2</c:v>
                </c:pt>
                <c:pt idx="1451">
                  <c:v>5.9947630584905306E-2</c:v>
                </c:pt>
                <c:pt idx="1452">
                  <c:v>5.9197957993311318E-2</c:v>
                </c:pt>
                <c:pt idx="1453">
                  <c:v>5.8500780865269976E-2</c:v>
                </c:pt>
                <c:pt idx="1454">
                  <c:v>5.7852751355000294E-2</c:v>
                </c:pt>
                <c:pt idx="1455">
                  <c:v>5.7250709377417455E-2</c:v>
                </c:pt>
                <c:pt idx="1456">
                  <c:v>5.669167401364722E-2</c:v>
                </c:pt>
                <c:pt idx="1457">
                  <c:v>5.6172835168385983E-2</c:v>
                </c:pt>
                <c:pt idx="1458">
                  <c:v>5.5691545482439431E-2</c:v>
                </c:pt>
                <c:pt idx="1459">
                  <c:v>5.524531250269419E-2</c:v>
                </c:pt>
                <c:pt idx="1460">
                  <c:v>5.4831791110802615E-2</c:v>
                </c:pt>
                <c:pt idx="1461">
                  <c:v>5.4448776210931533E-2</c:v>
                </c:pt>
                <c:pt idx="1462">
                  <c:v>5.4094195676088294E-2</c:v>
                </c:pt>
                <c:pt idx="1463">
                  <c:v>5.3766103551750599E-2</c:v>
                </c:pt>
                <c:pt idx="1464">
                  <c:v>5.3462673514821236E-2</c:v>
                </c:pt>
                <c:pt idx="1465">
                  <c:v>5.3182192585272799E-2</c:v>
                </c:pt>
                <c:pt idx="1466">
                  <c:v>5.2923055087265719E-2</c:v>
                </c:pt>
                <c:pt idx="1467">
                  <c:v>5.2683756855988265E-2</c:v>
                </c:pt>
                <c:pt idx="1468">
                  <c:v>5.2462889685998534E-2</c:v>
                </c:pt>
                <c:pt idx="1469">
                  <c:v>5.2259136016425851E-2</c:v>
                </c:pt>
                <c:pt idx="1470">
                  <c:v>5.2071263848022332E-2</c:v>
                </c:pt>
                <c:pt idx="1471">
                  <c:v>5.1898121886733012E-2</c:v>
                </c:pt>
                <c:pt idx="1472">
                  <c:v>5.1738634908180932E-2</c:v>
                </c:pt>
                <c:pt idx="1473">
                  <c:v>5.1591799337228135E-2</c:v>
                </c:pt>
                <c:pt idx="1474">
                  <c:v>5.1456679036585642E-2</c:v>
                </c:pt>
                <c:pt idx="1475">
                  <c:v>5.1332401298288144E-2</c:v>
                </c:pt>
                <c:pt idx="1476">
                  <c:v>5.1218153031733701E-2</c:v>
                </c:pt>
                <c:pt idx="1477">
                  <c:v>5.1113177141899835E-2</c:v>
                </c:pt>
                <c:pt idx="1478">
                  <c:v>5.101676909129451E-2</c:v>
                </c:pt>
                <c:pt idx="1479">
                  <c:v>5.0928273639170067E-2</c:v>
                </c:pt>
                <c:pt idx="1480">
                  <c:v>5.0847081751528952E-2</c:v>
                </c:pt>
                <c:pt idx="1481">
                  <c:v>5.0772627675468571E-2</c:v>
                </c:pt>
                <c:pt idx="1482">
                  <c:v>5.0704386171457838E-2</c:v>
                </c:pt>
                <c:pt idx="1483">
                  <c:v>5.0641869897198676E-2</c:v>
                </c:pt>
                <c:pt idx="1484">
                  <c:v>5.058462693680528E-2</c:v>
                </c:pt>
                <c:pt idx="1485">
                  <c:v>5.0532238469129812E-2</c:v>
                </c:pt>
                <c:pt idx="1486">
                  <c:v>5.048431656917083E-2</c:v>
                </c:pt>
                <c:pt idx="1487">
                  <c:v>5.0440502136622732E-2</c:v>
                </c:pt>
                <c:pt idx="1488">
                  <c:v>5.0400462945755196E-2</c:v>
                </c:pt>
                <c:pt idx="1489">
                  <c:v>5.0363891810952806E-2</c:v>
                </c:pt>
                <c:pt idx="1490">
                  <c:v>5.0330504862392662E-2</c:v>
                </c:pt>
                <c:pt idx="1491">
                  <c:v>5.0300039926493387E-2</c:v>
                </c:pt>
                <c:pt idx="1492">
                  <c:v>5.0272255005927656E-2</c:v>
                </c:pt>
                <c:pt idx="1493">
                  <c:v>5.0246926854155584E-2</c:v>
                </c:pt>
                <c:pt idx="1494">
                  <c:v>5.0223849639602261E-2</c:v>
                </c:pt>
                <c:pt idx="1495">
                  <c:v>5.0202833694772749E-2</c:v>
                </c:pt>
                <c:pt idx="1496">
                  <c:v>5.018370434576741E-2</c:v>
                </c:pt>
                <c:pt idx="1497">
                  <c:v>5.016630081783191E-2</c:v>
                </c:pt>
                <c:pt idx="1498">
                  <c:v>5.0150475212746043E-2</c:v>
                </c:pt>
                <c:pt idx="1499">
                  <c:v>5.0136091554025618E-2</c:v>
                </c:pt>
                <c:pt idx="1500">
                  <c:v>5.0123024896078977E-2</c:v>
                </c:pt>
                <c:pt idx="1501">
                  <c:v>5.0111160493626163E-2</c:v>
                </c:pt>
                <c:pt idx="1502">
                  <c:v>5.0100393027851513E-2</c:v>
                </c:pt>
                <c:pt idx="1503">
                  <c:v>5.0090625885921065E-2</c:v>
                </c:pt>
                <c:pt idx="1504">
                  <c:v>5.0081770490653092E-2</c:v>
                </c:pt>
                <c:pt idx="1505">
                  <c:v>5.0073745677283316E-2</c:v>
                </c:pt>
                <c:pt idx="1506">
                  <c:v>5.0066477114415968E-2</c:v>
                </c:pt>
                <c:pt idx="1507">
                  <c:v>5.0059896766396862E-2</c:v>
                </c:pt>
                <c:pt idx="1508">
                  <c:v>5.0053942394486017E-2</c:v>
                </c:pt>
                <c:pt idx="1509">
                  <c:v>5.0048557094343547E-2</c:v>
                </c:pt>
                <c:pt idx="1510">
                  <c:v>5.0043688867474637E-2</c:v>
                </c:pt>
                <c:pt idx="1511">
                  <c:v>5.0039290224406834E-2</c:v>
                </c:pt>
                <c:pt idx="1512">
                  <c:v>5.0035317817495296E-2</c:v>
                </c:pt>
                <c:pt idx="1513">
                  <c:v>5.0031732101369686E-2</c:v>
                </c:pt>
                <c:pt idx="1514">
                  <c:v>5.0028497019149444E-2</c:v>
                </c:pt>
                <c:pt idx="1515">
                  <c:v>5.0025579712662825E-2</c:v>
                </c:pt>
                <c:pt idx="1516">
                  <c:v>5.0022950255008608E-2</c:v>
                </c:pt>
                <c:pt idx="1517">
                  <c:v>5.0020581403898881E-2</c:v>
                </c:pt>
                <c:pt idx="1518">
                  <c:v>5.0018448374315634E-2</c:v>
                </c:pt>
                <c:pt idx="1519">
                  <c:v>5.0016528629104419E-2</c:v>
                </c:pt>
                <c:pt idx="1520">
                  <c:v>5.0014801686213944E-2</c:v>
                </c:pt>
                <c:pt idx="1521">
                  <c:v>5.0013248941372018E-2</c:v>
                </c:pt>
                <c:pt idx="1522">
                  <c:v>5.0011853505065984E-2</c:v>
                </c:pt>
                <c:pt idx="1523">
                  <c:v>5.0010600052768868E-2</c:v>
                </c:pt>
                <c:pt idx="1524">
                  <c:v>5.0009474687422159E-2</c:v>
                </c:pt>
                <c:pt idx="1525">
                  <c:v>5.0008464813251906E-2</c:v>
                </c:pt>
                <c:pt idx="1526">
                  <c:v>5.0007559020056831E-2</c:v>
                </c:pt>
                <c:pt idx="1527">
                  <c:v>5.0006746977165853E-2</c:v>
                </c:pt>
                <c:pt idx="1528">
                  <c:v>5.0006019336317625E-2</c:v>
                </c:pt>
                <c:pt idx="1529">
                  <c:v>5.0005367642766745E-2</c:v>
                </c:pt>
                <c:pt idx="1530">
                  <c:v>5.0004784253970175E-2</c:v>
                </c:pt>
                <c:pt idx="1531">
                  <c:v>5.0004262265253487E-2</c:v>
                </c:pt>
                <c:pt idx="1532">
                  <c:v>5.00037954418995E-2</c:v>
                </c:pt>
                <c:pt idx="1533">
                  <c:v>5.000337815714264E-2</c:v>
                </c:pt>
                <c:pt idx="1534">
                  <c:v>5.0003005335589906E-2</c:v>
                </c:pt>
                <c:pt idx="1535">
                  <c:v>5.0002672401625162E-2</c:v>
                </c:pt>
                <c:pt idx="1536">
                  <c:v>5.0002375232386265E-2</c:v>
                </c:pt>
                <c:pt idx="1537">
                  <c:v>5.0002110114935876E-2</c:v>
                </c:pt>
                <c:pt idx="1538">
                  <c:v>5.0001873707275359E-2</c:v>
                </c:pt>
                <c:pt idx="1539">
                  <c:v>5.0001663002878463E-2</c:v>
                </c:pt>
                <c:pt idx="1540">
                  <c:v>5.0001475298446264E-2</c:v>
                </c:pt>
                <c:pt idx="1541">
                  <c:v>5.0001308164608418E-2</c:v>
                </c:pt>
                <c:pt idx="1542">
                  <c:v>5.0001159419317445E-2</c:v>
                </c:pt>
                <c:pt idx="1543">
                  <c:v>5.0001027103702807E-2</c:v>
                </c:pt>
                <c:pt idx="1544">
                  <c:v>5.0000909460170523E-2</c:v>
                </c:pt>
                <c:pt idx="1545">
                  <c:v>5.0000804912551114E-2</c:v>
                </c:pt>
                <c:pt idx="1546">
                  <c:v>5.0000712048115112E-2</c:v>
                </c:pt>
                <c:pt idx="1547">
                  <c:v>5.0000629601289849E-2</c:v>
                </c:pt>
                <c:pt idx="1548">
                  <c:v>5.0000556438925467E-2</c:v>
                </c:pt>
                <c:pt idx="1549">
                  <c:v>5.0000491546970442E-2</c:v>
                </c:pt>
                <c:pt idx="1550">
                  <c:v>5.0000434018428859E-2</c:v>
                </c:pt>
                <c:pt idx="1551">
                  <c:v>5.0000383042482568E-2</c:v>
                </c:pt>
                <c:pt idx="1552">
                  <c:v>5.0000337894671197E-2</c:v>
                </c:pt>
                <c:pt idx="1553">
                  <c:v>5.0000297928032296E-2</c:v>
                </c:pt>
                <c:pt idx="1554">
                  <c:v>5.0000262565112474E-2</c:v>
                </c:pt>
                <c:pt idx="1555">
                  <c:v>5.0000231290767951E-2</c:v>
                </c:pt>
                <c:pt idx="1556">
                  <c:v>5.0000203645680336E-2</c:v>
                </c:pt>
                <c:pt idx="1557">
                  <c:v>5.0000179220519962E-2</c:v>
                </c:pt>
                <c:pt idx="1558">
                  <c:v>5.0000157650695057E-2</c:v>
                </c:pt>
                <c:pt idx="1559">
                  <c:v>5.0000138611630739E-2</c:v>
                </c:pt>
                <c:pt idx="1560">
                  <c:v>5.0000121814526746E-2</c:v>
                </c:pt>
                <c:pt idx="1561">
                  <c:v>5.0000107002547631E-2</c:v>
                </c:pt>
                <c:pt idx="1562">
                  <c:v>5.000009394740311E-2</c:v>
                </c:pt>
                <c:pt idx="1563">
                  <c:v>5.0000082446280583E-2</c:v>
                </c:pt>
                <c:pt idx="1564">
                  <c:v>5.0000072319094944E-2</c:v>
                </c:pt>
                <c:pt idx="1565">
                  <c:v>5.0000063406024343E-2</c:v>
                </c:pt>
                <c:pt idx="1566">
                  <c:v>5.0000055565303403E-2</c:v>
                </c:pt>
                <c:pt idx="1567">
                  <c:v>5.0000048671248111E-2</c:v>
                </c:pt>
                <c:pt idx="1568">
                  <c:v>5.0000042612489061E-2</c:v>
                </c:pt>
                <c:pt idx="1569">
                  <c:v>5.0000037290391978E-2</c:v>
                </c:pt>
                <c:pt idx="1570">
                  <c:v>5.0000032617646413E-2</c:v>
                </c:pt>
                <c:pt idx="1571">
                  <c:v>5.0000028517005461E-2</c:v>
                </c:pt>
                <c:pt idx="1572">
                  <c:v>5.0000024920160972E-2</c:v>
                </c:pt>
                <c:pt idx="1573">
                  <c:v>5.0000021766740219E-2</c:v>
                </c:pt>
                <c:pt idx="1574">
                  <c:v>5.0000019003411438E-2</c:v>
                </c:pt>
                <c:pt idx="1575">
                  <c:v>5.0000016583086823E-2</c:v>
                </c:pt>
                <c:pt idx="1576">
                  <c:v>5.0000014464212851E-2</c:v>
                </c:pt>
                <c:pt idx="1577">
                  <c:v>5.0000012610138603E-2</c:v>
                </c:pt>
                <c:pt idx="1578">
                  <c:v>5.0000010988553882E-2</c:v>
                </c:pt>
                <c:pt idx="1579">
                  <c:v>5.000000957098974E-2</c:v>
                </c:pt>
                <c:pt idx="1580">
                  <c:v>5.0000008332374578E-2</c:v>
                </c:pt>
                <c:pt idx="1581">
                  <c:v>5.0000007250640056E-2</c:v>
                </c:pt>
                <c:pt idx="1582">
                  <c:v>5.0000006306371247E-2</c:v>
                </c:pt>
                <c:pt idx="1583">
                  <c:v>5.0000005482496293E-2</c:v>
                </c:pt>
                <c:pt idx="1584">
                  <c:v>5.0000004764011341E-2</c:v>
                </c:pt>
                <c:pt idx="1585">
                  <c:v>5.0000004137736712E-2</c:v>
                </c:pt>
                <c:pt idx="1586">
                  <c:v>5.0000003592101043E-2</c:v>
                </c:pt>
                <c:pt idx="1587">
                  <c:v>5.0000003116950201E-2</c:v>
                </c:pt>
                <c:pt idx="1588">
                  <c:v>5.0000002703378205E-2</c:v>
                </c:pt>
                <c:pt idx="1589">
                  <c:v>5.0000002343577821E-2</c:v>
                </c:pt>
                <c:pt idx="1590">
                  <c:v>5.0000002030708451E-2</c:v>
                </c:pt>
                <c:pt idx="1591">
                  <c:v>5.0000001758779521E-2</c:v>
                </c:pt>
                <c:pt idx="1592">
                  <c:v>5.0000001522547501E-2</c:v>
                </c:pt>
                <c:pt idx="1593">
                  <c:v>5.0000001317425075E-2</c:v>
                </c:pt>
                <c:pt idx="1594">
                  <c:v>5.0000001139401083E-2</c:v>
                </c:pt>
                <c:pt idx="1595">
                  <c:v>5.00000009849699E-2</c:v>
                </c:pt>
                <c:pt idx="1596">
                  <c:v>5.0000000851069273E-2</c:v>
                </c:pt>
                <c:pt idx="1597">
                  <c:v>5.0000000735025647E-2</c:v>
                </c:pt>
                <c:pt idx="1598">
                  <c:v>5.0000000634505951E-2</c:v>
                </c:pt>
                <c:pt idx="1599">
                  <c:v>5.0000000547475304E-2</c:v>
                </c:pt>
                <c:pt idx="1600">
                  <c:v>5.0000000472159786E-2</c:v>
                </c:pt>
                <c:pt idx="1601">
                  <c:v>5.0000000407013752E-2</c:v>
                </c:pt>
                <c:pt idx="1602">
                  <c:v>5.0000000350691139E-2</c:v>
                </c:pt>
                <c:pt idx="1603">
                  <c:v>5.00000003020203E-2</c:v>
                </c:pt>
                <c:pt idx="1604">
                  <c:v>5.0000000259981893E-2</c:v>
                </c:pt>
                <c:pt idx="1605">
                  <c:v>5.0000000223689549E-2</c:v>
                </c:pt>
                <c:pt idx="1606">
                  <c:v>5.0000000192372905E-2</c:v>
                </c:pt>
                <c:pt idx="1607">
                  <c:v>5.0000000165362775E-2</c:v>
                </c:pt>
                <c:pt idx="1608">
                  <c:v>5.000000014207813E-2</c:v>
                </c:pt>
                <c:pt idx="1609">
                  <c:v>5.0000000122014748E-2</c:v>
                </c:pt>
                <c:pt idx="1610">
                  <c:v>5.0000000104735293E-2</c:v>
                </c:pt>
                <c:pt idx="1611">
                  <c:v>5.0000000089860615E-2</c:v>
                </c:pt>
                <c:pt idx="1612">
                  <c:v>5.0000000077062193E-2</c:v>
                </c:pt>
                <c:pt idx="1613">
                  <c:v>5.0000000066055497E-2</c:v>
                </c:pt>
                <c:pt idx="1614">
                  <c:v>5.0000000056594239E-2</c:v>
                </c:pt>
                <c:pt idx="1615">
                  <c:v>5.0000000048465318E-2</c:v>
                </c:pt>
                <c:pt idx="1616">
                  <c:v>5.0000000041484471E-2</c:v>
                </c:pt>
                <c:pt idx="1617">
                  <c:v>5.0000000035492424E-2</c:v>
                </c:pt>
                <c:pt idx="1618">
                  <c:v>5.0000000030351585E-2</c:v>
                </c:pt>
                <c:pt idx="1619">
                  <c:v>5.0000000025943153E-2</c:v>
                </c:pt>
                <c:pt idx="1620">
                  <c:v>5.0000000022164592E-2</c:v>
                </c:pt>
                <c:pt idx="1621">
                  <c:v>5.000000001892746E-2</c:v>
                </c:pt>
                <c:pt idx="1622">
                  <c:v>5.000000001615551E-2</c:v>
                </c:pt>
                <c:pt idx="1623">
                  <c:v>5.0000000013783026E-2</c:v>
                </c:pt>
                <c:pt idx="1624">
                  <c:v>5.0000000011753414E-2</c:v>
                </c:pt>
                <c:pt idx="1625">
                  <c:v>5.0000000010017955E-2</c:v>
                </c:pt>
                <c:pt idx="1626">
                  <c:v>5.0000000008534731E-2</c:v>
                </c:pt>
                <c:pt idx="1627">
                  <c:v>5.0000000007267689E-2</c:v>
                </c:pt>
                <c:pt idx="1628">
                  <c:v>5.0000000006185832E-2</c:v>
                </c:pt>
                <c:pt idx="1629">
                  <c:v>5.000000000526255E-2</c:v>
                </c:pt>
                <c:pt idx="1630">
                  <c:v>5.0000000004474958E-2</c:v>
                </c:pt>
                <c:pt idx="1631">
                  <c:v>5.0000000003803453E-2</c:v>
                </c:pt>
                <c:pt idx="1632">
                  <c:v>5.0000000003231189E-2</c:v>
                </c:pt>
                <c:pt idx="1633">
                  <c:v>5.0000000002743739E-2</c:v>
                </c:pt>
                <c:pt idx="1634">
                  <c:v>5.000000000232873E-2</c:v>
                </c:pt>
                <c:pt idx="1635">
                  <c:v>5.0000000001975561E-2</c:v>
                </c:pt>
                <c:pt idx="1636">
                  <c:v>5.0000000001675163E-2</c:v>
                </c:pt>
                <c:pt idx="1637">
                  <c:v>5.0000000001419777E-2</c:v>
                </c:pt>
                <c:pt idx="1638">
                  <c:v>5.0000000001202756E-2</c:v>
                </c:pt>
                <c:pt idx="1639">
                  <c:v>5.0000000001018431E-2</c:v>
                </c:pt>
                <c:pt idx="1640">
                  <c:v>5.0000000000861952E-2</c:v>
                </c:pt>
                <c:pt idx="1641">
                  <c:v>5.000000000072917E-2</c:v>
                </c:pt>
                <c:pt idx="1642">
                  <c:v>5.0000000000616551E-2</c:v>
                </c:pt>
                <c:pt idx="1643">
                  <c:v>5.0000000000521079E-2</c:v>
                </c:pt>
                <c:pt idx="1644">
                  <c:v>5.0000000000440185E-2</c:v>
                </c:pt>
                <c:pt idx="1645">
                  <c:v>5.0000000000371678E-2</c:v>
                </c:pt>
                <c:pt idx="1646">
                  <c:v>5.0000000000313682E-2</c:v>
                </c:pt>
                <c:pt idx="1647">
                  <c:v>5.0000000000264611E-2</c:v>
                </c:pt>
                <c:pt idx="1648">
                  <c:v>5.0000000000223116E-2</c:v>
                </c:pt>
                <c:pt idx="1649">
                  <c:v>5.0000000000188033E-2</c:v>
                </c:pt>
                <c:pt idx="1650">
                  <c:v>5.0000000000158397E-2</c:v>
                </c:pt>
                <c:pt idx="1651">
                  <c:v>5.0000000000133368E-2</c:v>
                </c:pt>
                <c:pt idx="1652">
                  <c:v>5.0000000000112239E-2</c:v>
                </c:pt>
                <c:pt idx="1653">
                  <c:v>5.0000000000094413E-2</c:v>
                </c:pt>
                <c:pt idx="1654">
                  <c:v>5.0000000000079384E-2</c:v>
                </c:pt>
                <c:pt idx="1655">
                  <c:v>5.0000000000066713E-2</c:v>
                </c:pt>
                <c:pt idx="1656">
                  <c:v>5.0000000000056041E-2</c:v>
                </c:pt>
                <c:pt idx="1657">
                  <c:v>5.0000000000047055E-2</c:v>
                </c:pt>
                <c:pt idx="1658">
                  <c:v>5.0000000000039485E-2</c:v>
                </c:pt>
                <c:pt idx="1659">
                  <c:v>5.0000000000033122E-2</c:v>
                </c:pt>
                <c:pt idx="1660">
                  <c:v>5.0000000000027772E-2</c:v>
                </c:pt>
                <c:pt idx="1661">
                  <c:v>5.0000000000023276E-2</c:v>
                </c:pt>
                <c:pt idx="1662">
                  <c:v>5.0000000000019494E-2</c:v>
                </c:pt>
                <c:pt idx="1663">
                  <c:v>5.0000000000016323E-2</c:v>
                </c:pt>
                <c:pt idx="1664">
                  <c:v>5.0000000000013659E-2</c:v>
                </c:pt>
                <c:pt idx="1665">
                  <c:v>5.0000000000011424E-2</c:v>
                </c:pt>
                <c:pt idx="1666">
                  <c:v>5.0000000000009551E-2</c:v>
                </c:pt>
                <c:pt idx="1667">
                  <c:v>5.0000000000007983E-2</c:v>
                </c:pt>
                <c:pt idx="1668">
                  <c:v>5.0000000000006671E-2</c:v>
                </c:pt>
                <c:pt idx="1669">
                  <c:v>5.0000000000005568E-2</c:v>
                </c:pt>
                <c:pt idx="1670">
                  <c:v>5.0000000000004645E-2</c:v>
                </c:pt>
                <c:pt idx="1671">
                  <c:v>5.0000000000003875E-2</c:v>
                </c:pt>
                <c:pt idx="1672">
                  <c:v>5.0000000000003229E-2</c:v>
                </c:pt>
                <c:pt idx="1673">
                  <c:v>5.0000000000002695E-2</c:v>
                </c:pt>
                <c:pt idx="1674">
                  <c:v>5.0000000000002244E-2</c:v>
                </c:pt>
                <c:pt idx="1675">
                  <c:v>5.0000000000001869E-2</c:v>
                </c:pt>
                <c:pt idx="1676">
                  <c:v>5.0000000000001557E-2</c:v>
                </c:pt>
                <c:pt idx="1677">
                  <c:v>5.0000000000001293E-2</c:v>
                </c:pt>
                <c:pt idx="1678">
                  <c:v>5.0000000000001078E-2</c:v>
                </c:pt>
                <c:pt idx="1679">
                  <c:v>5.0000000000000898E-2</c:v>
                </c:pt>
                <c:pt idx="1680">
                  <c:v>5.0000000000000745E-2</c:v>
                </c:pt>
                <c:pt idx="1681">
                  <c:v>5.000000000000062E-2</c:v>
                </c:pt>
                <c:pt idx="1682">
                  <c:v>5.0000000000000516E-2</c:v>
                </c:pt>
                <c:pt idx="1683">
                  <c:v>5.0000000000000426E-2</c:v>
                </c:pt>
                <c:pt idx="1684">
                  <c:v>5.0000000000000357E-2</c:v>
                </c:pt>
                <c:pt idx="1685">
                  <c:v>5.0000000000000294E-2</c:v>
                </c:pt>
                <c:pt idx="1686">
                  <c:v>5.0000000000000246E-2</c:v>
                </c:pt>
                <c:pt idx="1687">
                  <c:v>5.0000000000000204E-2</c:v>
                </c:pt>
                <c:pt idx="1688">
                  <c:v>5.0000000000000169E-2</c:v>
                </c:pt>
                <c:pt idx="1689">
                  <c:v>5.0000000000000142E-2</c:v>
                </c:pt>
                <c:pt idx="1690">
                  <c:v>5.0000000000000114E-2</c:v>
                </c:pt>
                <c:pt idx="1691">
                  <c:v>5.0000000000000093E-2</c:v>
                </c:pt>
                <c:pt idx="1692">
                  <c:v>5.0000000000000079E-2</c:v>
                </c:pt>
                <c:pt idx="1693">
                  <c:v>5.0000000000000065E-2</c:v>
                </c:pt>
                <c:pt idx="1694">
                  <c:v>5.0000000000000058E-2</c:v>
                </c:pt>
                <c:pt idx="1695">
                  <c:v>5.0000000000000044E-2</c:v>
                </c:pt>
                <c:pt idx="1696">
                  <c:v>5.0000000000000037E-2</c:v>
                </c:pt>
                <c:pt idx="1697">
                  <c:v>5.0000000000000031E-2</c:v>
                </c:pt>
                <c:pt idx="1698">
                  <c:v>5.0000000000000024E-2</c:v>
                </c:pt>
                <c:pt idx="1699">
                  <c:v>5.0000000000000024E-2</c:v>
                </c:pt>
                <c:pt idx="1700">
                  <c:v>5.0000000000000017E-2</c:v>
                </c:pt>
                <c:pt idx="1701">
                  <c:v>5.0000000000000017E-2</c:v>
                </c:pt>
                <c:pt idx="1702">
                  <c:v>5.0000000000000017E-2</c:v>
                </c:pt>
                <c:pt idx="1703">
                  <c:v>5.000000000000001E-2</c:v>
                </c:pt>
                <c:pt idx="1704">
                  <c:v>5.000000000000001E-2</c:v>
                </c:pt>
                <c:pt idx="1705">
                  <c:v>5.000000000000001E-2</c:v>
                </c:pt>
                <c:pt idx="1706">
                  <c:v>5.000000000000001E-2</c:v>
                </c:pt>
                <c:pt idx="1707">
                  <c:v>5.000000000000001E-2</c:v>
                </c:pt>
                <c:pt idx="1708">
                  <c:v>0.05</c:v>
                </c:pt>
                <c:pt idx="1709">
                  <c:v>0.05</c:v>
                </c:pt>
                <c:pt idx="1710">
                  <c:v>0.05</c:v>
                </c:pt>
                <c:pt idx="1711">
                  <c:v>0.05</c:v>
                </c:pt>
                <c:pt idx="1712">
                  <c:v>0.05</c:v>
                </c:pt>
                <c:pt idx="1713">
                  <c:v>0.05</c:v>
                </c:pt>
                <c:pt idx="1714">
                  <c:v>0.05</c:v>
                </c:pt>
                <c:pt idx="1715">
                  <c:v>0.05</c:v>
                </c:pt>
                <c:pt idx="1716">
                  <c:v>0.05</c:v>
                </c:pt>
                <c:pt idx="1717">
                  <c:v>0.05</c:v>
                </c:pt>
                <c:pt idx="1718">
                  <c:v>0.05</c:v>
                </c:pt>
                <c:pt idx="1719">
                  <c:v>0.05</c:v>
                </c:pt>
                <c:pt idx="1720">
                  <c:v>0.05</c:v>
                </c:pt>
                <c:pt idx="1721">
                  <c:v>0.05</c:v>
                </c:pt>
                <c:pt idx="1722">
                  <c:v>0.05</c:v>
                </c:pt>
                <c:pt idx="1723">
                  <c:v>0.05</c:v>
                </c:pt>
                <c:pt idx="1724">
                  <c:v>0.05</c:v>
                </c:pt>
                <c:pt idx="1725">
                  <c:v>0.05</c:v>
                </c:pt>
                <c:pt idx="1726">
                  <c:v>0.05</c:v>
                </c:pt>
                <c:pt idx="1727">
                  <c:v>0.05</c:v>
                </c:pt>
                <c:pt idx="1728">
                  <c:v>0.05</c:v>
                </c:pt>
                <c:pt idx="1729">
                  <c:v>0.05</c:v>
                </c:pt>
                <c:pt idx="1730">
                  <c:v>0.05</c:v>
                </c:pt>
                <c:pt idx="1731">
                  <c:v>0.05</c:v>
                </c:pt>
                <c:pt idx="1732">
                  <c:v>0.05</c:v>
                </c:pt>
                <c:pt idx="1733">
                  <c:v>0.05</c:v>
                </c:pt>
                <c:pt idx="1734">
                  <c:v>0.05</c:v>
                </c:pt>
                <c:pt idx="1735">
                  <c:v>0.05</c:v>
                </c:pt>
                <c:pt idx="1736">
                  <c:v>0.05</c:v>
                </c:pt>
                <c:pt idx="1737">
                  <c:v>0.05</c:v>
                </c:pt>
                <c:pt idx="1738">
                  <c:v>0.05</c:v>
                </c:pt>
                <c:pt idx="1739">
                  <c:v>0.05</c:v>
                </c:pt>
                <c:pt idx="1740">
                  <c:v>0.05</c:v>
                </c:pt>
                <c:pt idx="1741">
                  <c:v>0.05</c:v>
                </c:pt>
                <c:pt idx="1742">
                  <c:v>0.05</c:v>
                </c:pt>
                <c:pt idx="1743">
                  <c:v>0.05</c:v>
                </c:pt>
                <c:pt idx="1744">
                  <c:v>0.05</c:v>
                </c:pt>
                <c:pt idx="1745">
                  <c:v>0.05</c:v>
                </c:pt>
                <c:pt idx="1746">
                  <c:v>0.05</c:v>
                </c:pt>
                <c:pt idx="1747">
                  <c:v>0.05</c:v>
                </c:pt>
                <c:pt idx="1748">
                  <c:v>0.05</c:v>
                </c:pt>
                <c:pt idx="1749">
                  <c:v>0.05</c:v>
                </c:pt>
                <c:pt idx="1750">
                  <c:v>0.05</c:v>
                </c:pt>
                <c:pt idx="1751">
                  <c:v>0.05</c:v>
                </c:pt>
                <c:pt idx="1752">
                  <c:v>0.05</c:v>
                </c:pt>
                <c:pt idx="1753">
                  <c:v>0.05</c:v>
                </c:pt>
                <c:pt idx="1754">
                  <c:v>0.05</c:v>
                </c:pt>
                <c:pt idx="1755">
                  <c:v>0.05</c:v>
                </c:pt>
                <c:pt idx="1756">
                  <c:v>0.05</c:v>
                </c:pt>
                <c:pt idx="1757">
                  <c:v>0.05</c:v>
                </c:pt>
                <c:pt idx="1758">
                  <c:v>0.05</c:v>
                </c:pt>
                <c:pt idx="1759">
                  <c:v>0.05</c:v>
                </c:pt>
                <c:pt idx="1760">
                  <c:v>0.05</c:v>
                </c:pt>
                <c:pt idx="1761">
                  <c:v>0.05</c:v>
                </c:pt>
                <c:pt idx="1762">
                  <c:v>0.05</c:v>
                </c:pt>
                <c:pt idx="1763">
                  <c:v>0.05</c:v>
                </c:pt>
                <c:pt idx="1764">
                  <c:v>0.05</c:v>
                </c:pt>
                <c:pt idx="1765">
                  <c:v>0.05</c:v>
                </c:pt>
                <c:pt idx="1766">
                  <c:v>0.05</c:v>
                </c:pt>
                <c:pt idx="1767">
                  <c:v>0.05</c:v>
                </c:pt>
                <c:pt idx="1768">
                  <c:v>0.05</c:v>
                </c:pt>
                <c:pt idx="1769">
                  <c:v>0.05</c:v>
                </c:pt>
                <c:pt idx="1770">
                  <c:v>0.05</c:v>
                </c:pt>
                <c:pt idx="1771">
                  <c:v>0.05</c:v>
                </c:pt>
                <c:pt idx="1772">
                  <c:v>0.05</c:v>
                </c:pt>
                <c:pt idx="1773">
                  <c:v>0.05</c:v>
                </c:pt>
                <c:pt idx="1774">
                  <c:v>0.05</c:v>
                </c:pt>
                <c:pt idx="1775">
                  <c:v>0.05</c:v>
                </c:pt>
                <c:pt idx="1776">
                  <c:v>0.05</c:v>
                </c:pt>
                <c:pt idx="1777">
                  <c:v>0.05</c:v>
                </c:pt>
                <c:pt idx="1778">
                  <c:v>0.05</c:v>
                </c:pt>
                <c:pt idx="1779">
                  <c:v>0.05</c:v>
                </c:pt>
                <c:pt idx="1780">
                  <c:v>0.05</c:v>
                </c:pt>
                <c:pt idx="1781">
                  <c:v>0.05</c:v>
                </c:pt>
                <c:pt idx="1782">
                  <c:v>0.05</c:v>
                </c:pt>
                <c:pt idx="1783">
                  <c:v>0.05</c:v>
                </c:pt>
                <c:pt idx="1784">
                  <c:v>0.05</c:v>
                </c:pt>
                <c:pt idx="1785">
                  <c:v>0.05</c:v>
                </c:pt>
                <c:pt idx="1786">
                  <c:v>0.05</c:v>
                </c:pt>
                <c:pt idx="1787">
                  <c:v>0.05</c:v>
                </c:pt>
                <c:pt idx="1788">
                  <c:v>0.05</c:v>
                </c:pt>
                <c:pt idx="1789">
                  <c:v>0.05</c:v>
                </c:pt>
                <c:pt idx="1790">
                  <c:v>0.05</c:v>
                </c:pt>
                <c:pt idx="1791">
                  <c:v>0.05</c:v>
                </c:pt>
                <c:pt idx="1792">
                  <c:v>0.05</c:v>
                </c:pt>
                <c:pt idx="1793">
                  <c:v>0.05</c:v>
                </c:pt>
                <c:pt idx="1794">
                  <c:v>0.05</c:v>
                </c:pt>
                <c:pt idx="1795">
                  <c:v>0.05</c:v>
                </c:pt>
                <c:pt idx="1796">
                  <c:v>0.05</c:v>
                </c:pt>
                <c:pt idx="1797">
                  <c:v>0.05</c:v>
                </c:pt>
                <c:pt idx="1798">
                  <c:v>0.05</c:v>
                </c:pt>
                <c:pt idx="1799">
                  <c:v>0.05</c:v>
                </c:pt>
                <c:pt idx="1800">
                  <c:v>0.05</c:v>
                </c:pt>
                <c:pt idx="1801">
                  <c:v>0.05</c:v>
                </c:pt>
                <c:pt idx="1802">
                  <c:v>0.05</c:v>
                </c:pt>
                <c:pt idx="1803">
                  <c:v>0.05</c:v>
                </c:pt>
                <c:pt idx="1804">
                  <c:v>0.05</c:v>
                </c:pt>
                <c:pt idx="1805">
                  <c:v>0.05</c:v>
                </c:pt>
                <c:pt idx="1806">
                  <c:v>0.05</c:v>
                </c:pt>
                <c:pt idx="1807">
                  <c:v>0.05</c:v>
                </c:pt>
                <c:pt idx="1808">
                  <c:v>0.05</c:v>
                </c:pt>
                <c:pt idx="1809">
                  <c:v>0.05</c:v>
                </c:pt>
                <c:pt idx="1810">
                  <c:v>0.05</c:v>
                </c:pt>
                <c:pt idx="1811">
                  <c:v>0.05</c:v>
                </c:pt>
                <c:pt idx="1812">
                  <c:v>0.05</c:v>
                </c:pt>
                <c:pt idx="1813">
                  <c:v>0.05</c:v>
                </c:pt>
                <c:pt idx="1814">
                  <c:v>0.05</c:v>
                </c:pt>
                <c:pt idx="1815">
                  <c:v>0.05</c:v>
                </c:pt>
                <c:pt idx="1816">
                  <c:v>0.05</c:v>
                </c:pt>
                <c:pt idx="1817">
                  <c:v>0.05</c:v>
                </c:pt>
                <c:pt idx="1818">
                  <c:v>0.05</c:v>
                </c:pt>
                <c:pt idx="1819">
                  <c:v>0.05</c:v>
                </c:pt>
                <c:pt idx="1820">
                  <c:v>0.05</c:v>
                </c:pt>
                <c:pt idx="1821">
                  <c:v>0.05</c:v>
                </c:pt>
                <c:pt idx="1822">
                  <c:v>0.05</c:v>
                </c:pt>
                <c:pt idx="1823">
                  <c:v>0.05</c:v>
                </c:pt>
                <c:pt idx="1824">
                  <c:v>0.05</c:v>
                </c:pt>
                <c:pt idx="1825">
                  <c:v>0.05</c:v>
                </c:pt>
                <c:pt idx="1826">
                  <c:v>0.05</c:v>
                </c:pt>
                <c:pt idx="1827">
                  <c:v>0.05</c:v>
                </c:pt>
                <c:pt idx="1828">
                  <c:v>0.05</c:v>
                </c:pt>
                <c:pt idx="1829">
                  <c:v>0.05</c:v>
                </c:pt>
                <c:pt idx="1830">
                  <c:v>0.05</c:v>
                </c:pt>
                <c:pt idx="1831">
                  <c:v>0.05</c:v>
                </c:pt>
                <c:pt idx="1832">
                  <c:v>0.05</c:v>
                </c:pt>
                <c:pt idx="1833">
                  <c:v>0.05</c:v>
                </c:pt>
                <c:pt idx="1834">
                  <c:v>0.05</c:v>
                </c:pt>
                <c:pt idx="1835">
                  <c:v>0.05</c:v>
                </c:pt>
                <c:pt idx="1836">
                  <c:v>0.05</c:v>
                </c:pt>
                <c:pt idx="1837">
                  <c:v>0.05</c:v>
                </c:pt>
                <c:pt idx="1838">
                  <c:v>0.05</c:v>
                </c:pt>
                <c:pt idx="1839">
                  <c:v>0.05</c:v>
                </c:pt>
                <c:pt idx="1840">
                  <c:v>0.05</c:v>
                </c:pt>
                <c:pt idx="1841">
                  <c:v>0.05</c:v>
                </c:pt>
                <c:pt idx="1842">
                  <c:v>0.05</c:v>
                </c:pt>
                <c:pt idx="1843">
                  <c:v>0.05</c:v>
                </c:pt>
                <c:pt idx="1844">
                  <c:v>0.05</c:v>
                </c:pt>
                <c:pt idx="1845">
                  <c:v>0.05</c:v>
                </c:pt>
                <c:pt idx="1846">
                  <c:v>0.05</c:v>
                </c:pt>
                <c:pt idx="1847">
                  <c:v>0.05</c:v>
                </c:pt>
                <c:pt idx="1848">
                  <c:v>0.05</c:v>
                </c:pt>
                <c:pt idx="1849">
                  <c:v>0.05</c:v>
                </c:pt>
                <c:pt idx="1850">
                  <c:v>0.05</c:v>
                </c:pt>
                <c:pt idx="1851">
                  <c:v>0.05</c:v>
                </c:pt>
                <c:pt idx="1852">
                  <c:v>0.05</c:v>
                </c:pt>
                <c:pt idx="1853">
                  <c:v>0.05</c:v>
                </c:pt>
                <c:pt idx="1854">
                  <c:v>0.05</c:v>
                </c:pt>
                <c:pt idx="1855">
                  <c:v>0.05</c:v>
                </c:pt>
                <c:pt idx="1856">
                  <c:v>0.05</c:v>
                </c:pt>
                <c:pt idx="1857">
                  <c:v>0.05</c:v>
                </c:pt>
                <c:pt idx="1858">
                  <c:v>0.05</c:v>
                </c:pt>
                <c:pt idx="1859">
                  <c:v>0.05</c:v>
                </c:pt>
                <c:pt idx="1860">
                  <c:v>0.05</c:v>
                </c:pt>
                <c:pt idx="1861">
                  <c:v>0.05</c:v>
                </c:pt>
                <c:pt idx="1862">
                  <c:v>0.05</c:v>
                </c:pt>
                <c:pt idx="1863">
                  <c:v>0.05</c:v>
                </c:pt>
                <c:pt idx="1864">
                  <c:v>0.05</c:v>
                </c:pt>
                <c:pt idx="1865">
                  <c:v>0.05</c:v>
                </c:pt>
                <c:pt idx="1866">
                  <c:v>0.05</c:v>
                </c:pt>
                <c:pt idx="1867">
                  <c:v>0.05</c:v>
                </c:pt>
                <c:pt idx="1868">
                  <c:v>0.05</c:v>
                </c:pt>
                <c:pt idx="1869">
                  <c:v>0.05</c:v>
                </c:pt>
                <c:pt idx="1870">
                  <c:v>0.05</c:v>
                </c:pt>
                <c:pt idx="1871">
                  <c:v>0.05</c:v>
                </c:pt>
                <c:pt idx="1872">
                  <c:v>0.05</c:v>
                </c:pt>
                <c:pt idx="1873">
                  <c:v>0.05</c:v>
                </c:pt>
                <c:pt idx="1874">
                  <c:v>0.05</c:v>
                </c:pt>
                <c:pt idx="1875">
                  <c:v>0.05</c:v>
                </c:pt>
                <c:pt idx="1876">
                  <c:v>0.05</c:v>
                </c:pt>
                <c:pt idx="1877">
                  <c:v>0.05</c:v>
                </c:pt>
                <c:pt idx="1878">
                  <c:v>0.05</c:v>
                </c:pt>
                <c:pt idx="1879">
                  <c:v>0.05</c:v>
                </c:pt>
                <c:pt idx="1880">
                  <c:v>0.05</c:v>
                </c:pt>
                <c:pt idx="1881">
                  <c:v>0.05</c:v>
                </c:pt>
                <c:pt idx="1882">
                  <c:v>0.05</c:v>
                </c:pt>
                <c:pt idx="1883">
                  <c:v>0.05</c:v>
                </c:pt>
                <c:pt idx="1884">
                  <c:v>0.05</c:v>
                </c:pt>
                <c:pt idx="1885">
                  <c:v>0.05</c:v>
                </c:pt>
                <c:pt idx="1886">
                  <c:v>0.05</c:v>
                </c:pt>
                <c:pt idx="1887">
                  <c:v>0.05</c:v>
                </c:pt>
                <c:pt idx="1888">
                  <c:v>0.05</c:v>
                </c:pt>
                <c:pt idx="1889">
                  <c:v>0.05</c:v>
                </c:pt>
                <c:pt idx="1890">
                  <c:v>0.05</c:v>
                </c:pt>
                <c:pt idx="1891">
                  <c:v>0.05</c:v>
                </c:pt>
                <c:pt idx="1892">
                  <c:v>0.05</c:v>
                </c:pt>
                <c:pt idx="1893">
                  <c:v>0.05</c:v>
                </c:pt>
                <c:pt idx="1894">
                  <c:v>0.05</c:v>
                </c:pt>
                <c:pt idx="1895">
                  <c:v>0.05</c:v>
                </c:pt>
                <c:pt idx="1896">
                  <c:v>0.05</c:v>
                </c:pt>
                <c:pt idx="1897">
                  <c:v>0.05</c:v>
                </c:pt>
                <c:pt idx="1898">
                  <c:v>0.05</c:v>
                </c:pt>
                <c:pt idx="1899">
                  <c:v>0.05</c:v>
                </c:pt>
                <c:pt idx="1900">
                  <c:v>0.05</c:v>
                </c:pt>
                <c:pt idx="1901">
                  <c:v>0.05</c:v>
                </c:pt>
                <c:pt idx="1902">
                  <c:v>0.05</c:v>
                </c:pt>
                <c:pt idx="1903">
                  <c:v>0.05</c:v>
                </c:pt>
                <c:pt idx="1904">
                  <c:v>0.05</c:v>
                </c:pt>
                <c:pt idx="1905">
                  <c:v>0.05</c:v>
                </c:pt>
                <c:pt idx="1906">
                  <c:v>0.05</c:v>
                </c:pt>
                <c:pt idx="1907">
                  <c:v>0.05</c:v>
                </c:pt>
                <c:pt idx="1908">
                  <c:v>0.05</c:v>
                </c:pt>
                <c:pt idx="1909">
                  <c:v>0.05</c:v>
                </c:pt>
                <c:pt idx="1910">
                  <c:v>0.05</c:v>
                </c:pt>
                <c:pt idx="1911">
                  <c:v>0.05</c:v>
                </c:pt>
                <c:pt idx="1912">
                  <c:v>0.05</c:v>
                </c:pt>
                <c:pt idx="1913">
                  <c:v>0.05</c:v>
                </c:pt>
                <c:pt idx="1914">
                  <c:v>0.05</c:v>
                </c:pt>
                <c:pt idx="1915">
                  <c:v>0.05</c:v>
                </c:pt>
                <c:pt idx="1916">
                  <c:v>0.05</c:v>
                </c:pt>
                <c:pt idx="1917">
                  <c:v>0.05</c:v>
                </c:pt>
                <c:pt idx="1918">
                  <c:v>0.05</c:v>
                </c:pt>
                <c:pt idx="1919">
                  <c:v>0.05</c:v>
                </c:pt>
                <c:pt idx="1920">
                  <c:v>0.05</c:v>
                </c:pt>
                <c:pt idx="1921">
                  <c:v>0.05</c:v>
                </c:pt>
                <c:pt idx="1922">
                  <c:v>0.05</c:v>
                </c:pt>
                <c:pt idx="1923">
                  <c:v>0.05</c:v>
                </c:pt>
                <c:pt idx="1924">
                  <c:v>0.05</c:v>
                </c:pt>
                <c:pt idx="1925">
                  <c:v>0.05</c:v>
                </c:pt>
                <c:pt idx="1926">
                  <c:v>0.05</c:v>
                </c:pt>
                <c:pt idx="1927">
                  <c:v>0.05</c:v>
                </c:pt>
                <c:pt idx="1928">
                  <c:v>0.05</c:v>
                </c:pt>
                <c:pt idx="1929">
                  <c:v>0.05</c:v>
                </c:pt>
                <c:pt idx="1930">
                  <c:v>0.05</c:v>
                </c:pt>
                <c:pt idx="1931">
                  <c:v>0.05</c:v>
                </c:pt>
                <c:pt idx="1932">
                  <c:v>0.05</c:v>
                </c:pt>
                <c:pt idx="1933">
                  <c:v>0.05</c:v>
                </c:pt>
                <c:pt idx="1934">
                  <c:v>0.05</c:v>
                </c:pt>
                <c:pt idx="1935">
                  <c:v>0.05</c:v>
                </c:pt>
                <c:pt idx="1936">
                  <c:v>0.05</c:v>
                </c:pt>
                <c:pt idx="1937">
                  <c:v>0.05</c:v>
                </c:pt>
                <c:pt idx="1938">
                  <c:v>0.05</c:v>
                </c:pt>
                <c:pt idx="1939">
                  <c:v>0.05</c:v>
                </c:pt>
                <c:pt idx="1940">
                  <c:v>0.05</c:v>
                </c:pt>
                <c:pt idx="1941">
                  <c:v>0.05</c:v>
                </c:pt>
                <c:pt idx="1942">
                  <c:v>0.05</c:v>
                </c:pt>
                <c:pt idx="1943">
                  <c:v>0.05</c:v>
                </c:pt>
                <c:pt idx="1944">
                  <c:v>0.05</c:v>
                </c:pt>
                <c:pt idx="1945">
                  <c:v>0.05</c:v>
                </c:pt>
                <c:pt idx="1946">
                  <c:v>0.05</c:v>
                </c:pt>
                <c:pt idx="1947">
                  <c:v>0.05</c:v>
                </c:pt>
                <c:pt idx="1948">
                  <c:v>0.05</c:v>
                </c:pt>
                <c:pt idx="1949">
                  <c:v>0.05</c:v>
                </c:pt>
                <c:pt idx="1950">
                  <c:v>0.05</c:v>
                </c:pt>
                <c:pt idx="1951">
                  <c:v>0.05</c:v>
                </c:pt>
                <c:pt idx="1952">
                  <c:v>0.05</c:v>
                </c:pt>
                <c:pt idx="1953">
                  <c:v>0.05</c:v>
                </c:pt>
                <c:pt idx="1954">
                  <c:v>0.05</c:v>
                </c:pt>
                <c:pt idx="1955">
                  <c:v>0.05</c:v>
                </c:pt>
                <c:pt idx="1956">
                  <c:v>0.05</c:v>
                </c:pt>
                <c:pt idx="1957">
                  <c:v>0.05</c:v>
                </c:pt>
                <c:pt idx="1958">
                  <c:v>0.05</c:v>
                </c:pt>
                <c:pt idx="1959">
                  <c:v>0.05</c:v>
                </c:pt>
                <c:pt idx="1960">
                  <c:v>0.05</c:v>
                </c:pt>
                <c:pt idx="1961">
                  <c:v>0.05</c:v>
                </c:pt>
                <c:pt idx="1962">
                  <c:v>0.05</c:v>
                </c:pt>
                <c:pt idx="1963">
                  <c:v>0.05</c:v>
                </c:pt>
                <c:pt idx="1964">
                  <c:v>0.05</c:v>
                </c:pt>
                <c:pt idx="1965">
                  <c:v>0.05</c:v>
                </c:pt>
                <c:pt idx="1966">
                  <c:v>0.05</c:v>
                </c:pt>
                <c:pt idx="1967">
                  <c:v>0.05</c:v>
                </c:pt>
                <c:pt idx="1968">
                  <c:v>0.05</c:v>
                </c:pt>
                <c:pt idx="1969">
                  <c:v>0.05</c:v>
                </c:pt>
                <c:pt idx="1970">
                  <c:v>0.05</c:v>
                </c:pt>
                <c:pt idx="1971">
                  <c:v>0.05</c:v>
                </c:pt>
                <c:pt idx="1972">
                  <c:v>0.05</c:v>
                </c:pt>
                <c:pt idx="1973">
                  <c:v>0.05</c:v>
                </c:pt>
                <c:pt idx="1974">
                  <c:v>0.05</c:v>
                </c:pt>
                <c:pt idx="1975">
                  <c:v>0.05</c:v>
                </c:pt>
                <c:pt idx="1976">
                  <c:v>0.05</c:v>
                </c:pt>
                <c:pt idx="1977">
                  <c:v>0.05</c:v>
                </c:pt>
                <c:pt idx="1978">
                  <c:v>0.05</c:v>
                </c:pt>
                <c:pt idx="1979">
                  <c:v>0.05</c:v>
                </c:pt>
                <c:pt idx="1980">
                  <c:v>0.05</c:v>
                </c:pt>
                <c:pt idx="1981">
                  <c:v>0.05</c:v>
                </c:pt>
                <c:pt idx="1982">
                  <c:v>0.05</c:v>
                </c:pt>
                <c:pt idx="1983">
                  <c:v>0.05</c:v>
                </c:pt>
                <c:pt idx="1984">
                  <c:v>0.05</c:v>
                </c:pt>
                <c:pt idx="1985">
                  <c:v>0.05</c:v>
                </c:pt>
                <c:pt idx="1986">
                  <c:v>0.05</c:v>
                </c:pt>
                <c:pt idx="1987">
                  <c:v>0.05</c:v>
                </c:pt>
                <c:pt idx="1988">
                  <c:v>0.05</c:v>
                </c:pt>
                <c:pt idx="1989">
                  <c:v>0.05</c:v>
                </c:pt>
                <c:pt idx="1990">
                  <c:v>0.05</c:v>
                </c:pt>
                <c:pt idx="1991">
                  <c:v>0.05</c:v>
                </c:pt>
                <c:pt idx="1992">
                  <c:v>0.05</c:v>
                </c:pt>
                <c:pt idx="1993">
                  <c:v>0.05</c:v>
                </c:pt>
                <c:pt idx="1994">
                  <c:v>0.05</c:v>
                </c:pt>
                <c:pt idx="1995">
                  <c:v>0.05</c:v>
                </c:pt>
                <c:pt idx="1996">
                  <c:v>0.05</c:v>
                </c:pt>
                <c:pt idx="1997">
                  <c:v>0.05</c:v>
                </c:pt>
                <c:pt idx="1998">
                  <c:v>0.05</c:v>
                </c:pt>
                <c:pt idx="1999">
                  <c:v>0.05</c:v>
                </c:pt>
                <c:pt idx="2000">
                  <c:v>0.05</c:v>
                </c:pt>
                <c:pt idx="2001">
                  <c:v>0.05</c:v>
                </c:pt>
                <c:pt idx="2002">
                  <c:v>0.05</c:v>
                </c:pt>
                <c:pt idx="2003">
                  <c:v>0.05</c:v>
                </c:pt>
                <c:pt idx="2004">
                  <c:v>0.05</c:v>
                </c:pt>
                <c:pt idx="2005">
                  <c:v>0.05</c:v>
                </c:pt>
                <c:pt idx="2006">
                  <c:v>0.05</c:v>
                </c:pt>
                <c:pt idx="2007">
                  <c:v>0.05</c:v>
                </c:pt>
                <c:pt idx="2008">
                  <c:v>0.05</c:v>
                </c:pt>
                <c:pt idx="2009">
                  <c:v>0.05</c:v>
                </c:pt>
                <c:pt idx="2010">
                  <c:v>0.05</c:v>
                </c:pt>
                <c:pt idx="2011">
                  <c:v>0.05</c:v>
                </c:pt>
                <c:pt idx="2012">
                  <c:v>0.05</c:v>
                </c:pt>
                <c:pt idx="2013">
                  <c:v>0.05</c:v>
                </c:pt>
                <c:pt idx="2014">
                  <c:v>0.05</c:v>
                </c:pt>
                <c:pt idx="2015">
                  <c:v>0.05</c:v>
                </c:pt>
                <c:pt idx="2016">
                  <c:v>0.05</c:v>
                </c:pt>
                <c:pt idx="2017">
                  <c:v>0.05</c:v>
                </c:pt>
                <c:pt idx="2018">
                  <c:v>0.05</c:v>
                </c:pt>
                <c:pt idx="2019">
                  <c:v>0.05</c:v>
                </c:pt>
                <c:pt idx="2020">
                  <c:v>0.05</c:v>
                </c:pt>
                <c:pt idx="2021">
                  <c:v>0.05</c:v>
                </c:pt>
                <c:pt idx="2022">
                  <c:v>0.05</c:v>
                </c:pt>
                <c:pt idx="2023">
                  <c:v>0.05</c:v>
                </c:pt>
                <c:pt idx="2024">
                  <c:v>0.05</c:v>
                </c:pt>
                <c:pt idx="2025">
                  <c:v>0.05</c:v>
                </c:pt>
                <c:pt idx="2026">
                  <c:v>0.05</c:v>
                </c:pt>
                <c:pt idx="2027">
                  <c:v>0.05</c:v>
                </c:pt>
                <c:pt idx="2028">
                  <c:v>0.05</c:v>
                </c:pt>
                <c:pt idx="2029">
                  <c:v>0.05</c:v>
                </c:pt>
                <c:pt idx="2030">
                  <c:v>0.05</c:v>
                </c:pt>
                <c:pt idx="2031">
                  <c:v>0.05</c:v>
                </c:pt>
                <c:pt idx="2032">
                  <c:v>0.05</c:v>
                </c:pt>
                <c:pt idx="2033">
                  <c:v>0.05</c:v>
                </c:pt>
                <c:pt idx="2034">
                  <c:v>0.05</c:v>
                </c:pt>
                <c:pt idx="2035">
                  <c:v>0.05</c:v>
                </c:pt>
                <c:pt idx="2036">
                  <c:v>0.05</c:v>
                </c:pt>
                <c:pt idx="2037">
                  <c:v>0.05</c:v>
                </c:pt>
                <c:pt idx="2038">
                  <c:v>0.05</c:v>
                </c:pt>
                <c:pt idx="2039">
                  <c:v>0.05</c:v>
                </c:pt>
                <c:pt idx="2040">
                  <c:v>0.05</c:v>
                </c:pt>
                <c:pt idx="2041">
                  <c:v>0.05</c:v>
                </c:pt>
                <c:pt idx="2042">
                  <c:v>0.05</c:v>
                </c:pt>
                <c:pt idx="2043">
                  <c:v>0.05</c:v>
                </c:pt>
                <c:pt idx="2044">
                  <c:v>0.05</c:v>
                </c:pt>
                <c:pt idx="2045">
                  <c:v>0.05</c:v>
                </c:pt>
                <c:pt idx="2046">
                  <c:v>0.05</c:v>
                </c:pt>
                <c:pt idx="2047">
                  <c:v>0.05</c:v>
                </c:pt>
                <c:pt idx="2048">
                  <c:v>0.05</c:v>
                </c:pt>
                <c:pt idx="2049">
                  <c:v>0.05</c:v>
                </c:pt>
                <c:pt idx="2050">
                  <c:v>0.05</c:v>
                </c:pt>
                <c:pt idx="2051">
                  <c:v>0.05</c:v>
                </c:pt>
                <c:pt idx="2052">
                  <c:v>0.05</c:v>
                </c:pt>
                <c:pt idx="2053">
                  <c:v>0.05</c:v>
                </c:pt>
                <c:pt idx="2054">
                  <c:v>0.05</c:v>
                </c:pt>
                <c:pt idx="2055">
                  <c:v>0.05</c:v>
                </c:pt>
                <c:pt idx="2056">
                  <c:v>0.05</c:v>
                </c:pt>
                <c:pt idx="2057">
                  <c:v>0.05</c:v>
                </c:pt>
                <c:pt idx="2058">
                  <c:v>0.05</c:v>
                </c:pt>
                <c:pt idx="2059">
                  <c:v>0.05</c:v>
                </c:pt>
                <c:pt idx="2060">
                  <c:v>0.05</c:v>
                </c:pt>
                <c:pt idx="2061">
                  <c:v>0.05</c:v>
                </c:pt>
                <c:pt idx="2062">
                  <c:v>0.05</c:v>
                </c:pt>
                <c:pt idx="2063">
                  <c:v>0.05</c:v>
                </c:pt>
                <c:pt idx="2064">
                  <c:v>0.05</c:v>
                </c:pt>
                <c:pt idx="2065">
                  <c:v>0.05</c:v>
                </c:pt>
                <c:pt idx="2066">
                  <c:v>0.05</c:v>
                </c:pt>
                <c:pt idx="2067">
                  <c:v>0.05</c:v>
                </c:pt>
                <c:pt idx="2068">
                  <c:v>0.05</c:v>
                </c:pt>
                <c:pt idx="2069">
                  <c:v>0.05</c:v>
                </c:pt>
                <c:pt idx="2070">
                  <c:v>0.05</c:v>
                </c:pt>
                <c:pt idx="2071">
                  <c:v>0.05</c:v>
                </c:pt>
                <c:pt idx="2072">
                  <c:v>0.05</c:v>
                </c:pt>
                <c:pt idx="2073">
                  <c:v>0.05</c:v>
                </c:pt>
                <c:pt idx="2074">
                  <c:v>0.05</c:v>
                </c:pt>
                <c:pt idx="2075">
                  <c:v>0.05</c:v>
                </c:pt>
                <c:pt idx="2076">
                  <c:v>0.05</c:v>
                </c:pt>
                <c:pt idx="2077">
                  <c:v>0.05</c:v>
                </c:pt>
                <c:pt idx="2078">
                  <c:v>0.05</c:v>
                </c:pt>
                <c:pt idx="2079">
                  <c:v>0.05</c:v>
                </c:pt>
                <c:pt idx="2080">
                  <c:v>0.05</c:v>
                </c:pt>
                <c:pt idx="2081">
                  <c:v>0.05</c:v>
                </c:pt>
                <c:pt idx="2082">
                  <c:v>0.05</c:v>
                </c:pt>
                <c:pt idx="2083">
                  <c:v>0.05</c:v>
                </c:pt>
                <c:pt idx="2084">
                  <c:v>0.05</c:v>
                </c:pt>
                <c:pt idx="2085">
                  <c:v>0.05</c:v>
                </c:pt>
                <c:pt idx="2086">
                  <c:v>0.05</c:v>
                </c:pt>
                <c:pt idx="2087">
                  <c:v>0.05</c:v>
                </c:pt>
                <c:pt idx="2088">
                  <c:v>0.05</c:v>
                </c:pt>
                <c:pt idx="2089">
                  <c:v>0.05</c:v>
                </c:pt>
                <c:pt idx="2090">
                  <c:v>0.05</c:v>
                </c:pt>
                <c:pt idx="2091">
                  <c:v>0.05</c:v>
                </c:pt>
                <c:pt idx="2092">
                  <c:v>0.05</c:v>
                </c:pt>
                <c:pt idx="2093">
                  <c:v>0.05</c:v>
                </c:pt>
                <c:pt idx="2094">
                  <c:v>0.05</c:v>
                </c:pt>
                <c:pt idx="2095">
                  <c:v>0.05</c:v>
                </c:pt>
                <c:pt idx="2096">
                  <c:v>0.05</c:v>
                </c:pt>
                <c:pt idx="2097">
                  <c:v>0.05</c:v>
                </c:pt>
                <c:pt idx="2098">
                  <c:v>0.05</c:v>
                </c:pt>
                <c:pt idx="2099">
                  <c:v>0.05</c:v>
                </c:pt>
                <c:pt idx="2100">
                  <c:v>0.05</c:v>
                </c:pt>
                <c:pt idx="2101">
                  <c:v>0.05</c:v>
                </c:pt>
                <c:pt idx="2102">
                  <c:v>0.05</c:v>
                </c:pt>
                <c:pt idx="2103">
                  <c:v>0.05</c:v>
                </c:pt>
                <c:pt idx="2104">
                  <c:v>0.05</c:v>
                </c:pt>
                <c:pt idx="2105">
                  <c:v>0.05</c:v>
                </c:pt>
                <c:pt idx="2106">
                  <c:v>0.05</c:v>
                </c:pt>
                <c:pt idx="2107">
                  <c:v>0.05</c:v>
                </c:pt>
                <c:pt idx="2108">
                  <c:v>0.05</c:v>
                </c:pt>
                <c:pt idx="2109">
                  <c:v>0.05</c:v>
                </c:pt>
                <c:pt idx="2110">
                  <c:v>0.05</c:v>
                </c:pt>
                <c:pt idx="2111">
                  <c:v>0.05</c:v>
                </c:pt>
                <c:pt idx="2112">
                  <c:v>0.05</c:v>
                </c:pt>
                <c:pt idx="2113">
                  <c:v>0.05</c:v>
                </c:pt>
                <c:pt idx="2114">
                  <c:v>0.05</c:v>
                </c:pt>
                <c:pt idx="2115">
                  <c:v>0.05</c:v>
                </c:pt>
                <c:pt idx="2116">
                  <c:v>0.05</c:v>
                </c:pt>
                <c:pt idx="2117">
                  <c:v>0.05</c:v>
                </c:pt>
                <c:pt idx="2118">
                  <c:v>0.05</c:v>
                </c:pt>
                <c:pt idx="2119">
                  <c:v>0.05</c:v>
                </c:pt>
                <c:pt idx="2120">
                  <c:v>0.05</c:v>
                </c:pt>
                <c:pt idx="2121">
                  <c:v>0.05</c:v>
                </c:pt>
                <c:pt idx="2122">
                  <c:v>0.05</c:v>
                </c:pt>
                <c:pt idx="2123">
                  <c:v>0.05</c:v>
                </c:pt>
                <c:pt idx="2124">
                  <c:v>0.05</c:v>
                </c:pt>
                <c:pt idx="2125">
                  <c:v>0.05</c:v>
                </c:pt>
                <c:pt idx="2126">
                  <c:v>0.05</c:v>
                </c:pt>
                <c:pt idx="2127">
                  <c:v>0.05</c:v>
                </c:pt>
                <c:pt idx="2128">
                  <c:v>0.05</c:v>
                </c:pt>
                <c:pt idx="2129">
                  <c:v>0.05</c:v>
                </c:pt>
                <c:pt idx="2130">
                  <c:v>0.05</c:v>
                </c:pt>
                <c:pt idx="2131">
                  <c:v>0.05</c:v>
                </c:pt>
                <c:pt idx="2132">
                  <c:v>0.05</c:v>
                </c:pt>
                <c:pt idx="2133">
                  <c:v>0.05</c:v>
                </c:pt>
                <c:pt idx="2134">
                  <c:v>0.05</c:v>
                </c:pt>
                <c:pt idx="2135">
                  <c:v>0.05</c:v>
                </c:pt>
                <c:pt idx="2136">
                  <c:v>0.05</c:v>
                </c:pt>
                <c:pt idx="2137">
                  <c:v>0.05</c:v>
                </c:pt>
                <c:pt idx="2138">
                  <c:v>0.05</c:v>
                </c:pt>
                <c:pt idx="2139">
                  <c:v>0.05</c:v>
                </c:pt>
                <c:pt idx="2140">
                  <c:v>0.05</c:v>
                </c:pt>
                <c:pt idx="2141">
                  <c:v>0.05</c:v>
                </c:pt>
                <c:pt idx="2142">
                  <c:v>0.05</c:v>
                </c:pt>
                <c:pt idx="2143">
                  <c:v>0.05</c:v>
                </c:pt>
                <c:pt idx="2144">
                  <c:v>0.05</c:v>
                </c:pt>
                <c:pt idx="2145">
                  <c:v>0.05</c:v>
                </c:pt>
                <c:pt idx="2146">
                  <c:v>0.05</c:v>
                </c:pt>
                <c:pt idx="2147">
                  <c:v>0.05</c:v>
                </c:pt>
                <c:pt idx="2148">
                  <c:v>0.05</c:v>
                </c:pt>
                <c:pt idx="2149">
                  <c:v>0.05</c:v>
                </c:pt>
                <c:pt idx="2150">
                  <c:v>0.05</c:v>
                </c:pt>
                <c:pt idx="2151">
                  <c:v>0.05</c:v>
                </c:pt>
                <c:pt idx="2152">
                  <c:v>0.05</c:v>
                </c:pt>
                <c:pt idx="2153">
                  <c:v>0.05</c:v>
                </c:pt>
                <c:pt idx="2154">
                  <c:v>0.05</c:v>
                </c:pt>
                <c:pt idx="2155">
                  <c:v>0.05</c:v>
                </c:pt>
                <c:pt idx="2156">
                  <c:v>0.05</c:v>
                </c:pt>
                <c:pt idx="2157">
                  <c:v>0.05</c:v>
                </c:pt>
                <c:pt idx="2158">
                  <c:v>0.05</c:v>
                </c:pt>
                <c:pt idx="2159">
                  <c:v>0.05</c:v>
                </c:pt>
                <c:pt idx="2160">
                  <c:v>0.05</c:v>
                </c:pt>
                <c:pt idx="2161">
                  <c:v>0.05</c:v>
                </c:pt>
                <c:pt idx="2162">
                  <c:v>0.05</c:v>
                </c:pt>
                <c:pt idx="2163">
                  <c:v>0.05</c:v>
                </c:pt>
                <c:pt idx="2164">
                  <c:v>0.05</c:v>
                </c:pt>
                <c:pt idx="2165">
                  <c:v>0.05</c:v>
                </c:pt>
                <c:pt idx="2166">
                  <c:v>0.05</c:v>
                </c:pt>
                <c:pt idx="2167">
                  <c:v>0.05</c:v>
                </c:pt>
                <c:pt idx="2168">
                  <c:v>0.05</c:v>
                </c:pt>
                <c:pt idx="2169">
                  <c:v>0.05</c:v>
                </c:pt>
                <c:pt idx="2170">
                  <c:v>0.05</c:v>
                </c:pt>
                <c:pt idx="2171">
                  <c:v>0.05</c:v>
                </c:pt>
                <c:pt idx="2172">
                  <c:v>0.05</c:v>
                </c:pt>
                <c:pt idx="2173">
                  <c:v>0.05</c:v>
                </c:pt>
                <c:pt idx="2174">
                  <c:v>0.05</c:v>
                </c:pt>
                <c:pt idx="2175">
                  <c:v>0.05</c:v>
                </c:pt>
                <c:pt idx="2176">
                  <c:v>0.05</c:v>
                </c:pt>
                <c:pt idx="2177">
                  <c:v>0.05</c:v>
                </c:pt>
                <c:pt idx="2178">
                  <c:v>0.05</c:v>
                </c:pt>
                <c:pt idx="2179">
                  <c:v>0.05</c:v>
                </c:pt>
                <c:pt idx="2180">
                  <c:v>0.05</c:v>
                </c:pt>
                <c:pt idx="2181">
                  <c:v>0.05</c:v>
                </c:pt>
                <c:pt idx="2182">
                  <c:v>0.05</c:v>
                </c:pt>
                <c:pt idx="2183">
                  <c:v>0.05</c:v>
                </c:pt>
                <c:pt idx="2184">
                  <c:v>0.05</c:v>
                </c:pt>
                <c:pt idx="2185">
                  <c:v>0.05</c:v>
                </c:pt>
                <c:pt idx="2186">
                  <c:v>0.05</c:v>
                </c:pt>
                <c:pt idx="2187">
                  <c:v>0.05</c:v>
                </c:pt>
                <c:pt idx="2188">
                  <c:v>0.05</c:v>
                </c:pt>
                <c:pt idx="2189">
                  <c:v>0.05</c:v>
                </c:pt>
                <c:pt idx="2190">
                  <c:v>0.05</c:v>
                </c:pt>
                <c:pt idx="2191">
                  <c:v>0.05</c:v>
                </c:pt>
                <c:pt idx="2192">
                  <c:v>0.05</c:v>
                </c:pt>
                <c:pt idx="2193">
                  <c:v>0.05</c:v>
                </c:pt>
                <c:pt idx="2194">
                  <c:v>0.05</c:v>
                </c:pt>
                <c:pt idx="2195">
                  <c:v>0.05</c:v>
                </c:pt>
                <c:pt idx="2196">
                  <c:v>0.05</c:v>
                </c:pt>
                <c:pt idx="2197">
                  <c:v>0.05</c:v>
                </c:pt>
                <c:pt idx="2198">
                  <c:v>0.05</c:v>
                </c:pt>
                <c:pt idx="2199">
                  <c:v>0.05</c:v>
                </c:pt>
                <c:pt idx="2200">
                  <c:v>0.05</c:v>
                </c:pt>
                <c:pt idx="2201">
                  <c:v>0.05</c:v>
                </c:pt>
                <c:pt idx="2202">
                  <c:v>0.05</c:v>
                </c:pt>
                <c:pt idx="2203">
                  <c:v>0.05</c:v>
                </c:pt>
                <c:pt idx="2204">
                  <c:v>0.05</c:v>
                </c:pt>
                <c:pt idx="2205">
                  <c:v>0.05</c:v>
                </c:pt>
                <c:pt idx="2206">
                  <c:v>0.05</c:v>
                </c:pt>
                <c:pt idx="2207">
                  <c:v>0.05</c:v>
                </c:pt>
                <c:pt idx="2208">
                  <c:v>0.05</c:v>
                </c:pt>
                <c:pt idx="2209">
                  <c:v>0.05</c:v>
                </c:pt>
                <c:pt idx="2210">
                  <c:v>0.05</c:v>
                </c:pt>
                <c:pt idx="2211">
                  <c:v>0.05</c:v>
                </c:pt>
                <c:pt idx="2212">
                  <c:v>0.05</c:v>
                </c:pt>
                <c:pt idx="2213">
                  <c:v>0.05</c:v>
                </c:pt>
                <c:pt idx="2214">
                  <c:v>0.05</c:v>
                </c:pt>
                <c:pt idx="2215">
                  <c:v>0.05</c:v>
                </c:pt>
                <c:pt idx="2216">
                  <c:v>0.05</c:v>
                </c:pt>
                <c:pt idx="2217">
                  <c:v>0.05</c:v>
                </c:pt>
                <c:pt idx="2218">
                  <c:v>0.05</c:v>
                </c:pt>
                <c:pt idx="2219">
                  <c:v>0.05</c:v>
                </c:pt>
                <c:pt idx="2220">
                  <c:v>0.05</c:v>
                </c:pt>
                <c:pt idx="2221">
                  <c:v>0.05</c:v>
                </c:pt>
                <c:pt idx="2222">
                  <c:v>0.05</c:v>
                </c:pt>
                <c:pt idx="2223">
                  <c:v>0.05</c:v>
                </c:pt>
                <c:pt idx="2224">
                  <c:v>0.05</c:v>
                </c:pt>
                <c:pt idx="2225">
                  <c:v>0.05</c:v>
                </c:pt>
                <c:pt idx="2226">
                  <c:v>0.05</c:v>
                </c:pt>
                <c:pt idx="2227">
                  <c:v>0.05</c:v>
                </c:pt>
                <c:pt idx="2228">
                  <c:v>0.05</c:v>
                </c:pt>
                <c:pt idx="2229">
                  <c:v>0.05</c:v>
                </c:pt>
              </c:numCache>
            </c:numRef>
          </c:yVal>
          <c:smooth val="0"/>
        </c:ser>
        <c:ser>
          <c:idx val="3"/>
          <c:order val="3"/>
          <c:tx>
            <c:v>Gauss Fitting Peak 3</c:v>
          </c:tx>
          <c:spPr>
            <a:ln w="2222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xVal>
            <c:numRef>
              <c:f>'Time of Arrival Spectra'!$AP$2:$AP$2231</c:f>
              <c:numCache>
                <c:formatCode>0.000</c:formatCode>
                <c:ptCount val="2230"/>
                <c:pt idx="0">
                  <c:v>0</c:v>
                </c:pt>
                <c:pt idx="1">
                  <c:v>3.9999999999999996E-4</c:v>
                </c:pt>
                <c:pt idx="2">
                  <c:v>7.9999999999999993E-4</c:v>
                </c:pt>
                <c:pt idx="3">
                  <c:v>1.1999999999999999E-3</c:v>
                </c:pt>
                <c:pt idx="4">
                  <c:v>1.5999999999999999E-3</c:v>
                </c:pt>
                <c:pt idx="5">
                  <c:v>2E-3</c:v>
                </c:pt>
                <c:pt idx="6">
                  <c:v>2.3999999999999998E-3</c:v>
                </c:pt>
                <c:pt idx="7">
                  <c:v>2.8E-3</c:v>
                </c:pt>
                <c:pt idx="8">
                  <c:v>3.1999999999999997E-3</c:v>
                </c:pt>
                <c:pt idx="9">
                  <c:v>3.5999999999999999E-3</c:v>
                </c:pt>
                <c:pt idx="10">
                  <c:v>4.0000000000000001E-3</c:v>
                </c:pt>
                <c:pt idx="11">
                  <c:v>4.4000000000000003E-3</c:v>
                </c:pt>
                <c:pt idx="12">
                  <c:v>4.7999999999999996E-3</c:v>
                </c:pt>
                <c:pt idx="13">
                  <c:v>5.1999999999999998E-3</c:v>
                </c:pt>
                <c:pt idx="14">
                  <c:v>5.5999999999999999E-3</c:v>
                </c:pt>
                <c:pt idx="15">
                  <c:v>6.0000000000000001E-3</c:v>
                </c:pt>
                <c:pt idx="16">
                  <c:v>6.3999999999999994E-3</c:v>
                </c:pt>
                <c:pt idx="17">
                  <c:v>6.8000000000000005E-3</c:v>
                </c:pt>
                <c:pt idx="18">
                  <c:v>7.1999999999999998E-3</c:v>
                </c:pt>
                <c:pt idx="19">
                  <c:v>7.6E-3</c:v>
                </c:pt>
                <c:pt idx="20">
                  <c:v>8.0000000000000002E-3</c:v>
                </c:pt>
                <c:pt idx="21">
                  <c:v>8.3999999999999995E-3</c:v>
                </c:pt>
                <c:pt idx="22">
                  <c:v>8.8000000000000005E-3</c:v>
                </c:pt>
                <c:pt idx="23">
                  <c:v>9.1999999999999998E-3</c:v>
                </c:pt>
                <c:pt idx="24">
                  <c:v>9.5999999999999992E-3</c:v>
                </c:pt>
                <c:pt idx="25">
                  <c:v>0.01</c:v>
                </c:pt>
                <c:pt idx="26">
                  <c:v>1.04E-2</c:v>
                </c:pt>
                <c:pt idx="27">
                  <c:v>1.0800000000000001E-2</c:v>
                </c:pt>
                <c:pt idx="28">
                  <c:v>1.12E-2</c:v>
                </c:pt>
                <c:pt idx="29">
                  <c:v>1.1600000000000001E-2</c:v>
                </c:pt>
                <c:pt idx="30">
                  <c:v>1.2E-2</c:v>
                </c:pt>
                <c:pt idx="31">
                  <c:v>1.24E-2</c:v>
                </c:pt>
                <c:pt idx="32">
                  <c:v>1.2799999999999999E-2</c:v>
                </c:pt>
                <c:pt idx="33">
                  <c:v>1.32E-2</c:v>
                </c:pt>
                <c:pt idx="34">
                  <c:v>1.3600000000000001E-2</c:v>
                </c:pt>
                <c:pt idx="35">
                  <c:v>1.4E-2</c:v>
                </c:pt>
                <c:pt idx="36">
                  <c:v>1.44E-2</c:v>
                </c:pt>
                <c:pt idx="37">
                  <c:v>1.4800000000000001E-2</c:v>
                </c:pt>
                <c:pt idx="38">
                  <c:v>1.52E-2</c:v>
                </c:pt>
                <c:pt idx="39">
                  <c:v>1.5599999999999999E-2</c:v>
                </c:pt>
                <c:pt idx="40">
                  <c:v>1.6E-2</c:v>
                </c:pt>
                <c:pt idx="41">
                  <c:v>1.6399999999999998E-2</c:v>
                </c:pt>
                <c:pt idx="42">
                  <c:v>1.6799999999999999E-2</c:v>
                </c:pt>
                <c:pt idx="43">
                  <c:v>1.72E-2</c:v>
                </c:pt>
                <c:pt idx="44">
                  <c:v>1.7600000000000001E-2</c:v>
                </c:pt>
                <c:pt idx="45">
                  <c:v>1.8000000000000002E-2</c:v>
                </c:pt>
                <c:pt idx="46">
                  <c:v>1.84E-2</c:v>
                </c:pt>
                <c:pt idx="47">
                  <c:v>1.8800000000000001E-2</c:v>
                </c:pt>
                <c:pt idx="48">
                  <c:v>1.9199999999999998E-2</c:v>
                </c:pt>
                <c:pt idx="49">
                  <c:v>1.9599999999999999E-2</c:v>
                </c:pt>
                <c:pt idx="50">
                  <c:v>0.02</c:v>
                </c:pt>
                <c:pt idx="51">
                  <c:v>2.0400000000000001E-2</c:v>
                </c:pt>
                <c:pt idx="52">
                  <c:v>2.0799999999999999E-2</c:v>
                </c:pt>
                <c:pt idx="53">
                  <c:v>2.12E-2</c:v>
                </c:pt>
                <c:pt idx="54">
                  <c:v>2.1600000000000001E-2</c:v>
                </c:pt>
                <c:pt idx="55">
                  <c:v>2.1999999999999999E-2</c:v>
                </c:pt>
                <c:pt idx="56">
                  <c:v>2.24E-2</c:v>
                </c:pt>
                <c:pt idx="57">
                  <c:v>2.2799999999999997E-2</c:v>
                </c:pt>
                <c:pt idx="58">
                  <c:v>2.3200000000000002E-2</c:v>
                </c:pt>
                <c:pt idx="59">
                  <c:v>2.3599999999999999E-2</c:v>
                </c:pt>
                <c:pt idx="60">
                  <c:v>2.4E-2</c:v>
                </c:pt>
                <c:pt idx="61">
                  <c:v>2.4400000000000002E-2</c:v>
                </c:pt>
                <c:pt idx="62">
                  <c:v>2.4799999999999999E-2</c:v>
                </c:pt>
                <c:pt idx="63">
                  <c:v>2.52E-2</c:v>
                </c:pt>
                <c:pt idx="64">
                  <c:v>2.5599999999999998E-2</c:v>
                </c:pt>
                <c:pt idx="65">
                  <c:v>2.5999999999999999E-2</c:v>
                </c:pt>
                <c:pt idx="66">
                  <c:v>2.64E-2</c:v>
                </c:pt>
                <c:pt idx="67">
                  <c:v>2.6800000000000001E-2</c:v>
                </c:pt>
                <c:pt idx="68">
                  <c:v>2.7200000000000002E-2</c:v>
                </c:pt>
                <c:pt idx="69">
                  <c:v>2.76E-2</c:v>
                </c:pt>
                <c:pt idx="70">
                  <c:v>2.8000000000000001E-2</c:v>
                </c:pt>
                <c:pt idx="71">
                  <c:v>2.8399999999999998E-2</c:v>
                </c:pt>
                <c:pt idx="72">
                  <c:v>2.8799999999999999E-2</c:v>
                </c:pt>
                <c:pt idx="73">
                  <c:v>2.92E-2</c:v>
                </c:pt>
                <c:pt idx="74">
                  <c:v>2.9600000000000001E-2</c:v>
                </c:pt>
                <c:pt idx="75">
                  <c:v>3.0000000000000002E-2</c:v>
                </c:pt>
                <c:pt idx="76">
                  <c:v>3.04E-2</c:v>
                </c:pt>
                <c:pt idx="77">
                  <c:v>3.0800000000000004E-2</c:v>
                </c:pt>
                <c:pt idx="78">
                  <c:v>3.1199999999999999E-2</c:v>
                </c:pt>
                <c:pt idx="79">
                  <c:v>3.1600000000000003E-2</c:v>
                </c:pt>
                <c:pt idx="80">
                  <c:v>3.2000000000000001E-2</c:v>
                </c:pt>
                <c:pt idx="81">
                  <c:v>3.2399999999999998E-2</c:v>
                </c:pt>
                <c:pt idx="82">
                  <c:v>3.2799999999999996E-2</c:v>
                </c:pt>
                <c:pt idx="83">
                  <c:v>3.32E-2</c:v>
                </c:pt>
                <c:pt idx="84">
                  <c:v>3.3599999999999998E-2</c:v>
                </c:pt>
                <c:pt idx="85">
                  <c:v>3.4000000000000002E-2</c:v>
                </c:pt>
                <c:pt idx="86">
                  <c:v>3.44E-2</c:v>
                </c:pt>
                <c:pt idx="87">
                  <c:v>3.4799999999999998E-2</c:v>
                </c:pt>
                <c:pt idx="88">
                  <c:v>3.5200000000000002E-2</c:v>
                </c:pt>
                <c:pt idx="89">
                  <c:v>3.56E-2</c:v>
                </c:pt>
                <c:pt idx="90">
                  <c:v>3.6000000000000004E-2</c:v>
                </c:pt>
                <c:pt idx="91">
                  <c:v>3.6399999999999995E-2</c:v>
                </c:pt>
                <c:pt idx="92">
                  <c:v>3.6799999999999999E-2</c:v>
                </c:pt>
                <c:pt idx="93">
                  <c:v>3.7200000000000004E-2</c:v>
                </c:pt>
                <c:pt idx="94">
                  <c:v>3.7600000000000001E-2</c:v>
                </c:pt>
                <c:pt idx="95">
                  <c:v>3.7999999999999999E-2</c:v>
                </c:pt>
                <c:pt idx="96">
                  <c:v>3.8399999999999997E-2</c:v>
                </c:pt>
                <c:pt idx="97">
                  <c:v>3.8800000000000001E-2</c:v>
                </c:pt>
                <c:pt idx="98">
                  <c:v>3.9199999999999999E-2</c:v>
                </c:pt>
                <c:pt idx="99">
                  <c:v>3.9600000000000003E-2</c:v>
                </c:pt>
                <c:pt idx="100">
                  <c:v>0.04</c:v>
                </c:pt>
                <c:pt idx="101">
                  <c:v>4.0399999999999998E-2</c:v>
                </c:pt>
                <c:pt idx="102">
                  <c:v>4.0800000000000003E-2</c:v>
                </c:pt>
                <c:pt idx="103">
                  <c:v>4.1200000000000001E-2</c:v>
                </c:pt>
                <c:pt idx="104">
                  <c:v>4.1599999999999998E-2</c:v>
                </c:pt>
                <c:pt idx="105">
                  <c:v>4.1999999999999996E-2</c:v>
                </c:pt>
                <c:pt idx="106">
                  <c:v>4.24E-2</c:v>
                </c:pt>
                <c:pt idx="107">
                  <c:v>4.2799999999999998E-2</c:v>
                </c:pt>
                <c:pt idx="108">
                  <c:v>4.3200000000000002E-2</c:v>
                </c:pt>
                <c:pt idx="109">
                  <c:v>4.36E-2</c:v>
                </c:pt>
                <c:pt idx="110">
                  <c:v>4.3999999999999997E-2</c:v>
                </c:pt>
                <c:pt idx="111">
                  <c:v>4.4400000000000002E-2</c:v>
                </c:pt>
                <c:pt idx="112">
                  <c:v>4.48E-2</c:v>
                </c:pt>
                <c:pt idx="113">
                  <c:v>4.5200000000000004E-2</c:v>
                </c:pt>
                <c:pt idx="114">
                  <c:v>4.5599999999999995E-2</c:v>
                </c:pt>
                <c:pt idx="115">
                  <c:v>4.5999999999999999E-2</c:v>
                </c:pt>
                <c:pt idx="116">
                  <c:v>4.6400000000000004E-2</c:v>
                </c:pt>
                <c:pt idx="117">
                  <c:v>4.6800000000000001E-2</c:v>
                </c:pt>
                <c:pt idx="118">
                  <c:v>4.7199999999999999E-2</c:v>
                </c:pt>
                <c:pt idx="119">
                  <c:v>4.7599999999999996E-2</c:v>
                </c:pt>
                <c:pt idx="120">
                  <c:v>4.8000000000000001E-2</c:v>
                </c:pt>
                <c:pt idx="121">
                  <c:v>4.8399999999999999E-2</c:v>
                </c:pt>
                <c:pt idx="122">
                  <c:v>4.8800000000000003E-2</c:v>
                </c:pt>
                <c:pt idx="123">
                  <c:v>4.9200000000000001E-2</c:v>
                </c:pt>
                <c:pt idx="124">
                  <c:v>4.9599999999999998E-2</c:v>
                </c:pt>
                <c:pt idx="125">
                  <c:v>0.05</c:v>
                </c:pt>
                <c:pt idx="126">
                  <c:v>5.04E-2</c:v>
                </c:pt>
                <c:pt idx="127">
                  <c:v>5.0800000000000005E-2</c:v>
                </c:pt>
                <c:pt idx="128">
                  <c:v>5.1199999999999996E-2</c:v>
                </c:pt>
                <c:pt idx="129">
                  <c:v>5.16E-2</c:v>
                </c:pt>
                <c:pt idx="130">
                  <c:v>5.1999999999999998E-2</c:v>
                </c:pt>
                <c:pt idx="131">
                  <c:v>5.2400000000000002E-2</c:v>
                </c:pt>
                <c:pt idx="132">
                  <c:v>5.28E-2</c:v>
                </c:pt>
                <c:pt idx="133">
                  <c:v>5.3199999999999997E-2</c:v>
                </c:pt>
                <c:pt idx="134">
                  <c:v>5.3600000000000002E-2</c:v>
                </c:pt>
                <c:pt idx="135">
                  <c:v>5.3999999999999999E-2</c:v>
                </c:pt>
                <c:pt idx="136">
                  <c:v>5.4400000000000004E-2</c:v>
                </c:pt>
                <c:pt idx="137">
                  <c:v>5.4799999999999995E-2</c:v>
                </c:pt>
                <c:pt idx="138">
                  <c:v>5.5199999999999999E-2</c:v>
                </c:pt>
                <c:pt idx="139">
                  <c:v>5.5600000000000004E-2</c:v>
                </c:pt>
                <c:pt idx="140">
                  <c:v>5.6000000000000001E-2</c:v>
                </c:pt>
                <c:pt idx="141">
                  <c:v>5.6399999999999999E-2</c:v>
                </c:pt>
                <c:pt idx="142">
                  <c:v>5.6799999999999996E-2</c:v>
                </c:pt>
                <c:pt idx="143">
                  <c:v>5.7200000000000001E-2</c:v>
                </c:pt>
                <c:pt idx="144">
                  <c:v>5.7599999999999998E-2</c:v>
                </c:pt>
                <c:pt idx="145">
                  <c:v>5.8000000000000003E-2</c:v>
                </c:pt>
                <c:pt idx="146">
                  <c:v>5.8400000000000001E-2</c:v>
                </c:pt>
                <c:pt idx="147">
                  <c:v>5.8799999999999998E-2</c:v>
                </c:pt>
                <c:pt idx="148">
                  <c:v>5.9200000000000003E-2</c:v>
                </c:pt>
                <c:pt idx="149">
                  <c:v>5.96E-2</c:v>
                </c:pt>
                <c:pt idx="150">
                  <c:v>6.0000000000000005E-2</c:v>
                </c:pt>
                <c:pt idx="151">
                  <c:v>6.0399999999999995E-2</c:v>
                </c:pt>
                <c:pt idx="152">
                  <c:v>6.08E-2</c:v>
                </c:pt>
                <c:pt idx="153">
                  <c:v>6.1199999999999997E-2</c:v>
                </c:pt>
                <c:pt idx="154">
                  <c:v>6.1600000000000009E-2</c:v>
                </c:pt>
                <c:pt idx="155">
                  <c:v>6.2E-2</c:v>
                </c:pt>
                <c:pt idx="156">
                  <c:v>6.2399999999999997E-2</c:v>
                </c:pt>
                <c:pt idx="157">
                  <c:v>6.2799999999999995E-2</c:v>
                </c:pt>
                <c:pt idx="158">
                  <c:v>6.3200000000000006E-2</c:v>
                </c:pt>
                <c:pt idx="159">
                  <c:v>6.3600000000000004E-2</c:v>
                </c:pt>
                <c:pt idx="160">
                  <c:v>6.4000000000000001E-2</c:v>
                </c:pt>
                <c:pt idx="161">
                  <c:v>6.4399999999999999E-2</c:v>
                </c:pt>
                <c:pt idx="162">
                  <c:v>6.4799999999999996E-2</c:v>
                </c:pt>
                <c:pt idx="163">
                  <c:v>6.5199999999999994E-2</c:v>
                </c:pt>
                <c:pt idx="164">
                  <c:v>6.5599999999999992E-2</c:v>
                </c:pt>
                <c:pt idx="165">
                  <c:v>6.6000000000000003E-2</c:v>
                </c:pt>
                <c:pt idx="166">
                  <c:v>6.6400000000000001E-2</c:v>
                </c:pt>
                <c:pt idx="167">
                  <c:v>6.6799999999999998E-2</c:v>
                </c:pt>
                <c:pt idx="168">
                  <c:v>6.7199999999999996E-2</c:v>
                </c:pt>
                <c:pt idx="169">
                  <c:v>6.7600000000000007E-2</c:v>
                </c:pt>
                <c:pt idx="170">
                  <c:v>6.8000000000000005E-2</c:v>
                </c:pt>
                <c:pt idx="171">
                  <c:v>6.8400000000000002E-2</c:v>
                </c:pt>
                <c:pt idx="172">
                  <c:v>6.88E-2</c:v>
                </c:pt>
                <c:pt idx="173">
                  <c:v>6.9199999999999998E-2</c:v>
                </c:pt>
                <c:pt idx="174">
                  <c:v>6.9599999999999995E-2</c:v>
                </c:pt>
                <c:pt idx="175">
                  <c:v>6.9999999999999993E-2</c:v>
                </c:pt>
                <c:pt idx="176">
                  <c:v>7.0400000000000004E-2</c:v>
                </c:pt>
                <c:pt idx="177">
                  <c:v>7.0800000000000002E-2</c:v>
                </c:pt>
                <c:pt idx="178">
                  <c:v>7.1199999999999999E-2</c:v>
                </c:pt>
                <c:pt idx="179">
                  <c:v>7.1600000000000011E-2</c:v>
                </c:pt>
                <c:pt idx="180">
                  <c:v>7.2000000000000008E-2</c:v>
                </c:pt>
                <c:pt idx="181">
                  <c:v>7.2399999999999992E-2</c:v>
                </c:pt>
                <c:pt idx="182">
                  <c:v>7.279999999999999E-2</c:v>
                </c:pt>
                <c:pt idx="183">
                  <c:v>7.3200000000000001E-2</c:v>
                </c:pt>
                <c:pt idx="184">
                  <c:v>7.3599999999999999E-2</c:v>
                </c:pt>
                <c:pt idx="185">
                  <c:v>7.3999999999999996E-2</c:v>
                </c:pt>
                <c:pt idx="186">
                  <c:v>7.4400000000000008E-2</c:v>
                </c:pt>
                <c:pt idx="187">
                  <c:v>7.4800000000000005E-2</c:v>
                </c:pt>
                <c:pt idx="188">
                  <c:v>7.5200000000000003E-2</c:v>
                </c:pt>
                <c:pt idx="189">
                  <c:v>7.5600000000000001E-2</c:v>
                </c:pt>
                <c:pt idx="190">
                  <c:v>7.5999999999999998E-2</c:v>
                </c:pt>
                <c:pt idx="191">
                  <c:v>7.6399999999999996E-2</c:v>
                </c:pt>
                <c:pt idx="192">
                  <c:v>7.6799999999999993E-2</c:v>
                </c:pt>
                <c:pt idx="193">
                  <c:v>7.7200000000000005E-2</c:v>
                </c:pt>
                <c:pt idx="194">
                  <c:v>7.7600000000000002E-2</c:v>
                </c:pt>
                <c:pt idx="195">
                  <c:v>7.8E-2</c:v>
                </c:pt>
                <c:pt idx="196">
                  <c:v>7.8399999999999997E-2</c:v>
                </c:pt>
                <c:pt idx="197">
                  <c:v>7.8800000000000009E-2</c:v>
                </c:pt>
                <c:pt idx="198">
                  <c:v>7.9200000000000007E-2</c:v>
                </c:pt>
                <c:pt idx="199">
                  <c:v>7.959999999999999E-2</c:v>
                </c:pt>
                <c:pt idx="200">
                  <c:v>0.08</c:v>
                </c:pt>
                <c:pt idx="201">
                  <c:v>8.0399999999999999E-2</c:v>
                </c:pt>
                <c:pt idx="202">
                  <c:v>8.0799999999999997E-2</c:v>
                </c:pt>
                <c:pt idx="203">
                  <c:v>8.1199999999999994E-2</c:v>
                </c:pt>
                <c:pt idx="204">
                  <c:v>8.1600000000000006E-2</c:v>
                </c:pt>
                <c:pt idx="205">
                  <c:v>8.2000000000000003E-2</c:v>
                </c:pt>
                <c:pt idx="206">
                  <c:v>8.2400000000000001E-2</c:v>
                </c:pt>
                <c:pt idx="207">
                  <c:v>8.2799999999999999E-2</c:v>
                </c:pt>
                <c:pt idx="208">
                  <c:v>8.3199999999999996E-2</c:v>
                </c:pt>
                <c:pt idx="209">
                  <c:v>8.3599999999999994E-2</c:v>
                </c:pt>
                <c:pt idx="210">
                  <c:v>8.3999999999999991E-2</c:v>
                </c:pt>
                <c:pt idx="211">
                  <c:v>8.4400000000000003E-2</c:v>
                </c:pt>
                <c:pt idx="212">
                  <c:v>8.48E-2</c:v>
                </c:pt>
                <c:pt idx="213">
                  <c:v>8.5199999999999998E-2</c:v>
                </c:pt>
                <c:pt idx="214">
                  <c:v>8.5599999999999996E-2</c:v>
                </c:pt>
                <c:pt idx="215">
                  <c:v>8.6000000000000007E-2</c:v>
                </c:pt>
                <c:pt idx="216">
                  <c:v>8.6400000000000005E-2</c:v>
                </c:pt>
                <c:pt idx="217">
                  <c:v>8.6800000000000002E-2</c:v>
                </c:pt>
                <c:pt idx="218">
                  <c:v>8.72E-2</c:v>
                </c:pt>
                <c:pt idx="219">
                  <c:v>8.7599999999999997E-2</c:v>
                </c:pt>
                <c:pt idx="220">
                  <c:v>8.7999999999999995E-2</c:v>
                </c:pt>
                <c:pt idx="221">
                  <c:v>8.8399999999999992E-2</c:v>
                </c:pt>
                <c:pt idx="222">
                  <c:v>8.8800000000000004E-2</c:v>
                </c:pt>
                <c:pt idx="223">
                  <c:v>8.9200000000000002E-2</c:v>
                </c:pt>
                <c:pt idx="224">
                  <c:v>8.9599999999999999E-2</c:v>
                </c:pt>
                <c:pt idx="225">
                  <c:v>9.0000000000000011E-2</c:v>
                </c:pt>
                <c:pt idx="226">
                  <c:v>9.0400000000000008E-2</c:v>
                </c:pt>
                <c:pt idx="227">
                  <c:v>9.0799999999999992E-2</c:v>
                </c:pt>
                <c:pt idx="228">
                  <c:v>9.1199999999999989E-2</c:v>
                </c:pt>
                <c:pt idx="229">
                  <c:v>9.1600000000000001E-2</c:v>
                </c:pt>
                <c:pt idx="230">
                  <c:v>9.1999999999999998E-2</c:v>
                </c:pt>
                <c:pt idx="231">
                  <c:v>9.2399999999999996E-2</c:v>
                </c:pt>
                <c:pt idx="232">
                  <c:v>9.2800000000000007E-2</c:v>
                </c:pt>
                <c:pt idx="233">
                  <c:v>9.3200000000000005E-2</c:v>
                </c:pt>
                <c:pt idx="234">
                  <c:v>9.3600000000000003E-2</c:v>
                </c:pt>
                <c:pt idx="235">
                  <c:v>9.4E-2</c:v>
                </c:pt>
                <c:pt idx="236">
                  <c:v>9.4399999999999998E-2</c:v>
                </c:pt>
                <c:pt idx="237">
                  <c:v>9.4799999999999995E-2</c:v>
                </c:pt>
                <c:pt idx="238">
                  <c:v>9.5199999999999993E-2</c:v>
                </c:pt>
                <c:pt idx="239">
                  <c:v>9.5600000000000004E-2</c:v>
                </c:pt>
                <c:pt idx="240">
                  <c:v>9.6000000000000002E-2</c:v>
                </c:pt>
                <c:pt idx="241">
                  <c:v>9.64E-2</c:v>
                </c:pt>
                <c:pt idx="242">
                  <c:v>9.6799999999999997E-2</c:v>
                </c:pt>
                <c:pt idx="243">
                  <c:v>9.7200000000000009E-2</c:v>
                </c:pt>
                <c:pt idx="244">
                  <c:v>9.7600000000000006E-2</c:v>
                </c:pt>
                <c:pt idx="245">
                  <c:v>9.8000000000000004E-2</c:v>
                </c:pt>
                <c:pt idx="246">
                  <c:v>9.8400000000000001E-2</c:v>
                </c:pt>
                <c:pt idx="247">
                  <c:v>9.8799999999999999E-2</c:v>
                </c:pt>
                <c:pt idx="248">
                  <c:v>9.9199999999999997E-2</c:v>
                </c:pt>
                <c:pt idx="249">
                  <c:v>9.9599999999999994E-2</c:v>
                </c:pt>
                <c:pt idx="250">
                  <c:v>0.1</c:v>
                </c:pt>
                <c:pt idx="251">
                  <c:v>0.1004</c:v>
                </c:pt>
                <c:pt idx="252">
                  <c:v>0.1008</c:v>
                </c:pt>
                <c:pt idx="253">
                  <c:v>0.1012</c:v>
                </c:pt>
                <c:pt idx="254">
                  <c:v>0.10160000000000001</c:v>
                </c:pt>
                <c:pt idx="255">
                  <c:v>0.10199999999999999</c:v>
                </c:pt>
                <c:pt idx="256">
                  <c:v>0.10239999999999999</c:v>
                </c:pt>
                <c:pt idx="257">
                  <c:v>0.1028</c:v>
                </c:pt>
                <c:pt idx="258">
                  <c:v>0.1032</c:v>
                </c:pt>
                <c:pt idx="259">
                  <c:v>0.1036</c:v>
                </c:pt>
                <c:pt idx="260">
                  <c:v>0.104</c:v>
                </c:pt>
                <c:pt idx="261">
                  <c:v>0.10440000000000001</c:v>
                </c:pt>
                <c:pt idx="262">
                  <c:v>0.1048</c:v>
                </c:pt>
                <c:pt idx="263">
                  <c:v>0.1052</c:v>
                </c:pt>
                <c:pt idx="264">
                  <c:v>0.1056</c:v>
                </c:pt>
                <c:pt idx="265">
                  <c:v>0.106</c:v>
                </c:pt>
                <c:pt idx="266">
                  <c:v>0.10639999999999999</c:v>
                </c:pt>
                <c:pt idx="267">
                  <c:v>0.10679999999999999</c:v>
                </c:pt>
                <c:pt idx="268">
                  <c:v>0.1072</c:v>
                </c:pt>
                <c:pt idx="269">
                  <c:v>0.1076</c:v>
                </c:pt>
                <c:pt idx="270">
                  <c:v>0.108</c:v>
                </c:pt>
                <c:pt idx="271">
                  <c:v>0.10840000000000001</c:v>
                </c:pt>
                <c:pt idx="272">
                  <c:v>0.10880000000000001</c:v>
                </c:pt>
                <c:pt idx="273">
                  <c:v>0.10919999999999999</c:v>
                </c:pt>
                <c:pt idx="274">
                  <c:v>0.10959999999999999</c:v>
                </c:pt>
                <c:pt idx="275">
                  <c:v>0.11</c:v>
                </c:pt>
                <c:pt idx="276">
                  <c:v>0.1104</c:v>
                </c:pt>
                <c:pt idx="277">
                  <c:v>0.1108</c:v>
                </c:pt>
                <c:pt idx="278">
                  <c:v>0.11120000000000001</c:v>
                </c:pt>
                <c:pt idx="279">
                  <c:v>0.1116</c:v>
                </c:pt>
                <c:pt idx="280">
                  <c:v>0.112</c:v>
                </c:pt>
                <c:pt idx="281">
                  <c:v>0.1124</c:v>
                </c:pt>
                <c:pt idx="282">
                  <c:v>0.1128</c:v>
                </c:pt>
                <c:pt idx="283">
                  <c:v>0.1132</c:v>
                </c:pt>
                <c:pt idx="284">
                  <c:v>0.11359999999999999</c:v>
                </c:pt>
                <c:pt idx="285">
                  <c:v>0.114</c:v>
                </c:pt>
                <c:pt idx="286">
                  <c:v>0.1144</c:v>
                </c:pt>
                <c:pt idx="287">
                  <c:v>0.1148</c:v>
                </c:pt>
                <c:pt idx="288">
                  <c:v>0.1152</c:v>
                </c:pt>
                <c:pt idx="289">
                  <c:v>0.11560000000000001</c:v>
                </c:pt>
                <c:pt idx="290">
                  <c:v>0.11600000000000001</c:v>
                </c:pt>
                <c:pt idx="291">
                  <c:v>0.1164</c:v>
                </c:pt>
                <c:pt idx="292">
                  <c:v>0.1168</c:v>
                </c:pt>
                <c:pt idx="293">
                  <c:v>0.1172</c:v>
                </c:pt>
                <c:pt idx="294">
                  <c:v>0.1176</c:v>
                </c:pt>
                <c:pt idx="295">
                  <c:v>0.11799999999999999</c:v>
                </c:pt>
                <c:pt idx="296">
                  <c:v>0.11840000000000001</c:v>
                </c:pt>
                <c:pt idx="297">
                  <c:v>0.1188</c:v>
                </c:pt>
                <c:pt idx="298">
                  <c:v>0.1192</c:v>
                </c:pt>
                <c:pt idx="299">
                  <c:v>0.1196</c:v>
                </c:pt>
                <c:pt idx="300">
                  <c:v>0.12000000000000001</c:v>
                </c:pt>
                <c:pt idx="301">
                  <c:v>0.12039999999999999</c:v>
                </c:pt>
                <c:pt idx="302">
                  <c:v>0.12079999999999999</c:v>
                </c:pt>
                <c:pt idx="303">
                  <c:v>0.1212</c:v>
                </c:pt>
                <c:pt idx="304">
                  <c:v>0.1216</c:v>
                </c:pt>
                <c:pt idx="305">
                  <c:v>0.122</c:v>
                </c:pt>
                <c:pt idx="306">
                  <c:v>0.12239999999999999</c:v>
                </c:pt>
                <c:pt idx="307">
                  <c:v>0.12280000000000001</c:v>
                </c:pt>
                <c:pt idx="308">
                  <c:v>0.12320000000000002</c:v>
                </c:pt>
                <c:pt idx="309">
                  <c:v>0.1236</c:v>
                </c:pt>
                <c:pt idx="310">
                  <c:v>0.124</c:v>
                </c:pt>
                <c:pt idx="311">
                  <c:v>0.12439999999999998</c:v>
                </c:pt>
                <c:pt idx="312">
                  <c:v>0.12479999999999999</c:v>
                </c:pt>
                <c:pt idx="313">
                  <c:v>0.12520000000000001</c:v>
                </c:pt>
                <c:pt idx="314">
                  <c:v>0.12559999999999999</c:v>
                </c:pt>
                <c:pt idx="315">
                  <c:v>0.126</c:v>
                </c:pt>
                <c:pt idx="316">
                  <c:v>0.12640000000000001</c:v>
                </c:pt>
                <c:pt idx="317">
                  <c:v>0.1268</c:v>
                </c:pt>
                <c:pt idx="318">
                  <c:v>0.12720000000000001</c:v>
                </c:pt>
                <c:pt idx="319">
                  <c:v>0.12760000000000002</c:v>
                </c:pt>
                <c:pt idx="320">
                  <c:v>0.128</c:v>
                </c:pt>
                <c:pt idx="321">
                  <c:v>0.12840000000000001</c:v>
                </c:pt>
                <c:pt idx="322">
                  <c:v>0.1288</c:v>
                </c:pt>
                <c:pt idx="323">
                  <c:v>0.12920000000000001</c:v>
                </c:pt>
                <c:pt idx="324">
                  <c:v>0.12959999999999999</c:v>
                </c:pt>
                <c:pt idx="325">
                  <c:v>0.12999999999999998</c:v>
                </c:pt>
                <c:pt idx="326">
                  <c:v>0.13039999999999999</c:v>
                </c:pt>
                <c:pt idx="327">
                  <c:v>0.1308</c:v>
                </c:pt>
                <c:pt idx="328">
                  <c:v>0.13119999999999998</c:v>
                </c:pt>
                <c:pt idx="329">
                  <c:v>0.13159999999999999</c:v>
                </c:pt>
                <c:pt idx="330">
                  <c:v>0.13200000000000001</c:v>
                </c:pt>
                <c:pt idx="331">
                  <c:v>0.13239999999999999</c:v>
                </c:pt>
                <c:pt idx="332">
                  <c:v>0.1328</c:v>
                </c:pt>
                <c:pt idx="333">
                  <c:v>0.13320000000000001</c:v>
                </c:pt>
                <c:pt idx="334">
                  <c:v>0.1336</c:v>
                </c:pt>
                <c:pt idx="335">
                  <c:v>0.13400000000000001</c:v>
                </c:pt>
                <c:pt idx="336">
                  <c:v>0.13439999999999999</c:v>
                </c:pt>
                <c:pt idx="337">
                  <c:v>0.1348</c:v>
                </c:pt>
                <c:pt idx="338">
                  <c:v>0.13520000000000001</c:v>
                </c:pt>
                <c:pt idx="339">
                  <c:v>0.1356</c:v>
                </c:pt>
                <c:pt idx="340">
                  <c:v>0.13600000000000001</c:v>
                </c:pt>
                <c:pt idx="341">
                  <c:v>0.13640000000000002</c:v>
                </c:pt>
                <c:pt idx="342">
                  <c:v>0.1368</c:v>
                </c:pt>
                <c:pt idx="343">
                  <c:v>0.13719999999999999</c:v>
                </c:pt>
                <c:pt idx="344">
                  <c:v>0.1376</c:v>
                </c:pt>
                <c:pt idx="345">
                  <c:v>0.13799999999999998</c:v>
                </c:pt>
                <c:pt idx="346">
                  <c:v>0.1384</c:v>
                </c:pt>
                <c:pt idx="347">
                  <c:v>0.13880000000000001</c:v>
                </c:pt>
                <c:pt idx="348">
                  <c:v>0.13919999999999999</c:v>
                </c:pt>
                <c:pt idx="349">
                  <c:v>0.1396</c:v>
                </c:pt>
                <c:pt idx="350">
                  <c:v>0.13999999999999999</c:v>
                </c:pt>
                <c:pt idx="351">
                  <c:v>0.1404</c:v>
                </c:pt>
                <c:pt idx="352">
                  <c:v>0.14080000000000001</c:v>
                </c:pt>
                <c:pt idx="353">
                  <c:v>0.14119999999999999</c:v>
                </c:pt>
                <c:pt idx="354">
                  <c:v>0.1416</c:v>
                </c:pt>
                <c:pt idx="355">
                  <c:v>0.14200000000000002</c:v>
                </c:pt>
                <c:pt idx="356">
                  <c:v>0.1424</c:v>
                </c:pt>
                <c:pt idx="357">
                  <c:v>0.14280000000000001</c:v>
                </c:pt>
                <c:pt idx="358">
                  <c:v>0.14320000000000002</c:v>
                </c:pt>
                <c:pt idx="359">
                  <c:v>0.14360000000000001</c:v>
                </c:pt>
                <c:pt idx="360">
                  <c:v>0.14400000000000002</c:v>
                </c:pt>
                <c:pt idx="361">
                  <c:v>0.1444</c:v>
                </c:pt>
                <c:pt idx="362">
                  <c:v>0.14479999999999998</c:v>
                </c:pt>
                <c:pt idx="363">
                  <c:v>0.1452</c:v>
                </c:pt>
                <c:pt idx="364">
                  <c:v>0.14559999999999998</c:v>
                </c:pt>
                <c:pt idx="365">
                  <c:v>0.14599999999999999</c:v>
                </c:pt>
                <c:pt idx="366">
                  <c:v>0.1464</c:v>
                </c:pt>
                <c:pt idx="367">
                  <c:v>0.14679999999999999</c:v>
                </c:pt>
                <c:pt idx="368">
                  <c:v>0.1472</c:v>
                </c:pt>
                <c:pt idx="369">
                  <c:v>0.14760000000000001</c:v>
                </c:pt>
                <c:pt idx="370">
                  <c:v>0.14799999999999999</c:v>
                </c:pt>
                <c:pt idx="371">
                  <c:v>0.1484</c:v>
                </c:pt>
                <c:pt idx="372">
                  <c:v>0.14880000000000002</c:v>
                </c:pt>
                <c:pt idx="373">
                  <c:v>0.1492</c:v>
                </c:pt>
                <c:pt idx="374">
                  <c:v>0.14960000000000001</c:v>
                </c:pt>
                <c:pt idx="375">
                  <c:v>0.15</c:v>
                </c:pt>
                <c:pt idx="376">
                  <c:v>0.15040000000000001</c:v>
                </c:pt>
                <c:pt idx="377">
                  <c:v>0.15080000000000002</c:v>
                </c:pt>
                <c:pt idx="378">
                  <c:v>0.1512</c:v>
                </c:pt>
                <c:pt idx="379">
                  <c:v>0.15160000000000001</c:v>
                </c:pt>
                <c:pt idx="380">
                  <c:v>0.152</c:v>
                </c:pt>
                <c:pt idx="381">
                  <c:v>0.15239999999999998</c:v>
                </c:pt>
                <c:pt idx="382">
                  <c:v>0.15279999999999999</c:v>
                </c:pt>
                <c:pt idx="383">
                  <c:v>0.1532</c:v>
                </c:pt>
                <c:pt idx="384">
                  <c:v>0.15359999999999999</c:v>
                </c:pt>
                <c:pt idx="385">
                  <c:v>0.154</c:v>
                </c:pt>
                <c:pt idx="386">
                  <c:v>0.15440000000000001</c:v>
                </c:pt>
                <c:pt idx="387">
                  <c:v>0.15479999999999999</c:v>
                </c:pt>
                <c:pt idx="388">
                  <c:v>0.1552</c:v>
                </c:pt>
                <c:pt idx="389">
                  <c:v>0.15559999999999999</c:v>
                </c:pt>
                <c:pt idx="390">
                  <c:v>0.156</c:v>
                </c:pt>
                <c:pt idx="391">
                  <c:v>0.15640000000000001</c:v>
                </c:pt>
                <c:pt idx="392">
                  <c:v>0.15679999999999999</c:v>
                </c:pt>
                <c:pt idx="393">
                  <c:v>0.15720000000000001</c:v>
                </c:pt>
                <c:pt idx="394">
                  <c:v>0.15760000000000002</c:v>
                </c:pt>
                <c:pt idx="395">
                  <c:v>0.158</c:v>
                </c:pt>
                <c:pt idx="396">
                  <c:v>0.15840000000000001</c:v>
                </c:pt>
                <c:pt idx="397">
                  <c:v>0.15880000000000002</c:v>
                </c:pt>
                <c:pt idx="398">
                  <c:v>0.15919999999999998</c:v>
                </c:pt>
                <c:pt idx="399">
                  <c:v>0.15959999999999999</c:v>
                </c:pt>
                <c:pt idx="400">
                  <c:v>0.16</c:v>
                </c:pt>
                <c:pt idx="401">
                  <c:v>0.16039999999999999</c:v>
                </c:pt>
                <c:pt idx="402">
                  <c:v>0.1608</c:v>
                </c:pt>
                <c:pt idx="403">
                  <c:v>0.16119999999999998</c:v>
                </c:pt>
                <c:pt idx="404">
                  <c:v>0.16159999999999999</c:v>
                </c:pt>
                <c:pt idx="405">
                  <c:v>0.16200000000000001</c:v>
                </c:pt>
                <c:pt idx="406">
                  <c:v>0.16239999999999999</c:v>
                </c:pt>
                <c:pt idx="407">
                  <c:v>0.1628</c:v>
                </c:pt>
                <c:pt idx="408">
                  <c:v>0.16320000000000001</c:v>
                </c:pt>
                <c:pt idx="409">
                  <c:v>0.1636</c:v>
                </c:pt>
                <c:pt idx="410">
                  <c:v>0.16400000000000001</c:v>
                </c:pt>
                <c:pt idx="411">
                  <c:v>0.16440000000000002</c:v>
                </c:pt>
                <c:pt idx="412">
                  <c:v>0.1648</c:v>
                </c:pt>
                <c:pt idx="413">
                  <c:v>0.16520000000000001</c:v>
                </c:pt>
                <c:pt idx="414">
                  <c:v>0.1656</c:v>
                </c:pt>
                <c:pt idx="415">
                  <c:v>0.16600000000000001</c:v>
                </c:pt>
                <c:pt idx="416">
                  <c:v>0.16639999999999999</c:v>
                </c:pt>
                <c:pt idx="417">
                  <c:v>0.16679999999999998</c:v>
                </c:pt>
                <c:pt idx="418">
                  <c:v>0.16719999999999999</c:v>
                </c:pt>
                <c:pt idx="419">
                  <c:v>0.1676</c:v>
                </c:pt>
                <c:pt idx="420">
                  <c:v>0.16799999999999998</c:v>
                </c:pt>
                <c:pt idx="421">
                  <c:v>0.16839999999999999</c:v>
                </c:pt>
                <c:pt idx="422">
                  <c:v>0.16880000000000001</c:v>
                </c:pt>
                <c:pt idx="423">
                  <c:v>0.16919999999999999</c:v>
                </c:pt>
                <c:pt idx="424">
                  <c:v>0.1696</c:v>
                </c:pt>
                <c:pt idx="425">
                  <c:v>0.17</c:v>
                </c:pt>
                <c:pt idx="426">
                  <c:v>0.1704</c:v>
                </c:pt>
                <c:pt idx="427">
                  <c:v>0.17080000000000001</c:v>
                </c:pt>
                <c:pt idx="428">
                  <c:v>0.17119999999999999</c:v>
                </c:pt>
                <c:pt idx="429">
                  <c:v>0.1716</c:v>
                </c:pt>
                <c:pt idx="430">
                  <c:v>0.17200000000000001</c:v>
                </c:pt>
                <c:pt idx="431">
                  <c:v>0.1724</c:v>
                </c:pt>
                <c:pt idx="432">
                  <c:v>0.17280000000000001</c:v>
                </c:pt>
                <c:pt idx="433">
                  <c:v>0.17320000000000002</c:v>
                </c:pt>
                <c:pt idx="434">
                  <c:v>0.1736</c:v>
                </c:pt>
                <c:pt idx="435">
                  <c:v>0.17399999999999999</c:v>
                </c:pt>
                <c:pt idx="436">
                  <c:v>0.1744</c:v>
                </c:pt>
                <c:pt idx="437">
                  <c:v>0.17479999999999998</c:v>
                </c:pt>
                <c:pt idx="438">
                  <c:v>0.17519999999999999</c:v>
                </c:pt>
                <c:pt idx="439">
                  <c:v>0.17560000000000001</c:v>
                </c:pt>
                <c:pt idx="440">
                  <c:v>0.17599999999999999</c:v>
                </c:pt>
                <c:pt idx="441">
                  <c:v>0.1764</c:v>
                </c:pt>
                <c:pt idx="442">
                  <c:v>0.17679999999999998</c:v>
                </c:pt>
                <c:pt idx="443">
                  <c:v>0.1772</c:v>
                </c:pt>
                <c:pt idx="444">
                  <c:v>0.17760000000000001</c:v>
                </c:pt>
                <c:pt idx="445">
                  <c:v>0.17799999999999999</c:v>
                </c:pt>
                <c:pt idx="446">
                  <c:v>0.1784</c:v>
                </c:pt>
                <c:pt idx="447">
                  <c:v>0.17880000000000001</c:v>
                </c:pt>
                <c:pt idx="448">
                  <c:v>0.1792</c:v>
                </c:pt>
                <c:pt idx="449">
                  <c:v>0.17960000000000001</c:v>
                </c:pt>
                <c:pt idx="450">
                  <c:v>0.18000000000000002</c:v>
                </c:pt>
                <c:pt idx="451">
                  <c:v>0.1804</c:v>
                </c:pt>
                <c:pt idx="452">
                  <c:v>0.18080000000000002</c:v>
                </c:pt>
                <c:pt idx="453">
                  <c:v>0.1812</c:v>
                </c:pt>
                <c:pt idx="454">
                  <c:v>0.18159999999999998</c:v>
                </c:pt>
                <c:pt idx="455">
                  <c:v>0.182</c:v>
                </c:pt>
                <c:pt idx="456">
                  <c:v>0.18239999999999998</c:v>
                </c:pt>
                <c:pt idx="457">
                  <c:v>0.18279999999999999</c:v>
                </c:pt>
                <c:pt idx="458">
                  <c:v>0.1832</c:v>
                </c:pt>
                <c:pt idx="459">
                  <c:v>0.18359999999999999</c:v>
                </c:pt>
                <c:pt idx="460">
                  <c:v>0.184</c:v>
                </c:pt>
                <c:pt idx="461">
                  <c:v>0.18440000000000001</c:v>
                </c:pt>
                <c:pt idx="462">
                  <c:v>0.18479999999999999</c:v>
                </c:pt>
                <c:pt idx="463">
                  <c:v>0.1852</c:v>
                </c:pt>
                <c:pt idx="464">
                  <c:v>0.18560000000000001</c:v>
                </c:pt>
                <c:pt idx="465">
                  <c:v>0.186</c:v>
                </c:pt>
                <c:pt idx="466">
                  <c:v>0.18640000000000001</c:v>
                </c:pt>
                <c:pt idx="467">
                  <c:v>0.18679999999999999</c:v>
                </c:pt>
                <c:pt idx="468">
                  <c:v>0.18720000000000001</c:v>
                </c:pt>
                <c:pt idx="469">
                  <c:v>0.18760000000000002</c:v>
                </c:pt>
                <c:pt idx="470">
                  <c:v>0.188</c:v>
                </c:pt>
                <c:pt idx="471">
                  <c:v>0.18840000000000001</c:v>
                </c:pt>
                <c:pt idx="472">
                  <c:v>0.1888</c:v>
                </c:pt>
                <c:pt idx="473">
                  <c:v>0.18919999999999998</c:v>
                </c:pt>
                <c:pt idx="474">
                  <c:v>0.18959999999999999</c:v>
                </c:pt>
                <c:pt idx="475">
                  <c:v>0.19</c:v>
                </c:pt>
                <c:pt idx="476">
                  <c:v>0.19039999999999999</c:v>
                </c:pt>
                <c:pt idx="477">
                  <c:v>0.1908</c:v>
                </c:pt>
                <c:pt idx="478">
                  <c:v>0.19120000000000001</c:v>
                </c:pt>
                <c:pt idx="479">
                  <c:v>0.19159999999999999</c:v>
                </c:pt>
                <c:pt idx="480">
                  <c:v>0.192</c:v>
                </c:pt>
                <c:pt idx="481">
                  <c:v>0.19239999999999999</c:v>
                </c:pt>
                <c:pt idx="482">
                  <c:v>0.1928</c:v>
                </c:pt>
                <c:pt idx="483">
                  <c:v>0.19320000000000001</c:v>
                </c:pt>
                <c:pt idx="484">
                  <c:v>0.19359999999999999</c:v>
                </c:pt>
                <c:pt idx="485">
                  <c:v>0.19400000000000001</c:v>
                </c:pt>
                <c:pt idx="486">
                  <c:v>0.19440000000000002</c:v>
                </c:pt>
                <c:pt idx="487">
                  <c:v>0.1948</c:v>
                </c:pt>
                <c:pt idx="488">
                  <c:v>0.19520000000000001</c:v>
                </c:pt>
                <c:pt idx="489">
                  <c:v>0.19560000000000002</c:v>
                </c:pt>
                <c:pt idx="490">
                  <c:v>0.19600000000000001</c:v>
                </c:pt>
                <c:pt idx="491">
                  <c:v>0.19639999999999999</c:v>
                </c:pt>
                <c:pt idx="492">
                  <c:v>0.1968</c:v>
                </c:pt>
                <c:pt idx="493">
                  <c:v>0.19719999999999999</c:v>
                </c:pt>
                <c:pt idx="494">
                  <c:v>0.1976</c:v>
                </c:pt>
                <c:pt idx="495">
                  <c:v>0.19799999999999998</c:v>
                </c:pt>
                <c:pt idx="496">
                  <c:v>0.19839999999999999</c:v>
                </c:pt>
                <c:pt idx="497">
                  <c:v>0.1988</c:v>
                </c:pt>
                <c:pt idx="498">
                  <c:v>0.19919999999999999</c:v>
                </c:pt>
                <c:pt idx="499">
                  <c:v>0.1996</c:v>
                </c:pt>
                <c:pt idx="500">
                  <c:v>0.2</c:v>
                </c:pt>
                <c:pt idx="501">
                  <c:v>0.20039999999999999</c:v>
                </c:pt>
                <c:pt idx="502">
                  <c:v>0.20080000000000001</c:v>
                </c:pt>
                <c:pt idx="503">
                  <c:v>0.20120000000000002</c:v>
                </c:pt>
                <c:pt idx="504">
                  <c:v>0.2016</c:v>
                </c:pt>
                <c:pt idx="505">
                  <c:v>0.20200000000000001</c:v>
                </c:pt>
                <c:pt idx="506">
                  <c:v>0.2024</c:v>
                </c:pt>
                <c:pt idx="507">
                  <c:v>0.20280000000000001</c:v>
                </c:pt>
                <c:pt idx="508">
                  <c:v>0.20320000000000002</c:v>
                </c:pt>
                <c:pt idx="509">
                  <c:v>0.20359999999999998</c:v>
                </c:pt>
                <c:pt idx="510">
                  <c:v>0.20399999999999999</c:v>
                </c:pt>
                <c:pt idx="511">
                  <c:v>0.2044</c:v>
                </c:pt>
                <c:pt idx="512">
                  <c:v>0.20479999999999998</c:v>
                </c:pt>
                <c:pt idx="513">
                  <c:v>0.20519999999999999</c:v>
                </c:pt>
                <c:pt idx="514">
                  <c:v>0.2056</c:v>
                </c:pt>
                <c:pt idx="515">
                  <c:v>0.20599999999999999</c:v>
                </c:pt>
                <c:pt idx="516">
                  <c:v>0.2064</c:v>
                </c:pt>
                <c:pt idx="517">
                  <c:v>0.20680000000000001</c:v>
                </c:pt>
                <c:pt idx="518">
                  <c:v>0.2072</c:v>
                </c:pt>
                <c:pt idx="519">
                  <c:v>0.20760000000000001</c:v>
                </c:pt>
                <c:pt idx="520">
                  <c:v>0.20799999999999999</c:v>
                </c:pt>
                <c:pt idx="521">
                  <c:v>0.2084</c:v>
                </c:pt>
                <c:pt idx="522">
                  <c:v>0.20880000000000001</c:v>
                </c:pt>
                <c:pt idx="523">
                  <c:v>0.2092</c:v>
                </c:pt>
                <c:pt idx="524">
                  <c:v>0.20960000000000001</c:v>
                </c:pt>
                <c:pt idx="525">
                  <c:v>0.21000000000000002</c:v>
                </c:pt>
                <c:pt idx="526">
                  <c:v>0.2104</c:v>
                </c:pt>
                <c:pt idx="527">
                  <c:v>0.21079999999999999</c:v>
                </c:pt>
                <c:pt idx="528">
                  <c:v>0.2112</c:v>
                </c:pt>
                <c:pt idx="529">
                  <c:v>0.21159999999999998</c:v>
                </c:pt>
                <c:pt idx="530">
                  <c:v>0.21199999999999999</c:v>
                </c:pt>
                <c:pt idx="531">
                  <c:v>0.21240000000000001</c:v>
                </c:pt>
                <c:pt idx="532">
                  <c:v>0.21279999999999999</c:v>
                </c:pt>
                <c:pt idx="533">
                  <c:v>0.2132</c:v>
                </c:pt>
                <c:pt idx="534">
                  <c:v>0.21359999999999998</c:v>
                </c:pt>
                <c:pt idx="535">
                  <c:v>0.214</c:v>
                </c:pt>
                <c:pt idx="536">
                  <c:v>0.21440000000000001</c:v>
                </c:pt>
                <c:pt idx="537">
                  <c:v>0.21479999999999999</c:v>
                </c:pt>
                <c:pt idx="538">
                  <c:v>0.2152</c:v>
                </c:pt>
                <c:pt idx="539">
                  <c:v>0.21560000000000001</c:v>
                </c:pt>
                <c:pt idx="540">
                  <c:v>0.216</c:v>
                </c:pt>
                <c:pt idx="541">
                  <c:v>0.21640000000000001</c:v>
                </c:pt>
                <c:pt idx="542">
                  <c:v>0.21680000000000002</c:v>
                </c:pt>
                <c:pt idx="543">
                  <c:v>0.2172</c:v>
                </c:pt>
                <c:pt idx="544">
                  <c:v>0.21760000000000002</c:v>
                </c:pt>
                <c:pt idx="545">
                  <c:v>0.21800000000000003</c:v>
                </c:pt>
                <c:pt idx="546">
                  <c:v>0.21839999999999998</c:v>
                </c:pt>
                <c:pt idx="547">
                  <c:v>0.21879999999999999</c:v>
                </c:pt>
                <c:pt idx="548">
                  <c:v>0.21919999999999998</c:v>
                </c:pt>
                <c:pt idx="549">
                  <c:v>0.21959999999999999</c:v>
                </c:pt>
                <c:pt idx="550">
                  <c:v>0.22</c:v>
                </c:pt>
                <c:pt idx="551">
                  <c:v>0.22039999999999998</c:v>
                </c:pt>
                <c:pt idx="552">
                  <c:v>0.2208</c:v>
                </c:pt>
                <c:pt idx="553">
                  <c:v>0.22120000000000001</c:v>
                </c:pt>
                <c:pt idx="554">
                  <c:v>0.22159999999999999</c:v>
                </c:pt>
                <c:pt idx="555">
                  <c:v>0.222</c:v>
                </c:pt>
                <c:pt idx="556">
                  <c:v>0.22240000000000001</c:v>
                </c:pt>
                <c:pt idx="557">
                  <c:v>0.2228</c:v>
                </c:pt>
                <c:pt idx="558">
                  <c:v>0.22320000000000001</c:v>
                </c:pt>
                <c:pt idx="559">
                  <c:v>0.22359999999999999</c:v>
                </c:pt>
                <c:pt idx="560">
                  <c:v>0.224</c:v>
                </c:pt>
                <c:pt idx="561">
                  <c:v>0.22440000000000002</c:v>
                </c:pt>
                <c:pt idx="562">
                  <c:v>0.2248</c:v>
                </c:pt>
                <c:pt idx="563">
                  <c:v>0.22520000000000001</c:v>
                </c:pt>
                <c:pt idx="564">
                  <c:v>0.22559999999999999</c:v>
                </c:pt>
                <c:pt idx="565">
                  <c:v>0.22599999999999998</c:v>
                </c:pt>
                <c:pt idx="566">
                  <c:v>0.22639999999999999</c:v>
                </c:pt>
                <c:pt idx="567">
                  <c:v>0.2268</c:v>
                </c:pt>
                <c:pt idx="568">
                  <c:v>0.22719999999999999</c:v>
                </c:pt>
                <c:pt idx="569">
                  <c:v>0.2276</c:v>
                </c:pt>
                <c:pt idx="570">
                  <c:v>0.22800000000000001</c:v>
                </c:pt>
                <c:pt idx="571">
                  <c:v>0.22839999999999999</c:v>
                </c:pt>
                <c:pt idx="572">
                  <c:v>0.2288</c:v>
                </c:pt>
                <c:pt idx="573">
                  <c:v>0.22919999999999999</c:v>
                </c:pt>
                <c:pt idx="574">
                  <c:v>0.2296</c:v>
                </c:pt>
                <c:pt idx="575">
                  <c:v>0.23</c:v>
                </c:pt>
                <c:pt idx="576">
                  <c:v>0.23039999999999999</c:v>
                </c:pt>
                <c:pt idx="577">
                  <c:v>0.23080000000000001</c:v>
                </c:pt>
                <c:pt idx="578">
                  <c:v>0.23120000000000002</c:v>
                </c:pt>
                <c:pt idx="579">
                  <c:v>0.2316</c:v>
                </c:pt>
                <c:pt idx="580">
                  <c:v>0.23200000000000001</c:v>
                </c:pt>
                <c:pt idx="581">
                  <c:v>0.23240000000000002</c:v>
                </c:pt>
                <c:pt idx="582">
                  <c:v>0.23280000000000001</c:v>
                </c:pt>
                <c:pt idx="583">
                  <c:v>0.23319999999999999</c:v>
                </c:pt>
                <c:pt idx="584">
                  <c:v>0.2336</c:v>
                </c:pt>
                <c:pt idx="585">
                  <c:v>0.23399999999999999</c:v>
                </c:pt>
                <c:pt idx="586">
                  <c:v>0.2344</c:v>
                </c:pt>
                <c:pt idx="587">
                  <c:v>0.23479999999999998</c:v>
                </c:pt>
                <c:pt idx="588">
                  <c:v>0.23519999999999999</c:v>
                </c:pt>
                <c:pt idx="589">
                  <c:v>0.2356</c:v>
                </c:pt>
                <c:pt idx="590">
                  <c:v>0.23599999999999999</c:v>
                </c:pt>
                <c:pt idx="591">
                  <c:v>0.2364</c:v>
                </c:pt>
                <c:pt idx="592">
                  <c:v>0.23680000000000001</c:v>
                </c:pt>
                <c:pt idx="593">
                  <c:v>0.23719999999999999</c:v>
                </c:pt>
                <c:pt idx="594">
                  <c:v>0.23760000000000001</c:v>
                </c:pt>
                <c:pt idx="595">
                  <c:v>0.23800000000000002</c:v>
                </c:pt>
                <c:pt idx="596">
                  <c:v>0.2384</c:v>
                </c:pt>
                <c:pt idx="597">
                  <c:v>0.23880000000000001</c:v>
                </c:pt>
                <c:pt idx="598">
                  <c:v>0.2392</c:v>
                </c:pt>
                <c:pt idx="599">
                  <c:v>0.23960000000000001</c:v>
                </c:pt>
                <c:pt idx="600">
                  <c:v>0.24000000000000002</c:v>
                </c:pt>
                <c:pt idx="601">
                  <c:v>0.2404</c:v>
                </c:pt>
                <c:pt idx="602">
                  <c:v>0.24079999999999999</c:v>
                </c:pt>
                <c:pt idx="603">
                  <c:v>0.2412</c:v>
                </c:pt>
                <c:pt idx="604">
                  <c:v>0.24159999999999998</c:v>
                </c:pt>
                <c:pt idx="605">
                  <c:v>0.24199999999999999</c:v>
                </c:pt>
                <c:pt idx="606">
                  <c:v>0.2424</c:v>
                </c:pt>
                <c:pt idx="607">
                  <c:v>0.24279999999999999</c:v>
                </c:pt>
                <c:pt idx="608">
                  <c:v>0.2432</c:v>
                </c:pt>
                <c:pt idx="609">
                  <c:v>0.24360000000000001</c:v>
                </c:pt>
                <c:pt idx="610">
                  <c:v>0.24399999999999999</c:v>
                </c:pt>
                <c:pt idx="611">
                  <c:v>0.24439999999999998</c:v>
                </c:pt>
                <c:pt idx="612">
                  <c:v>0.24479999999999999</c:v>
                </c:pt>
                <c:pt idx="613">
                  <c:v>0.2452</c:v>
                </c:pt>
                <c:pt idx="614">
                  <c:v>0.24560000000000001</c:v>
                </c:pt>
                <c:pt idx="615">
                  <c:v>0.24600000000000002</c:v>
                </c:pt>
                <c:pt idx="616">
                  <c:v>0.24640000000000004</c:v>
                </c:pt>
                <c:pt idx="617">
                  <c:v>0.24679999999999999</c:v>
                </c:pt>
                <c:pt idx="618">
                  <c:v>0.2472</c:v>
                </c:pt>
                <c:pt idx="619">
                  <c:v>0.24760000000000001</c:v>
                </c:pt>
                <c:pt idx="620">
                  <c:v>0.248</c:v>
                </c:pt>
                <c:pt idx="621">
                  <c:v>0.24840000000000001</c:v>
                </c:pt>
                <c:pt idx="622">
                  <c:v>0.24879999999999997</c:v>
                </c:pt>
                <c:pt idx="623">
                  <c:v>0.24919999999999998</c:v>
                </c:pt>
                <c:pt idx="624">
                  <c:v>0.24959999999999999</c:v>
                </c:pt>
                <c:pt idx="625">
                  <c:v>0.25</c:v>
                </c:pt>
                <c:pt idx="626">
                  <c:v>0.25040000000000001</c:v>
                </c:pt>
                <c:pt idx="627">
                  <c:v>0.25080000000000002</c:v>
                </c:pt>
                <c:pt idx="628">
                  <c:v>0.25119999999999998</c:v>
                </c:pt>
                <c:pt idx="629">
                  <c:v>0.25159999999999999</c:v>
                </c:pt>
                <c:pt idx="630">
                  <c:v>0.252</c:v>
                </c:pt>
                <c:pt idx="631">
                  <c:v>0.25240000000000001</c:v>
                </c:pt>
                <c:pt idx="632">
                  <c:v>0.25280000000000002</c:v>
                </c:pt>
                <c:pt idx="633">
                  <c:v>0.25319999999999998</c:v>
                </c:pt>
                <c:pt idx="634">
                  <c:v>0.25359999999999999</c:v>
                </c:pt>
                <c:pt idx="635">
                  <c:v>0.254</c:v>
                </c:pt>
                <c:pt idx="636">
                  <c:v>0.25440000000000002</c:v>
                </c:pt>
                <c:pt idx="637">
                  <c:v>0.25480000000000003</c:v>
                </c:pt>
                <c:pt idx="638">
                  <c:v>0.25520000000000004</c:v>
                </c:pt>
                <c:pt idx="639">
                  <c:v>0.25559999999999999</c:v>
                </c:pt>
                <c:pt idx="640">
                  <c:v>0.25600000000000001</c:v>
                </c:pt>
                <c:pt idx="641">
                  <c:v>0.25640000000000002</c:v>
                </c:pt>
                <c:pt idx="642">
                  <c:v>0.25680000000000003</c:v>
                </c:pt>
                <c:pt idx="643">
                  <c:v>0.25720000000000004</c:v>
                </c:pt>
                <c:pt idx="644">
                  <c:v>0.2576</c:v>
                </c:pt>
                <c:pt idx="645">
                  <c:v>0.25800000000000001</c:v>
                </c:pt>
                <c:pt idx="646">
                  <c:v>0.25840000000000002</c:v>
                </c:pt>
                <c:pt idx="647">
                  <c:v>0.25880000000000003</c:v>
                </c:pt>
                <c:pt idx="648">
                  <c:v>0.25919999999999999</c:v>
                </c:pt>
                <c:pt idx="649">
                  <c:v>0.2596</c:v>
                </c:pt>
                <c:pt idx="650">
                  <c:v>0.25999999999999995</c:v>
                </c:pt>
                <c:pt idx="651">
                  <c:v>0.26039999999999996</c:v>
                </c:pt>
                <c:pt idx="652">
                  <c:v>0.26079999999999998</c:v>
                </c:pt>
                <c:pt idx="653">
                  <c:v>0.26119999999999999</c:v>
                </c:pt>
                <c:pt idx="654">
                  <c:v>0.2616</c:v>
                </c:pt>
                <c:pt idx="655">
                  <c:v>0.26200000000000001</c:v>
                </c:pt>
                <c:pt idx="656">
                  <c:v>0.26239999999999997</c:v>
                </c:pt>
                <c:pt idx="657">
                  <c:v>0.26279999999999998</c:v>
                </c:pt>
                <c:pt idx="658">
                  <c:v>0.26319999999999999</c:v>
                </c:pt>
                <c:pt idx="659">
                  <c:v>0.2636</c:v>
                </c:pt>
                <c:pt idx="660">
                  <c:v>0.26400000000000001</c:v>
                </c:pt>
                <c:pt idx="661">
                  <c:v>0.26439999999999997</c:v>
                </c:pt>
                <c:pt idx="662">
                  <c:v>0.26479999999999998</c:v>
                </c:pt>
                <c:pt idx="663">
                  <c:v>0.26519999999999999</c:v>
                </c:pt>
                <c:pt idx="664">
                  <c:v>0.2656</c:v>
                </c:pt>
                <c:pt idx="665">
                  <c:v>0.26600000000000001</c:v>
                </c:pt>
                <c:pt idx="666">
                  <c:v>0.26640000000000003</c:v>
                </c:pt>
                <c:pt idx="667">
                  <c:v>0.26679999999999998</c:v>
                </c:pt>
                <c:pt idx="668">
                  <c:v>0.26719999999999999</c:v>
                </c:pt>
                <c:pt idx="669">
                  <c:v>0.2676</c:v>
                </c:pt>
                <c:pt idx="670">
                  <c:v>0.26800000000000002</c:v>
                </c:pt>
                <c:pt idx="671">
                  <c:v>0.26840000000000003</c:v>
                </c:pt>
                <c:pt idx="672">
                  <c:v>0.26879999999999998</c:v>
                </c:pt>
                <c:pt idx="673">
                  <c:v>0.26919999999999999</c:v>
                </c:pt>
                <c:pt idx="674">
                  <c:v>0.26960000000000001</c:v>
                </c:pt>
                <c:pt idx="675">
                  <c:v>0.27</c:v>
                </c:pt>
                <c:pt idx="676">
                  <c:v>0.27040000000000003</c:v>
                </c:pt>
                <c:pt idx="677">
                  <c:v>0.27080000000000004</c:v>
                </c:pt>
                <c:pt idx="678">
                  <c:v>0.2712</c:v>
                </c:pt>
                <c:pt idx="679">
                  <c:v>0.27160000000000001</c:v>
                </c:pt>
                <c:pt idx="680">
                  <c:v>0.27200000000000002</c:v>
                </c:pt>
                <c:pt idx="681">
                  <c:v>0.27240000000000003</c:v>
                </c:pt>
                <c:pt idx="682">
                  <c:v>0.27280000000000004</c:v>
                </c:pt>
                <c:pt idx="683">
                  <c:v>0.27320000000000005</c:v>
                </c:pt>
                <c:pt idx="684">
                  <c:v>0.27360000000000001</c:v>
                </c:pt>
                <c:pt idx="685">
                  <c:v>0.27399999999999997</c:v>
                </c:pt>
                <c:pt idx="686">
                  <c:v>0.27439999999999998</c:v>
                </c:pt>
                <c:pt idx="687">
                  <c:v>0.27479999999999999</c:v>
                </c:pt>
                <c:pt idx="688">
                  <c:v>0.2752</c:v>
                </c:pt>
                <c:pt idx="689">
                  <c:v>0.27559999999999996</c:v>
                </c:pt>
                <c:pt idx="690">
                  <c:v>0.27599999999999997</c:v>
                </c:pt>
                <c:pt idx="691">
                  <c:v>0.27639999999999998</c:v>
                </c:pt>
                <c:pt idx="692">
                  <c:v>0.27679999999999999</c:v>
                </c:pt>
                <c:pt idx="693">
                  <c:v>0.2772</c:v>
                </c:pt>
                <c:pt idx="694">
                  <c:v>0.27760000000000001</c:v>
                </c:pt>
                <c:pt idx="695">
                  <c:v>0.27799999999999997</c:v>
                </c:pt>
                <c:pt idx="696">
                  <c:v>0.27839999999999998</c:v>
                </c:pt>
                <c:pt idx="697">
                  <c:v>0.27879999999999999</c:v>
                </c:pt>
                <c:pt idx="698">
                  <c:v>0.2792</c:v>
                </c:pt>
                <c:pt idx="699">
                  <c:v>0.27960000000000002</c:v>
                </c:pt>
                <c:pt idx="700">
                  <c:v>0.27999999999999997</c:v>
                </c:pt>
                <c:pt idx="701">
                  <c:v>0.28039999999999998</c:v>
                </c:pt>
                <c:pt idx="702">
                  <c:v>0.28079999999999999</c:v>
                </c:pt>
                <c:pt idx="703">
                  <c:v>0.28120000000000001</c:v>
                </c:pt>
                <c:pt idx="704">
                  <c:v>0.28160000000000002</c:v>
                </c:pt>
                <c:pt idx="705">
                  <c:v>0.28200000000000003</c:v>
                </c:pt>
                <c:pt idx="706">
                  <c:v>0.28239999999999998</c:v>
                </c:pt>
                <c:pt idx="707">
                  <c:v>0.2828</c:v>
                </c:pt>
                <c:pt idx="708">
                  <c:v>0.28320000000000001</c:v>
                </c:pt>
                <c:pt idx="709">
                  <c:v>0.28360000000000002</c:v>
                </c:pt>
                <c:pt idx="710">
                  <c:v>0.28400000000000003</c:v>
                </c:pt>
                <c:pt idx="711">
                  <c:v>0.28439999999999999</c:v>
                </c:pt>
                <c:pt idx="712">
                  <c:v>0.2848</c:v>
                </c:pt>
                <c:pt idx="713">
                  <c:v>0.28520000000000001</c:v>
                </c:pt>
                <c:pt idx="714">
                  <c:v>0.28560000000000002</c:v>
                </c:pt>
                <c:pt idx="715">
                  <c:v>0.28600000000000003</c:v>
                </c:pt>
                <c:pt idx="716">
                  <c:v>0.28640000000000004</c:v>
                </c:pt>
                <c:pt idx="717">
                  <c:v>0.2868</c:v>
                </c:pt>
                <c:pt idx="718">
                  <c:v>0.28720000000000001</c:v>
                </c:pt>
                <c:pt idx="719">
                  <c:v>0.28760000000000002</c:v>
                </c:pt>
                <c:pt idx="720">
                  <c:v>0.28800000000000003</c:v>
                </c:pt>
                <c:pt idx="721">
                  <c:v>0.28839999999999999</c:v>
                </c:pt>
                <c:pt idx="722">
                  <c:v>0.2888</c:v>
                </c:pt>
                <c:pt idx="723">
                  <c:v>0.28919999999999996</c:v>
                </c:pt>
                <c:pt idx="724">
                  <c:v>0.28959999999999997</c:v>
                </c:pt>
                <c:pt idx="725">
                  <c:v>0.28999999999999998</c:v>
                </c:pt>
                <c:pt idx="726">
                  <c:v>0.29039999999999999</c:v>
                </c:pt>
                <c:pt idx="727">
                  <c:v>0.2908</c:v>
                </c:pt>
                <c:pt idx="728">
                  <c:v>0.29119999999999996</c:v>
                </c:pt>
                <c:pt idx="729">
                  <c:v>0.29159999999999997</c:v>
                </c:pt>
                <c:pt idx="730">
                  <c:v>0.29199999999999998</c:v>
                </c:pt>
                <c:pt idx="731">
                  <c:v>0.29239999999999999</c:v>
                </c:pt>
                <c:pt idx="732">
                  <c:v>0.2928</c:v>
                </c:pt>
                <c:pt idx="733">
                  <c:v>0.29320000000000002</c:v>
                </c:pt>
                <c:pt idx="734">
                  <c:v>0.29359999999999997</c:v>
                </c:pt>
                <c:pt idx="735">
                  <c:v>0.29399999999999998</c:v>
                </c:pt>
                <c:pt idx="736">
                  <c:v>0.2944</c:v>
                </c:pt>
                <c:pt idx="737">
                  <c:v>0.29480000000000001</c:v>
                </c:pt>
                <c:pt idx="738">
                  <c:v>0.29520000000000002</c:v>
                </c:pt>
                <c:pt idx="739">
                  <c:v>0.29559999999999997</c:v>
                </c:pt>
                <c:pt idx="740">
                  <c:v>0.29599999999999999</c:v>
                </c:pt>
                <c:pt idx="741">
                  <c:v>0.2964</c:v>
                </c:pt>
                <c:pt idx="742">
                  <c:v>0.29680000000000001</c:v>
                </c:pt>
                <c:pt idx="743">
                  <c:v>0.29720000000000002</c:v>
                </c:pt>
                <c:pt idx="744">
                  <c:v>0.29760000000000003</c:v>
                </c:pt>
                <c:pt idx="745">
                  <c:v>0.29799999999999999</c:v>
                </c:pt>
                <c:pt idx="746">
                  <c:v>0.2984</c:v>
                </c:pt>
                <c:pt idx="747">
                  <c:v>0.29880000000000001</c:v>
                </c:pt>
                <c:pt idx="748">
                  <c:v>0.29920000000000002</c:v>
                </c:pt>
                <c:pt idx="749">
                  <c:v>0.29960000000000003</c:v>
                </c:pt>
                <c:pt idx="750">
                  <c:v>0.3</c:v>
                </c:pt>
                <c:pt idx="751">
                  <c:v>0.3004</c:v>
                </c:pt>
                <c:pt idx="752">
                  <c:v>0.30080000000000001</c:v>
                </c:pt>
                <c:pt idx="753">
                  <c:v>0.30120000000000002</c:v>
                </c:pt>
                <c:pt idx="754">
                  <c:v>0.30160000000000003</c:v>
                </c:pt>
                <c:pt idx="755">
                  <c:v>0.30200000000000005</c:v>
                </c:pt>
                <c:pt idx="756">
                  <c:v>0.3024</c:v>
                </c:pt>
                <c:pt idx="757">
                  <c:v>0.30280000000000001</c:v>
                </c:pt>
                <c:pt idx="758">
                  <c:v>0.30320000000000003</c:v>
                </c:pt>
                <c:pt idx="759">
                  <c:v>0.30359999999999998</c:v>
                </c:pt>
                <c:pt idx="760">
                  <c:v>0.30399999999999999</c:v>
                </c:pt>
                <c:pt idx="761">
                  <c:v>0.3044</c:v>
                </c:pt>
                <c:pt idx="762">
                  <c:v>0.30479999999999996</c:v>
                </c:pt>
                <c:pt idx="763">
                  <c:v>0.30519999999999997</c:v>
                </c:pt>
                <c:pt idx="764">
                  <c:v>0.30559999999999998</c:v>
                </c:pt>
                <c:pt idx="765">
                  <c:v>0.30599999999999999</c:v>
                </c:pt>
                <c:pt idx="766">
                  <c:v>0.30640000000000001</c:v>
                </c:pt>
                <c:pt idx="767">
                  <c:v>0.30679999999999996</c:v>
                </c:pt>
                <c:pt idx="768">
                  <c:v>0.30719999999999997</c:v>
                </c:pt>
                <c:pt idx="769">
                  <c:v>0.30759999999999998</c:v>
                </c:pt>
                <c:pt idx="770">
                  <c:v>0.308</c:v>
                </c:pt>
                <c:pt idx="771">
                  <c:v>0.30840000000000001</c:v>
                </c:pt>
                <c:pt idx="772">
                  <c:v>0.30880000000000002</c:v>
                </c:pt>
                <c:pt idx="773">
                  <c:v>0.30919999999999997</c:v>
                </c:pt>
                <c:pt idx="774">
                  <c:v>0.30959999999999999</c:v>
                </c:pt>
                <c:pt idx="775">
                  <c:v>0.31</c:v>
                </c:pt>
                <c:pt idx="776">
                  <c:v>0.31040000000000001</c:v>
                </c:pt>
                <c:pt idx="777">
                  <c:v>0.31080000000000002</c:v>
                </c:pt>
                <c:pt idx="778">
                  <c:v>0.31119999999999998</c:v>
                </c:pt>
                <c:pt idx="779">
                  <c:v>0.31159999999999999</c:v>
                </c:pt>
                <c:pt idx="780">
                  <c:v>0.312</c:v>
                </c:pt>
                <c:pt idx="781">
                  <c:v>0.31240000000000001</c:v>
                </c:pt>
                <c:pt idx="782">
                  <c:v>0.31280000000000002</c:v>
                </c:pt>
                <c:pt idx="783">
                  <c:v>0.31320000000000003</c:v>
                </c:pt>
                <c:pt idx="784">
                  <c:v>0.31359999999999999</c:v>
                </c:pt>
                <c:pt idx="785">
                  <c:v>0.314</c:v>
                </c:pt>
                <c:pt idx="786">
                  <c:v>0.31440000000000001</c:v>
                </c:pt>
                <c:pt idx="787">
                  <c:v>0.31480000000000002</c:v>
                </c:pt>
                <c:pt idx="788">
                  <c:v>0.31520000000000004</c:v>
                </c:pt>
                <c:pt idx="789">
                  <c:v>0.31559999999999999</c:v>
                </c:pt>
                <c:pt idx="790">
                  <c:v>0.316</c:v>
                </c:pt>
                <c:pt idx="791">
                  <c:v>0.31640000000000001</c:v>
                </c:pt>
                <c:pt idx="792">
                  <c:v>0.31680000000000003</c:v>
                </c:pt>
                <c:pt idx="793">
                  <c:v>0.31720000000000004</c:v>
                </c:pt>
                <c:pt idx="794">
                  <c:v>0.31760000000000005</c:v>
                </c:pt>
                <c:pt idx="795">
                  <c:v>0.318</c:v>
                </c:pt>
                <c:pt idx="796">
                  <c:v>0.31839999999999996</c:v>
                </c:pt>
                <c:pt idx="797">
                  <c:v>0.31879999999999997</c:v>
                </c:pt>
                <c:pt idx="798">
                  <c:v>0.31919999999999998</c:v>
                </c:pt>
                <c:pt idx="799">
                  <c:v>0.3196</c:v>
                </c:pt>
                <c:pt idx="800">
                  <c:v>0.32</c:v>
                </c:pt>
                <c:pt idx="801">
                  <c:v>0.32039999999999996</c:v>
                </c:pt>
                <c:pt idx="802">
                  <c:v>0.32079999999999997</c:v>
                </c:pt>
                <c:pt idx="803">
                  <c:v>0.32119999999999999</c:v>
                </c:pt>
                <c:pt idx="804">
                  <c:v>0.3216</c:v>
                </c:pt>
                <c:pt idx="805">
                  <c:v>0.32200000000000001</c:v>
                </c:pt>
                <c:pt idx="806">
                  <c:v>0.32239999999999996</c:v>
                </c:pt>
                <c:pt idx="807">
                  <c:v>0.32279999999999998</c:v>
                </c:pt>
                <c:pt idx="808">
                  <c:v>0.32319999999999999</c:v>
                </c:pt>
                <c:pt idx="809">
                  <c:v>0.3236</c:v>
                </c:pt>
                <c:pt idx="810">
                  <c:v>0.32400000000000001</c:v>
                </c:pt>
                <c:pt idx="811">
                  <c:v>0.32440000000000002</c:v>
                </c:pt>
                <c:pt idx="812">
                  <c:v>0.32479999999999998</c:v>
                </c:pt>
                <c:pt idx="813">
                  <c:v>0.32519999999999999</c:v>
                </c:pt>
                <c:pt idx="814">
                  <c:v>0.3256</c:v>
                </c:pt>
                <c:pt idx="815">
                  <c:v>0.32600000000000001</c:v>
                </c:pt>
                <c:pt idx="816">
                  <c:v>0.32640000000000002</c:v>
                </c:pt>
                <c:pt idx="817">
                  <c:v>0.32679999999999998</c:v>
                </c:pt>
                <c:pt idx="818">
                  <c:v>0.32719999999999999</c:v>
                </c:pt>
                <c:pt idx="819">
                  <c:v>0.3276</c:v>
                </c:pt>
                <c:pt idx="820">
                  <c:v>0.32800000000000001</c:v>
                </c:pt>
                <c:pt idx="821">
                  <c:v>0.32840000000000003</c:v>
                </c:pt>
                <c:pt idx="822">
                  <c:v>0.32880000000000004</c:v>
                </c:pt>
                <c:pt idx="823">
                  <c:v>0.32919999999999999</c:v>
                </c:pt>
                <c:pt idx="824">
                  <c:v>0.3296</c:v>
                </c:pt>
                <c:pt idx="825">
                  <c:v>0.33</c:v>
                </c:pt>
                <c:pt idx="826">
                  <c:v>0.33040000000000003</c:v>
                </c:pt>
                <c:pt idx="827">
                  <c:v>0.33080000000000004</c:v>
                </c:pt>
                <c:pt idx="828">
                  <c:v>0.33119999999999999</c:v>
                </c:pt>
                <c:pt idx="829">
                  <c:v>0.33160000000000001</c:v>
                </c:pt>
                <c:pt idx="830">
                  <c:v>0.33200000000000002</c:v>
                </c:pt>
                <c:pt idx="831">
                  <c:v>0.33240000000000003</c:v>
                </c:pt>
                <c:pt idx="832">
                  <c:v>0.33279999999999998</c:v>
                </c:pt>
                <c:pt idx="833">
                  <c:v>0.3332</c:v>
                </c:pt>
                <c:pt idx="834">
                  <c:v>0.33359999999999995</c:v>
                </c:pt>
                <c:pt idx="835">
                  <c:v>0.33399999999999996</c:v>
                </c:pt>
                <c:pt idx="836">
                  <c:v>0.33439999999999998</c:v>
                </c:pt>
                <c:pt idx="837">
                  <c:v>0.33479999999999999</c:v>
                </c:pt>
                <c:pt idx="838">
                  <c:v>0.3352</c:v>
                </c:pt>
                <c:pt idx="839">
                  <c:v>0.33560000000000001</c:v>
                </c:pt>
                <c:pt idx="840">
                  <c:v>0.33599999999999997</c:v>
                </c:pt>
                <c:pt idx="841">
                  <c:v>0.33639999999999998</c:v>
                </c:pt>
                <c:pt idx="842">
                  <c:v>0.33679999999999999</c:v>
                </c:pt>
                <c:pt idx="843">
                  <c:v>0.3372</c:v>
                </c:pt>
                <c:pt idx="844">
                  <c:v>0.33760000000000001</c:v>
                </c:pt>
                <c:pt idx="845">
                  <c:v>0.33799999999999997</c:v>
                </c:pt>
                <c:pt idx="846">
                  <c:v>0.33839999999999998</c:v>
                </c:pt>
                <c:pt idx="847">
                  <c:v>0.33879999999999999</c:v>
                </c:pt>
                <c:pt idx="848">
                  <c:v>0.3392</c:v>
                </c:pt>
                <c:pt idx="849">
                  <c:v>0.33960000000000001</c:v>
                </c:pt>
                <c:pt idx="850">
                  <c:v>0.34</c:v>
                </c:pt>
                <c:pt idx="851">
                  <c:v>0.34039999999999998</c:v>
                </c:pt>
                <c:pt idx="852">
                  <c:v>0.34079999999999999</c:v>
                </c:pt>
                <c:pt idx="853">
                  <c:v>0.3412</c:v>
                </c:pt>
                <c:pt idx="854">
                  <c:v>0.34160000000000001</c:v>
                </c:pt>
                <c:pt idx="855">
                  <c:v>0.34200000000000003</c:v>
                </c:pt>
                <c:pt idx="856">
                  <c:v>0.34239999999999998</c:v>
                </c:pt>
                <c:pt idx="857">
                  <c:v>0.34279999999999999</c:v>
                </c:pt>
                <c:pt idx="858">
                  <c:v>0.34320000000000001</c:v>
                </c:pt>
                <c:pt idx="859">
                  <c:v>0.34360000000000002</c:v>
                </c:pt>
                <c:pt idx="860">
                  <c:v>0.34400000000000003</c:v>
                </c:pt>
                <c:pt idx="861">
                  <c:v>0.34440000000000004</c:v>
                </c:pt>
                <c:pt idx="862">
                  <c:v>0.3448</c:v>
                </c:pt>
                <c:pt idx="863">
                  <c:v>0.34520000000000001</c:v>
                </c:pt>
                <c:pt idx="864">
                  <c:v>0.34560000000000002</c:v>
                </c:pt>
                <c:pt idx="865">
                  <c:v>0.34600000000000003</c:v>
                </c:pt>
                <c:pt idx="866">
                  <c:v>0.34640000000000004</c:v>
                </c:pt>
                <c:pt idx="867">
                  <c:v>0.34680000000000005</c:v>
                </c:pt>
                <c:pt idx="868">
                  <c:v>0.34720000000000001</c:v>
                </c:pt>
                <c:pt idx="869">
                  <c:v>0.34760000000000002</c:v>
                </c:pt>
                <c:pt idx="870">
                  <c:v>0.34799999999999998</c:v>
                </c:pt>
                <c:pt idx="871">
                  <c:v>0.34839999999999999</c:v>
                </c:pt>
                <c:pt idx="872">
                  <c:v>0.3488</c:v>
                </c:pt>
                <c:pt idx="873">
                  <c:v>0.34919999999999995</c:v>
                </c:pt>
                <c:pt idx="874">
                  <c:v>0.34959999999999997</c:v>
                </c:pt>
                <c:pt idx="875">
                  <c:v>0.35</c:v>
                </c:pt>
                <c:pt idx="876">
                  <c:v>0.35039999999999999</c:v>
                </c:pt>
                <c:pt idx="877">
                  <c:v>0.3508</c:v>
                </c:pt>
                <c:pt idx="878">
                  <c:v>0.35120000000000001</c:v>
                </c:pt>
                <c:pt idx="879">
                  <c:v>0.35159999999999997</c:v>
                </c:pt>
                <c:pt idx="880">
                  <c:v>0.35199999999999998</c:v>
                </c:pt>
                <c:pt idx="881">
                  <c:v>0.35239999999999999</c:v>
                </c:pt>
                <c:pt idx="882">
                  <c:v>0.3528</c:v>
                </c:pt>
                <c:pt idx="883">
                  <c:v>0.35320000000000001</c:v>
                </c:pt>
                <c:pt idx="884">
                  <c:v>0.35359999999999997</c:v>
                </c:pt>
                <c:pt idx="885">
                  <c:v>0.35399999999999998</c:v>
                </c:pt>
                <c:pt idx="886">
                  <c:v>0.35439999999999999</c:v>
                </c:pt>
                <c:pt idx="887">
                  <c:v>0.3548</c:v>
                </c:pt>
                <c:pt idx="888">
                  <c:v>0.35520000000000002</c:v>
                </c:pt>
                <c:pt idx="889">
                  <c:v>0.35560000000000003</c:v>
                </c:pt>
                <c:pt idx="890">
                  <c:v>0.35599999999999998</c:v>
                </c:pt>
                <c:pt idx="891">
                  <c:v>0.35639999999999999</c:v>
                </c:pt>
                <c:pt idx="892">
                  <c:v>0.35680000000000001</c:v>
                </c:pt>
                <c:pt idx="893">
                  <c:v>0.35720000000000002</c:v>
                </c:pt>
                <c:pt idx="894">
                  <c:v>0.35760000000000003</c:v>
                </c:pt>
                <c:pt idx="895">
                  <c:v>0.35799999999999998</c:v>
                </c:pt>
                <c:pt idx="896">
                  <c:v>0.3584</c:v>
                </c:pt>
                <c:pt idx="897">
                  <c:v>0.35880000000000001</c:v>
                </c:pt>
                <c:pt idx="898">
                  <c:v>0.35920000000000002</c:v>
                </c:pt>
                <c:pt idx="899">
                  <c:v>0.35960000000000003</c:v>
                </c:pt>
                <c:pt idx="900">
                  <c:v>0.36000000000000004</c:v>
                </c:pt>
                <c:pt idx="901">
                  <c:v>0.3604</c:v>
                </c:pt>
                <c:pt idx="902">
                  <c:v>0.36080000000000001</c:v>
                </c:pt>
                <c:pt idx="903">
                  <c:v>0.36120000000000002</c:v>
                </c:pt>
                <c:pt idx="904">
                  <c:v>0.36160000000000003</c:v>
                </c:pt>
                <c:pt idx="905">
                  <c:v>0.36200000000000004</c:v>
                </c:pt>
                <c:pt idx="906">
                  <c:v>0.3624</c:v>
                </c:pt>
                <c:pt idx="907">
                  <c:v>0.36279999999999996</c:v>
                </c:pt>
                <c:pt idx="908">
                  <c:v>0.36319999999999997</c:v>
                </c:pt>
                <c:pt idx="909">
                  <c:v>0.36359999999999998</c:v>
                </c:pt>
                <c:pt idx="910">
                  <c:v>0.36399999999999999</c:v>
                </c:pt>
                <c:pt idx="911">
                  <c:v>0.3644</c:v>
                </c:pt>
                <c:pt idx="912">
                  <c:v>0.36479999999999996</c:v>
                </c:pt>
                <c:pt idx="913">
                  <c:v>0.36519999999999997</c:v>
                </c:pt>
                <c:pt idx="914">
                  <c:v>0.36559999999999998</c:v>
                </c:pt>
                <c:pt idx="915">
                  <c:v>0.36599999999999999</c:v>
                </c:pt>
                <c:pt idx="916">
                  <c:v>0.3664</c:v>
                </c:pt>
                <c:pt idx="917">
                  <c:v>0.36680000000000001</c:v>
                </c:pt>
                <c:pt idx="918">
                  <c:v>0.36719999999999997</c:v>
                </c:pt>
                <c:pt idx="919">
                  <c:v>0.36759999999999998</c:v>
                </c:pt>
                <c:pt idx="920">
                  <c:v>0.36799999999999999</c:v>
                </c:pt>
                <c:pt idx="921">
                  <c:v>0.36840000000000001</c:v>
                </c:pt>
                <c:pt idx="922">
                  <c:v>0.36880000000000002</c:v>
                </c:pt>
                <c:pt idx="923">
                  <c:v>0.36919999999999997</c:v>
                </c:pt>
                <c:pt idx="924">
                  <c:v>0.36959999999999998</c:v>
                </c:pt>
                <c:pt idx="925">
                  <c:v>0.37</c:v>
                </c:pt>
                <c:pt idx="926">
                  <c:v>0.37040000000000001</c:v>
                </c:pt>
                <c:pt idx="927">
                  <c:v>0.37080000000000002</c:v>
                </c:pt>
                <c:pt idx="928">
                  <c:v>0.37120000000000003</c:v>
                </c:pt>
                <c:pt idx="929">
                  <c:v>0.37159999999999999</c:v>
                </c:pt>
                <c:pt idx="930">
                  <c:v>0.372</c:v>
                </c:pt>
                <c:pt idx="931">
                  <c:v>0.37240000000000001</c:v>
                </c:pt>
                <c:pt idx="932">
                  <c:v>0.37280000000000002</c:v>
                </c:pt>
                <c:pt idx="933">
                  <c:v>0.37320000000000003</c:v>
                </c:pt>
                <c:pt idx="934">
                  <c:v>0.37359999999999999</c:v>
                </c:pt>
                <c:pt idx="935">
                  <c:v>0.374</c:v>
                </c:pt>
                <c:pt idx="936">
                  <c:v>0.37440000000000001</c:v>
                </c:pt>
                <c:pt idx="937">
                  <c:v>0.37480000000000002</c:v>
                </c:pt>
                <c:pt idx="938">
                  <c:v>0.37520000000000003</c:v>
                </c:pt>
                <c:pt idx="939">
                  <c:v>0.37560000000000004</c:v>
                </c:pt>
                <c:pt idx="940">
                  <c:v>0.376</c:v>
                </c:pt>
                <c:pt idx="941">
                  <c:v>0.37640000000000001</c:v>
                </c:pt>
                <c:pt idx="942">
                  <c:v>0.37680000000000002</c:v>
                </c:pt>
                <c:pt idx="943">
                  <c:v>0.37719999999999998</c:v>
                </c:pt>
                <c:pt idx="944">
                  <c:v>0.37759999999999999</c:v>
                </c:pt>
                <c:pt idx="945">
                  <c:v>0.378</c:v>
                </c:pt>
                <c:pt idx="946">
                  <c:v>0.37839999999999996</c:v>
                </c:pt>
                <c:pt idx="947">
                  <c:v>0.37879999999999997</c:v>
                </c:pt>
                <c:pt idx="948">
                  <c:v>0.37919999999999998</c:v>
                </c:pt>
                <c:pt idx="949">
                  <c:v>0.37959999999999999</c:v>
                </c:pt>
                <c:pt idx="950">
                  <c:v>0.38</c:v>
                </c:pt>
                <c:pt idx="951">
                  <c:v>0.38039999999999996</c:v>
                </c:pt>
                <c:pt idx="952">
                  <c:v>0.38079999999999997</c:v>
                </c:pt>
                <c:pt idx="953">
                  <c:v>0.38119999999999998</c:v>
                </c:pt>
                <c:pt idx="954">
                  <c:v>0.38159999999999999</c:v>
                </c:pt>
                <c:pt idx="955">
                  <c:v>0.38200000000000001</c:v>
                </c:pt>
                <c:pt idx="956">
                  <c:v>0.38240000000000002</c:v>
                </c:pt>
                <c:pt idx="957">
                  <c:v>0.38279999999999997</c:v>
                </c:pt>
                <c:pt idx="958">
                  <c:v>0.38319999999999999</c:v>
                </c:pt>
                <c:pt idx="959">
                  <c:v>0.3836</c:v>
                </c:pt>
                <c:pt idx="960">
                  <c:v>0.38400000000000001</c:v>
                </c:pt>
                <c:pt idx="961">
                  <c:v>0.38440000000000002</c:v>
                </c:pt>
                <c:pt idx="962">
                  <c:v>0.38479999999999998</c:v>
                </c:pt>
                <c:pt idx="963">
                  <c:v>0.38519999999999999</c:v>
                </c:pt>
                <c:pt idx="964">
                  <c:v>0.3856</c:v>
                </c:pt>
                <c:pt idx="965">
                  <c:v>0.38600000000000001</c:v>
                </c:pt>
                <c:pt idx="966">
                  <c:v>0.38640000000000002</c:v>
                </c:pt>
                <c:pt idx="967">
                  <c:v>0.38680000000000003</c:v>
                </c:pt>
                <c:pt idx="968">
                  <c:v>0.38719999999999999</c:v>
                </c:pt>
                <c:pt idx="969">
                  <c:v>0.3876</c:v>
                </c:pt>
                <c:pt idx="970">
                  <c:v>0.38800000000000001</c:v>
                </c:pt>
                <c:pt idx="971">
                  <c:v>0.38840000000000002</c:v>
                </c:pt>
                <c:pt idx="972">
                  <c:v>0.38880000000000003</c:v>
                </c:pt>
                <c:pt idx="973">
                  <c:v>0.38919999999999999</c:v>
                </c:pt>
                <c:pt idx="974">
                  <c:v>0.3896</c:v>
                </c:pt>
                <c:pt idx="975">
                  <c:v>0.39</c:v>
                </c:pt>
                <c:pt idx="976">
                  <c:v>0.39040000000000002</c:v>
                </c:pt>
                <c:pt idx="977">
                  <c:v>0.39080000000000004</c:v>
                </c:pt>
                <c:pt idx="978">
                  <c:v>0.39120000000000005</c:v>
                </c:pt>
                <c:pt idx="979">
                  <c:v>0.3916</c:v>
                </c:pt>
                <c:pt idx="980">
                  <c:v>0.39200000000000002</c:v>
                </c:pt>
                <c:pt idx="981">
                  <c:v>0.39239999999999997</c:v>
                </c:pt>
                <c:pt idx="982">
                  <c:v>0.39279999999999998</c:v>
                </c:pt>
                <c:pt idx="983">
                  <c:v>0.39319999999999999</c:v>
                </c:pt>
                <c:pt idx="984">
                  <c:v>0.39360000000000001</c:v>
                </c:pt>
                <c:pt idx="985">
                  <c:v>0.39399999999999996</c:v>
                </c:pt>
                <c:pt idx="986">
                  <c:v>0.39439999999999997</c:v>
                </c:pt>
                <c:pt idx="987">
                  <c:v>0.39479999999999998</c:v>
                </c:pt>
                <c:pt idx="988">
                  <c:v>0.3952</c:v>
                </c:pt>
                <c:pt idx="989">
                  <c:v>0.39560000000000001</c:v>
                </c:pt>
                <c:pt idx="990">
                  <c:v>0.39599999999999996</c:v>
                </c:pt>
                <c:pt idx="991">
                  <c:v>0.39639999999999997</c:v>
                </c:pt>
                <c:pt idx="992">
                  <c:v>0.39679999999999999</c:v>
                </c:pt>
                <c:pt idx="993">
                  <c:v>0.3972</c:v>
                </c:pt>
                <c:pt idx="994">
                  <c:v>0.39760000000000001</c:v>
                </c:pt>
                <c:pt idx="995">
                  <c:v>0.39800000000000002</c:v>
                </c:pt>
                <c:pt idx="996">
                  <c:v>0.39839999999999998</c:v>
                </c:pt>
                <c:pt idx="997">
                  <c:v>0.39879999999999999</c:v>
                </c:pt>
                <c:pt idx="998">
                  <c:v>0.3992</c:v>
                </c:pt>
                <c:pt idx="999">
                  <c:v>0.39960000000000001</c:v>
                </c:pt>
                <c:pt idx="1000">
                  <c:v>0.4</c:v>
                </c:pt>
                <c:pt idx="1001">
                  <c:v>0.40039999999999998</c:v>
                </c:pt>
                <c:pt idx="1002">
                  <c:v>0.40079999999999999</c:v>
                </c:pt>
                <c:pt idx="1003">
                  <c:v>0.4012</c:v>
                </c:pt>
                <c:pt idx="1004">
                  <c:v>0.40160000000000001</c:v>
                </c:pt>
                <c:pt idx="1005">
                  <c:v>0.40200000000000002</c:v>
                </c:pt>
                <c:pt idx="1006">
                  <c:v>0.40240000000000004</c:v>
                </c:pt>
                <c:pt idx="1007">
                  <c:v>0.40279999999999999</c:v>
                </c:pt>
                <c:pt idx="1008">
                  <c:v>0.4032</c:v>
                </c:pt>
                <c:pt idx="1009">
                  <c:v>0.40360000000000001</c:v>
                </c:pt>
                <c:pt idx="1010">
                  <c:v>0.40400000000000003</c:v>
                </c:pt>
                <c:pt idx="1011">
                  <c:v>0.40440000000000004</c:v>
                </c:pt>
                <c:pt idx="1012">
                  <c:v>0.40479999999999999</c:v>
                </c:pt>
                <c:pt idx="1013">
                  <c:v>0.4052</c:v>
                </c:pt>
                <c:pt idx="1014">
                  <c:v>0.40560000000000002</c:v>
                </c:pt>
                <c:pt idx="1015">
                  <c:v>0.40600000000000003</c:v>
                </c:pt>
                <c:pt idx="1016">
                  <c:v>0.40640000000000004</c:v>
                </c:pt>
                <c:pt idx="1017">
                  <c:v>0.40679999999999999</c:v>
                </c:pt>
                <c:pt idx="1018">
                  <c:v>0.40719999999999995</c:v>
                </c:pt>
                <c:pt idx="1019">
                  <c:v>0.40759999999999996</c:v>
                </c:pt>
                <c:pt idx="1020">
                  <c:v>0.40799999999999997</c:v>
                </c:pt>
                <c:pt idx="1021">
                  <c:v>0.40839999999999999</c:v>
                </c:pt>
                <c:pt idx="1022">
                  <c:v>0.4088</c:v>
                </c:pt>
                <c:pt idx="1023">
                  <c:v>0.40920000000000001</c:v>
                </c:pt>
                <c:pt idx="1024">
                  <c:v>0.40959999999999996</c:v>
                </c:pt>
                <c:pt idx="1025">
                  <c:v>0.41</c:v>
                </c:pt>
                <c:pt idx="1026">
                  <c:v>0.41039999999999999</c:v>
                </c:pt>
                <c:pt idx="1027">
                  <c:v>0.4108</c:v>
                </c:pt>
                <c:pt idx="1028">
                  <c:v>0.41120000000000001</c:v>
                </c:pt>
                <c:pt idx="1029">
                  <c:v>0.41159999999999997</c:v>
                </c:pt>
                <c:pt idx="1030">
                  <c:v>0.41199999999999998</c:v>
                </c:pt>
                <c:pt idx="1031">
                  <c:v>0.41239999999999999</c:v>
                </c:pt>
                <c:pt idx="1032">
                  <c:v>0.4128</c:v>
                </c:pt>
                <c:pt idx="1033">
                  <c:v>0.41320000000000001</c:v>
                </c:pt>
                <c:pt idx="1034">
                  <c:v>0.41360000000000002</c:v>
                </c:pt>
                <c:pt idx="1035">
                  <c:v>0.41399999999999998</c:v>
                </c:pt>
                <c:pt idx="1036">
                  <c:v>0.41439999999999999</c:v>
                </c:pt>
                <c:pt idx="1037">
                  <c:v>0.4148</c:v>
                </c:pt>
                <c:pt idx="1038">
                  <c:v>0.41520000000000001</c:v>
                </c:pt>
                <c:pt idx="1039">
                  <c:v>0.41560000000000002</c:v>
                </c:pt>
                <c:pt idx="1040">
                  <c:v>0.41599999999999998</c:v>
                </c:pt>
                <c:pt idx="1041">
                  <c:v>0.41639999999999999</c:v>
                </c:pt>
                <c:pt idx="1042">
                  <c:v>0.4168</c:v>
                </c:pt>
                <c:pt idx="1043">
                  <c:v>0.41720000000000002</c:v>
                </c:pt>
                <c:pt idx="1044">
                  <c:v>0.41760000000000003</c:v>
                </c:pt>
                <c:pt idx="1045">
                  <c:v>0.41800000000000004</c:v>
                </c:pt>
                <c:pt idx="1046">
                  <c:v>0.41839999999999999</c:v>
                </c:pt>
                <c:pt idx="1047">
                  <c:v>0.41880000000000001</c:v>
                </c:pt>
                <c:pt idx="1048">
                  <c:v>0.41920000000000002</c:v>
                </c:pt>
                <c:pt idx="1049">
                  <c:v>0.41960000000000003</c:v>
                </c:pt>
                <c:pt idx="1050">
                  <c:v>0.42000000000000004</c:v>
                </c:pt>
                <c:pt idx="1051">
                  <c:v>0.4204</c:v>
                </c:pt>
                <c:pt idx="1052">
                  <c:v>0.42080000000000001</c:v>
                </c:pt>
                <c:pt idx="1053">
                  <c:v>0.42120000000000002</c:v>
                </c:pt>
                <c:pt idx="1054">
                  <c:v>0.42159999999999997</c:v>
                </c:pt>
                <c:pt idx="1055">
                  <c:v>0.42199999999999999</c:v>
                </c:pt>
                <c:pt idx="1056">
                  <c:v>0.4224</c:v>
                </c:pt>
                <c:pt idx="1057">
                  <c:v>0.42279999999999995</c:v>
                </c:pt>
                <c:pt idx="1058">
                  <c:v>0.42319999999999997</c:v>
                </c:pt>
                <c:pt idx="1059">
                  <c:v>0.42359999999999998</c:v>
                </c:pt>
                <c:pt idx="1060">
                  <c:v>0.42399999999999999</c:v>
                </c:pt>
                <c:pt idx="1061">
                  <c:v>0.4244</c:v>
                </c:pt>
                <c:pt idx="1062">
                  <c:v>0.42480000000000001</c:v>
                </c:pt>
                <c:pt idx="1063">
                  <c:v>0.42519999999999997</c:v>
                </c:pt>
                <c:pt idx="1064">
                  <c:v>0.42559999999999998</c:v>
                </c:pt>
                <c:pt idx="1065">
                  <c:v>0.42599999999999999</c:v>
                </c:pt>
                <c:pt idx="1066">
                  <c:v>0.4264</c:v>
                </c:pt>
                <c:pt idx="1067">
                  <c:v>0.42680000000000001</c:v>
                </c:pt>
                <c:pt idx="1068">
                  <c:v>0.42719999999999997</c:v>
                </c:pt>
                <c:pt idx="1069">
                  <c:v>0.42759999999999998</c:v>
                </c:pt>
                <c:pt idx="1070">
                  <c:v>0.42799999999999999</c:v>
                </c:pt>
                <c:pt idx="1071">
                  <c:v>0.4284</c:v>
                </c:pt>
                <c:pt idx="1072">
                  <c:v>0.42880000000000001</c:v>
                </c:pt>
                <c:pt idx="1073">
                  <c:v>0.42920000000000003</c:v>
                </c:pt>
                <c:pt idx="1074">
                  <c:v>0.42959999999999998</c:v>
                </c:pt>
                <c:pt idx="1075">
                  <c:v>0.43</c:v>
                </c:pt>
                <c:pt idx="1076">
                  <c:v>0.4304</c:v>
                </c:pt>
                <c:pt idx="1077">
                  <c:v>0.43080000000000002</c:v>
                </c:pt>
                <c:pt idx="1078">
                  <c:v>0.43120000000000003</c:v>
                </c:pt>
                <c:pt idx="1079">
                  <c:v>0.43159999999999998</c:v>
                </c:pt>
                <c:pt idx="1080">
                  <c:v>0.432</c:v>
                </c:pt>
                <c:pt idx="1081">
                  <c:v>0.43240000000000001</c:v>
                </c:pt>
                <c:pt idx="1082">
                  <c:v>0.43280000000000002</c:v>
                </c:pt>
                <c:pt idx="1083">
                  <c:v>0.43320000000000003</c:v>
                </c:pt>
                <c:pt idx="1084">
                  <c:v>0.43360000000000004</c:v>
                </c:pt>
                <c:pt idx="1085">
                  <c:v>0.434</c:v>
                </c:pt>
                <c:pt idx="1086">
                  <c:v>0.43440000000000001</c:v>
                </c:pt>
                <c:pt idx="1087">
                  <c:v>0.43480000000000002</c:v>
                </c:pt>
                <c:pt idx="1088">
                  <c:v>0.43520000000000003</c:v>
                </c:pt>
                <c:pt idx="1089">
                  <c:v>0.43560000000000004</c:v>
                </c:pt>
                <c:pt idx="1090">
                  <c:v>0.43600000000000005</c:v>
                </c:pt>
                <c:pt idx="1091">
                  <c:v>0.43640000000000001</c:v>
                </c:pt>
                <c:pt idx="1092">
                  <c:v>0.43679999999999997</c:v>
                </c:pt>
                <c:pt idx="1093">
                  <c:v>0.43719999999999998</c:v>
                </c:pt>
                <c:pt idx="1094">
                  <c:v>0.43759999999999999</c:v>
                </c:pt>
                <c:pt idx="1095">
                  <c:v>0.438</c:v>
                </c:pt>
                <c:pt idx="1096">
                  <c:v>0.43839999999999996</c:v>
                </c:pt>
                <c:pt idx="1097">
                  <c:v>0.43879999999999997</c:v>
                </c:pt>
                <c:pt idx="1098">
                  <c:v>0.43919999999999998</c:v>
                </c:pt>
                <c:pt idx="1099">
                  <c:v>0.43959999999999999</c:v>
                </c:pt>
                <c:pt idx="1100">
                  <c:v>0.44</c:v>
                </c:pt>
                <c:pt idx="1101">
                  <c:v>0.44040000000000001</c:v>
                </c:pt>
                <c:pt idx="1102">
                  <c:v>0.44079999999999997</c:v>
                </c:pt>
                <c:pt idx="1103">
                  <c:v>0.44119999999999998</c:v>
                </c:pt>
                <c:pt idx="1104">
                  <c:v>0.44159999999999999</c:v>
                </c:pt>
                <c:pt idx="1105">
                  <c:v>0.442</c:v>
                </c:pt>
                <c:pt idx="1106">
                  <c:v>0.44240000000000002</c:v>
                </c:pt>
                <c:pt idx="1107">
                  <c:v>0.44279999999999997</c:v>
                </c:pt>
                <c:pt idx="1108">
                  <c:v>0.44319999999999998</c:v>
                </c:pt>
                <c:pt idx="1109">
                  <c:v>0.44359999999999999</c:v>
                </c:pt>
                <c:pt idx="1110">
                  <c:v>0.44400000000000001</c:v>
                </c:pt>
                <c:pt idx="1111">
                  <c:v>0.44440000000000002</c:v>
                </c:pt>
                <c:pt idx="1112">
                  <c:v>0.44480000000000003</c:v>
                </c:pt>
                <c:pt idx="1113">
                  <c:v>0.44519999999999998</c:v>
                </c:pt>
                <c:pt idx="1114">
                  <c:v>0.4456</c:v>
                </c:pt>
                <c:pt idx="1115">
                  <c:v>0.44600000000000001</c:v>
                </c:pt>
                <c:pt idx="1116">
                  <c:v>0.44640000000000002</c:v>
                </c:pt>
                <c:pt idx="1117">
                  <c:v>0.44680000000000003</c:v>
                </c:pt>
                <c:pt idx="1118">
                  <c:v>0.44719999999999999</c:v>
                </c:pt>
                <c:pt idx="1119">
                  <c:v>0.4476</c:v>
                </c:pt>
                <c:pt idx="1120">
                  <c:v>0.44800000000000001</c:v>
                </c:pt>
                <c:pt idx="1121">
                  <c:v>0.44840000000000002</c:v>
                </c:pt>
                <c:pt idx="1122">
                  <c:v>0.44880000000000003</c:v>
                </c:pt>
                <c:pt idx="1123">
                  <c:v>0.44920000000000004</c:v>
                </c:pt>
                <c:pt idx="1124">
                  <c:v>0.4496</c:v>
                </c:pt>
                <c:pt idx="1125">
                  <c:v>0.45</c:v>
                </c:pt>
                <c:pt idx="1126">
                  <c:v>0.45040000000000002</c:v>
                </c:pt>
                <c:pt idx="1127">
                  <c:v>0.45080000000000003</c:v>
                </c:pt>
                <c:pt idx="1128">
                  <c:v>0.45119999999999999</c:v>
                </c:pt>
                <c:pt idx="1129">
                  <c:v>0.4516</c:v>
                </c:pt>
                <c:pt idx="1130">
                  <c:v>0.45199999999999996</c:v>
                </c:pt>
                <c:pt idx="1131">
                  <c:v>0.45239999999999997</c:v>
                </c:pt>
                <c:pt idx="1132">
                  <c:v>0.45279999999999998</c:v>
                </c:pt>
                <c:pt idx="1133">
                  <c:v>0.45319999999999999</c:v>
                </c:pt>
                <c:pt idx="1134">
                  <c:v>0.4536</c:v>
                </c:pt>
                <c:pt idx="1135">
                  <c:v>0.45399999999999996</c:v>
                </c:pt>
                <c:pt idx="1136">
                  <c:v>0.45439999999999997</c:v>
                </c:pt>
                <c:pt idx="1137">
                  <c:v>0.45479999999999998</c:v>
                </c:pt>
                <c:pt idx="1138">
                  <c:v>0.45519999999999999</c:v>
                </c:pt>
                <c:pt idx="1139">
                  <c:v>0.4556</c:v>
                </c:pt>
                <c:pt idx="1140">
                  <c:v>0.45600000000000002</c:v>
                </c:pt>
                <c:pt idx="1141">
                  <c:v>0.45639999999999997</c:v>
                </c:pt>
                <c:pt idx="1142">
                  <c:v>0.45679999999999998</c:v>
                </c:pt>
                <c:pt idx="1143">
                  <c:v>0.4572</c:v>
                </c:pt>
                <c:pt idx="1144">
                  <c:v>0.45760000000000001</c:v>
                </c:pt>
                <c:pt idx="1145">
                  <c:v>0.45800000000000002</c:v>
                </c:pt>
                <c:pt idx="1146">
                  <c:v>0.45839999999999997</c:v>
                </c:pt>
                <c:pt idx="1147">
                  <c:v>0.45879999999999999</c:v>
                </c:pt>
                <c:pt idx="1148">
                  <c:v>0.4592</c:v>
                </c:pt>
                <c:pt idx="1149">
                  <c:v>0.45960000000000001</c:v>
                </c:pt>
                <c:pt idx="1150">
                  <c:v>0.46</c:v>
                </c:pt>
                <c:pt idx="1151">
                  <c:v>0.46040000000000003</c:v>
                </c:pt>
                <c:pt idx="1152">
                  <c:v>0.46079999999999999</c:v>
                </c:pt>
                <c:pt idx="1153">
                  <c:v>0.4612</c:v>
                </c:pt>
                <c:pt idx="1154">
                  <c:v>0.46160000000000001</c:v>
                </c:pt>
                <c:pt idx="1155">
                  <c:v>0.46200000000000002</c:v>
                </c:pt>
                <c:pt idx="1156">
                  <c:v>0.46240000000000003</c:v>
                </c:pt>
                <c:pt idx="1157">
                  <c:v>0.46279999999999999</c:v>
                </c:pt>
                <c:pt idx="1158">
                  <c:v>0.4632</c:v>
                </c:pt>
                <c:pt idx="1159">
                  <c:v>0.46360000000000001</c:v>
                </c:pt>
                <c:pt idx="1160">
                  <c:v>0.46400000000000002</c:v>
                </c:pt>
                <c:pt idx="1161">
                  <c:v>0.46440000000000003</c:v>
                </c:pt>
                <c:pt idx="1162">
                  <c:v>0.46480000000000005</c:v>
                </c:pt>
                <c:pt idx="1163">
                  <c:v>0.4652</c:v>
                </c:pt>
                <c:pt idx="1164">
                  <c:v>0.46560000000000001</c:v>
                </c:pt>
                <c:pt idx="1165">
                  <c:v>0.46599999999999997</c:v>
                </c:pt>
                <c:pt idx="1166">
                  <c:v>0.46639999999999998</c:v>
                </c:pt>
                <c:pt idx="1167">
                  <c:v>0.46679999999999999</c:v>
                </c:pt>
                <c:pt idx="1168">
                  <c:v>0.4672</c:v>
                </c:pt>
                <c:pt idx="1169">
                  <c:v>0.46759999999999996</c:v>
                </c:pt>
                <c:pt idx="1170">
                  <c:v>0.46799999999999997</c:v>
                </c:pt>
                <c:pt idx="1171">
                  <c:v>0.46839999999999998</c:v>
                </c:pt>
                <c:pt idx="1172">
                  <c:v>0.46879999999999999</c:v>
                </c:pt>
                <c:pt idx="1173">
                  <c:v>0.46920000000000001</c:v>
                </c:pt>
                <c:pt idx="1174">
                  <c:v>0.46959999999999996</c:v>
                </c:pt>
                <c:pt idx="1175">
                  <c:v>0.47</c:v>
                </c:pt>
                <c:pt idx="1176">
                  <c:v>0.47039999999999998</c:v>
                </c:pt>
                <c:pt idx="1177">
                  <c:v>0.4708</c:v>
                </c:pt>
                <c:pt idx="1178">
                  <c:v>0.47120000000000001</c:v>
                </c:pt>
                <c:pt idx="1179">
                  <c:v>0.47160000000000002</c:v>
                </c:pt>
                <c:pt idx="1180">
                  <c:v>0.47199999999999998</c:v>
                </c:pt>
                <c:pt idx="1181">
                  <c:v>0.47239999999999999</c:v>
                </c:pt>
                <c:pt idx="1182">
                  <c:v>0.4728</c:v>
                </c:pt>
                <c:pt idx="1183">
                  <c:v>0.47320000000000001</c:v>
                </c:pt>
                <c:pt idx="1184">
                  <c:v>0.47360000000000002</c:v>
                </c:pt>
                <c:pt idx="1185">
                  <c:v>0.47399999999999998</c:v>
                </c:pt>
                <c:pt idx="1186">
                  <c:v>0.47439999999999999</c:v>
                </c:pt>
                <c:pt idx="1187">
                  <c:v>0.4748</c:v>
                </c:pt>
                <c:pt idx="1188">
                  <c:v>0.47520000000000001</c:v>
                </c:pt>
                <c:pt idx="1189">
                  <c:v>0.47560000000000002</c:v>
                </c:pt>
                <c:pt idx="1190">
                  <c:v>0.47600000000000003</c:v>
                </c:pt>
                <c:pt idx="1191">
                  <c:v>0.47639999999999999</c:v>
                </c:pt>
                <c:pt idx="1192">
                  <c:v>0.4768</c:v>
                </c:pt>
                <c:pt idx="1193">
                  <c:v>0.47720000000000001</c:v>
                </c:pt>
                <c:pt idx="1194">
                  <c:v>0.47760000000000002</c:v>
                </c:pt>
                <c:pt idx="1195">
                  <c:v>0.47800000000000004</c:v>
                </c:pt>
                <c:pt idx="1196">
                  <c:v>0.47839999999999999</c:v>
                </c:pt>
                <c:pt idx="1197">
                  <c:v>0.4788</c:v>
                </c:pt>
                <c:pt idx="1198">
                  <c:v>0.47920000000000001</c:v>
                </c:pt>
                <c:pt idx="1199">
                  <c:v>0.47960000000000003</c:v>
                </c:pt>
                <c:pt idx="1200">
                  <c:v>0.48000000000000004</c:v>
                </c:pt>
                <c:pt idx="1201">
                  <c:v>0.48040000000000005</c:v>
                </c:pt>
                <c:pt idx="1202">
                  <c:v>0.48080000000000001</c:v>
                </c:pt>
                <c:pt idx="1203">
                  <c:v>0.48119999999999996</c:v>
                </c:pt>
                <c:pt idx="1204">
                  <c:v>0.48159999999999997</c:v>
                </c:pt>
                <c:pt idx="1205">
                  <c:v>0.48199999999999998</c:v>
                </c:pt>
                <c:pt idx="1206">
                  <c:v>0.4824</c:v>
                </c:pt>
                <c:pt idx="1207">
                  <c:v>0.48280000000000001</c:v>
                </c:pt>
                <c:pt idx="1208">
                  <c:v>0.48319999999999996</c:v>
                </c:pt>
                <c:pt idx="1209">
                  <c:v>0.48359999999999997</c:v>
                </c:pt>
                <c:pt idx="1210">
                  <c:v>0.48399999999999999</c:v>
                </c:pt>
                <c:pt idx="1211">
                  <c:v>0.4844</c:v>
                </c:pt>
                <c:pt idx="1212">
                  <c:v>0.48480000000000001</c:v>
                </c:pt>
                <c:pt idx="1213">
                  <c:v>0.48519999999999996</c:v>
                </c:pt>
                <c:pt idx="1214">
                  <c:v>0.48559999999999998</c:v>
                </c:pt>
                <c:pt idx="1215">
                  <c:v>0.48599999999999999</c:v>
                </c:pt>
                <c:pt idx="1216">
                  <c:v>0.4864</c:v>
                </c:pt>
                <c:pt idx="1217">
                  <c:v>0.48680000000000001</c:v>
                </c:pt>
                <c:pt idx="1218">
                  <c:v>0.48720000000000002</c:v>
                </c:pt>
                <c:pt idx="1219">
                  <c:v>0.48759999999999998</c:v>
                </c:pt>
                <c:pt idx="1220">
                  <c:v>0.48799999999999999</c:v>
                </c:pt>
                <c:pt idx="1221">
                  <c:v>0.48840000000000006</c:v>
                </c:pt>
                <c:pt idx="1222">
                  <c:v>0.48879999999999996</c:v>
                </c:pt>
                <c:pt idx="1223">
                  <c:v>0.48919999999999997</c:v>
                </c:pt>
                <c:pt idx="1224">
                  <c:v>0.48959999999999998</c:v>
                </c:pt>
                <c:pt idx="1225">
                  <c:v>0.49</c:v>
                </c:pt>
                <c:pt idx="1226">
                  <c:v>0.4904</c:v>
                </c:pt>
                <c:pt idx="1227">
                  <c:v>0.49080000000000001</c:v>
                </c:pt>
                <c:pt idx="1228">
                  <c:v>0.49120000000000003</c:v>
                </c:pt>
                <c:pt idx="1229">
                  <c:v>0.49160000000000004</c:v>
                </c:pt>
                <c:pt idx="1230">
                  <c:v>0.49200000000000005</c:v>
                </c:pt>
                <c:pt idx="1231">
                  <c:v>0.49240000000000006</c:v>
                </c:pt>
                <c:pt idx="1232">
                  <c:v>0.49280000000000007</c:v>
                </c:pt>
                <c:pt idx="1233">
                  <c:v>0.49319999999999997</c:v>
                </c:pt>
                <c:pt idx="1234">
                  <c:v>0.49359999999999998</c:v>
                </c:pt>
                <c:pt idx="1235">
                  <c:v>0.49399999999999999</c:v>
                </c:pt>
                <c:pt idx="1236">
                  <c:v>0.49440000000000001</c:v>
                </c:pt>
                <c:pt idx="1237">
                  <c:v>0.49480000000000002</c:v>
                </c:pt>
                <c:pt idx="1238">
                  <c:v>0.49520000000000003</c:v>
                </c:pt>
                <c:pt idx="1239">
                  <c:v>0.49559999999999998</c:v>
                </c:pt>
                <c:pt idx="1240">
                  <c:v>0.496</c:v>
                </c:pt>
                <c:pt idx="1241">
                  <c:v>0.49640000000000001</c:v>
                </c:pt>
                <c:pt idx="1242">
                  <c:v>0.49680000000000002</c:v>
                </c:pt>
                <c:pt idx="1243">
                  <c:v>0.49720000000000003</c:v>
                </c:pt>
                <c:pt idx="1244">
                  <c:v>0.49759999999999993</c:v>
                </c:pt>
                <c:pt idx="1245">
                  <c:v>0.49799999999999994</c:v>
                </c:pt>
                <c:pt idx="1246">
                  <c:v>0.49839999999999995</c:v>
                </c:pt>
                <c:pt idx="1247">
                  <c:v>0.49879999999999997</c:v>
                </c:pt>
                <c:pt idx="1248">
                  <c:v>0.49919999999999998</c:v>
                </c:pt>
                <c:pt idx="1249">
                  <c:v>0.49959999999999999</c:v>
                </c:pt>
                <c:pt idx="1250">
                  <c:v>0.5</c:v>
                </c:pt>
                <c:pt idx="1251">
                  <c:v>0.50040000000000007</c:v>
                </c:pt>
                <c:pt idx="1252">
                  <c:v>0.50080000000000002</c:v>
                </c:pt>
                <c:pt idx="1253">
                  <c:v>0.50120000000000009</c:v>
                </c:pt>
                <c:pt idx="1254">
                  <c:v>0.50160000000000005</c:v>
                </c:pt>
                <c:pt idx="1255">
                  <c:v>0.502</c:v>
                </c:pt>
                <c:pt idx="1256">
                  <c:v>0.50239999999999996</c:v>
                </c:pt>
                <c:pt idx="1257">
                  <c:v>0.50280000000000002</c:v>
                </c:pt>
                <c:pt idx="1258">
                  <c:v>0.50319999999999998</c:v>
                </c:pt>
                <c:pt idx="1259">
                  <c:v>0.50359999999999994</c:v>
                </c:pt>
                <c:pt idx="1260">
                  <c:v>0.504</c:v>
                </c:pt>
                <c:pt idx="1261">
                  <c:v>0.50439999999999996</c:v>
                </c:pt>
                <c:pt idx="1262">
                  <c:v>0.50480000000000003</c:v>
                </c:pt>
                <c:pt idx="1263">
                  <c:v>0.50519999999999998</c:v>
                </c:pt>
                <c:pt idx="1264">
                  <c:v>0.50560000000000005</c:v>
                </c:pt>
                <c:pt idx="1265">
                  <c:v>0.50600000000000001</c:v>
                </c:pt>
                <c:pt idx="1266">
                  <c:v>0.50639999999999996</c:v>
                </c:pt>
                <c:pt idx="1267">
                  <c:v>0.50679999999999992</c:v>
                </c:pt>
                <c:pt idx="1268">
                  <c:v>0.50719999999999998</c:v>
                </c:pt>
                <c:pt idx="1269">
                  <c:v>0.50759999999999994</c:v>
                </c:pt>
                <c:pt idx="1270">
                  <c:v>0.50800000000000001</c:v>
                </c:pt>
                <c:pt idx="1271">
                  <c:v>0.50839999999999996</c:v>
                </c:pt>
                <c:pt idx="1272">
                  <c:v>0.50880000000000003</c:v>
                </c:pt>
                <c:pt idx="1273">
                  <c:v>0.50919999999999999</c:v>
                </c:pt>
                <c:pt idx="1274">
                  <c:v>0.50960000000000005</c:v>
                </c:pt>
                <c:pt idx="1275">
                  <c:v>0.51</c:v>
                </c:pt>
                <c:pt idx="1276">
                  <c:v>0.51040000000000008</c:v>
                </c:pt>
                <c:pt idx="1277">
                  <c:v>0.51079999999999992</c:v>
                </c:pt>
                <c:pt idx="1278">
                  <c:v>0.51119999999999999</c:v>
                </c:pt>
                <c:pt idx="1279">
                  <c:v>0.51159999999999994</c:v>
                </c:pt>
                <c:pt idx="1280">
                  <c:v>0.51200000000000001</c:v>
                </c:pt>
                <c:pt idx="1281">
                  <c:v>0.51239999999999997</c:v>
                </c:pt>
                <c:pt idx="1282">
                  <c:v>0.51280000000000003</c:v>
                </c:pt>
                <c:pt idx="1283">
                  <c:v>0.51319999999999999</c:v>
                </c:pt>
                <c:pt idx="1284">
                  <c:v>0.51360000000000006</c:v>
                </c:pt>
                <c:pt idx="1285">
                  <c:v>0.51400000000000001</c:v>
                </c:pt>
                <c:pt idx="1286">
                  <c:v>0.51440000000000008</c:v>
                </c:pt>
                <c:pt idx="1287">
                  <c:v>0.51480000000000004</c:v>
                </c:pt>
                <c:pt idx="1288">
                  <c:v>0.51519999999999999</c:v>
                </c:pt>
                <c:pt idx="1289">
                  <c:v>0.51559999999999995</c:v>
                </c:pt>
                <c:pt idx="1290">
                  <c:v>0.51600000000000001</c:v>
                </c:pt>
                <c:pt idx="1291">
                  <c:v>0.51639999999999997</c:v>
                </c:pt>
                <c:pt idx="1292">
                  <c:v>0.51680000000000004</c:v>
                </c:pt>
                <c:pt idx="1293">
                  <c:v>0.51719999999999999</c:v>
                </c:pt>
                <c:pt idx="1294">
                  <c:v>0.51760000000000006</c:v>
                </c:pt>
                <c:pt idx="1295">
                  <c:v>0.51800000000000002</c:v>
                </c:pt>
                <c:pt idx="1296">
                  <c:v>0.51839999999999997</c:v>
                </c:pt>
                <c:pt idx="1297">
                  <c:v>0.51880000000000004</c:v>
                </c:pt>
                <c:pt idx="1298">
                  <c:v>0.51919999999999999</c:v>
                </c:pt>
                <c:pt idx="1299">
                  <c:v>0.51960000000000006</c:v>
                </c:pt>
                <c:pt idx="1300">
                  <c:v>0.51999999999999991</c:v>
                </c:pt>
                <c:pt idx="1301">
                  <c:v>0.52039999999999997</c:v>
                </c:pt>
                <c:pt idx="1302">
                  <c:v>0.52079999999999993</c:v>
                </c:pt>
                <c:pt idx="1303">
                  <c:v>0.5212</c:v>
                </c:pt>
                <c:pt idx="1304">
                  <c:v>0.52159999999999995</c:v>
                </c:pt>
                <c:pt idx="1305">
                  <c:v>0.52200000000000002</c:v>
                </c:pt>
                <c:pt idx="1306">
                  <c:v>0.52239999999999998</c:v>
                </c:pt>
                <c:pt idx="1307">
                  <c:v>0.52280000000000004</c:v>
                </c:pt>
                <c:pt idx="1308">
                  <c:v>0.5232</c:v>
                </c:pt>
                <c:pt idx="1309">
                  <c:v>0.52360000000000007</c:v>
                </c:pt>
                <c:pt idx="1310">
                  <c:v>0.52400000000000002</c:v>
                </c:pt>
                <c:pt idx="1311">
                  <c:v>0.52439999999999998</c:v>
                </c:pt>
                <c:pt idx="1312">
                  <c:v>0.52479999999999993</c:v>
                </c:pt>
                <c:pt idx="1313">
                  <c:v>0.5252</c:v>
                </c:pt>
                <c:pt idx="1314">
                  <c:v>0.52559999999999996</c:v>
                </c:pt>
                <c:pt idx="1315">
                  <c:v>0.52600000000000002</c:v>
                </c:pt>
                <c:pt idx="1316">
                  <c:v>0.52639999999999998</c:v>
                </c:pt>
                <c:pt idx="1317">
                  <c:v>0.52680000000000005</c:v>
                </c:pt>
                <c:pt idx="1318">
                  <c:v>0.5272</c:v>
                </c:pt>
                <c:pt idx="1319">
                  <c:v>0.52760000000000007</c:v>
                </c:pt>
                <c:pt idx="1320">
                  <c:v>0.52800000000000002</c:v>
                </c:pt>
                <c:pt idx="1321">
                  <c:v>0.52840000000000009</c:v>
                </c:pt>
                <c:pt idx="1322">
                  <c:v>0.52879999999999994</c:v>
                </c:pt>
                <c:pt idx="1323">
                  <c:v>0.5292</c:v>
                </c:pt>
                <c:pt idx="1324">
                  <c:v>0.52959999999999996</c:v>
                </c:pt>
                <c:pt idx="1325">
                  <c:v>0.53</c:v>
                </c:pt>
                <c:pt idx="1326">
                  <c:v>0.53039999999999998</c:v>
                </c:pt>
                <c:pt idx="1327">
                  <c:v>0.53080000000000005</c:v>
                </c:pt>
                <c:pt idx="1328">
                  <c:v>0.53120000000000001</c:v>
                </c:pt>
                <c:pt idx="1329">
                  <c:v>0.53160000000000007</c:v>
                </c:pt>
                <c:pt idx="1330">
                  <c:v>0.53200000000000003</c:v>
                </c:pt>
                <c:pt idx="1331">
                  <c:v>0.53239999999999998</c:v>
                </c:pt>
                <c:pt idx="1332">
                  <c:v>0.53280000000000005</c:v>
                </c:pt>
                <c:pt idx="1333">
                  <c:v>0.5331999999999999</c:v>
                </c:pt>
                <c:pt idx="1334">
                  <c:v>0.53359999999999996</c:v>
                </c:pt>
                <c:pt idx="1335">
                  <c:v>0.53399999999999992</c:v>
                </c:pt>
                <c:pt idx="1336">
                  <c:v>0.53439999999999999</c:v>
                </c:pt>
                <c:pt idx="1337">
                  <c:v>0.53479999999999994</c:v>
                </c:pt>
                <c:pt idx="1338">
                  <c:v>0.53520000000000001</c:v>
                </c:pt>
                <c:pt idx="1339">
                  <c:v>0.53559999999999997</c:v>
                </c:pt>
                <c:pt idx="1340">
                  <c:v>0.53600000000000003</c:v>
                </c:pt>
                <c:pt idx="1341">
                  <c:v>0.53639999999999999</c:v>
                </c:pt>
                <c:pt idx="1342">
                  <c:v>0.53680000000000005</c:v>
                </c:pt>
                <c:pt idx="1343">
                  <c:v>0.53720000000000001</c:v>
                </c:pt>
                <c:pt idx="1344">
                  <c:v>0.53759999999999997</c:v>
                </c:pt>
                <c:pt idx="1345">
                  <c:v>0.53799999999999992</c:v>
                </c:pt>
                <c:pt idx="1346">
                  <c:v>0.53839999999999999</c:v>
                </c:pt>
                <c:pt idx="1347">
                  <c:v>0.53879999999999995</c:v>
                </c:pt>
                <c:pt idx="1348">
                  <c:v>0.53920000000000001</c:v>
                </c:pt>
                <c:pt idx="1349">
                  <c:v>0.53959999999999997</c:v>
                </c:pt>
                <c:pt idx="1350">
                  <c:v>0.54</c:v>
                </c:pt>
                <c:pt idx="1351">
                  <c:v>0.54039999999999999</c:v>
                </c:pt>
                <c:pt idx="1352">
                  <c:v>0.54080000000000006</c:v>
                </c:pt>
                <c:pt idx="1353">
                  <c:v>0.54120000000000001</c:v>
                </c:pt>
                <c:pt idx="1354">
                  <c:v>0.54160000000000008</c:v>
                </c:pt>
                <c:pt idx="1355">
                  <c:v>0.54199999999999993</c:v>
                </c:pt>
                <c:pt idx="1356">
                  <c:v>0.54239999999999999</c:v>
                </c:pt>
                <c:pt idx="1357">
                  <c:v>0.54279999999999995</c:v>
                </c:pt>
                <c:pt idx="1358">
                  <c:v>0.54320000000000002</c:v>
                </c:pt>
                <c:pt idx="1359">
                  <c:v>0.54359999999999997</c:v>
                </c:pt>
                <c:pt idx="1360">
                  <c:v>0.54400000000000004</c:v>
                </c:pt>
                <c:pt idx="1361">
                  <c:v>0.5444</c:v>
                </c:pt>
                <c:pt idx="1362">
                  <c:v>0.54480000000000006</c:v>
                </c:pt>
                <c:pt idx="1363">
                  <c:v>0.54520000000000002</c:v>
                </c:pt>
                <c:pt idx="1364">
                  <c:v>0.54560000000000008</c:v>
                </c:pt>
                <c:pt idx="1365">
                  <c:v>0.54600000000000004</c:v>
                </c:pt>
                <c:pt idx="1366">
                  <c:v>0.54640000000000011</c:v>
                </c:pt>
                <c:pt idx="1367">
                  <c:v>0.54679999999999995</c:v>
                </c:pt>
                <c:pt idx="1368">
                  <c:v>0.54720000000000002</c:v>
                </c:pt>
                <c:pt idx="1369">
                  <c:v>0.54759999999999998</c:v>
                </c:pt>
                <c:pt idx="1370">
                  <c:v>0.54799999999999993</c:v>
                </c:pt>
                <c:pt idx="1371">
                  <c:v>0.5484</c:v>
                </c:pt>
                <c:pt idx="1372">
                  <c:v>0.54879999999999995</c:v>
                </c:pt>
                <c:pt idx="1373">
                  <c:v>0.54920000000000002</c:v>
                </c:pt>
                <c:pt idx="1374">
                  <c:v>0.54959999999999998</c:v>
                </c:pt>
                <c:pt idx="1375">
                  <c:v>0.55000000000000004</c:v>
                </c:pt>
                <c:pt idx="1376">
                  <c:v>0.5504</c:v>
                </c:pt>
                <c:pt idx="1377">
                  <c:v>0.55080000000000007</c:v>
                </c:pt>
                <c:pt idx="1378">
                  <c:v>0.55119999999999991</c:v>
                </c:pt>
                <c:pt idx="1379">
                  <c:v>0.55159999999999998</c:v>
                </c:pt>
                <c:pt idx="1380">
                  <c:v>0.55199999999999994</c:v>
                </c:pt>
                <c:pt idx="1381">
                  <c:v>0.5524</c:v>
                </c:pt>
                <c:pt idx="1382">
                  <c:v>0.55279999999999996</c:v>
                </c:pt>
                <c:pt idx="1383">
                  <c:v>0.55320000000000003</c:v>
                </c:pt>
                <c:pt idx="1384">
                  <c:v>0.55359999999999998</c:v>
                </c:pt>
                <c:pt idx="1385">
                  <c:v>0.55400000000000005</c:v>
                </c:pt>
                <c:pt idx="1386">
                  <c:v>0.5544</c:v>
                </c:pt>
                <c:pt idx="1387">
                  <c:v>0.55480000000000007</c:v>
                </c:pt>
                <c:pt idx="1388">
                  <c:v>0.55520000000000003</c:v>
                </c:pt>
                <c:pt idx="1389">
                  <c:v>0.55559999999999998</c:v>
                </c:pt>
                <c:pt idx="1390">
                  <c:v>0.55599999999999994</c:v>
                </c:pt>
                <c:pt idx="1391">
                  <c:v>0.55640000000000001</c:v>
                </c:pt>
                <c:pt idx="1392">
                  <c:v>0.55679999999999996</c:v>
                </c:pt>
                <c:pt idx="1393">
                  <c:v>0.55720000000000003</c:v>
                </c:pt>
                <c:pt idx="1394">
                  <c:v>0.55759999999999998</c:v>
                </c:pt>
                <c:pt idx="1395">
                  <c:v>0.55800000000000005</c:v>
                </c:pt>
                <c:pt idx="1396">
                  <c:v>0.55840000000000001</c:v>
                </c:pt>
                <c:pt idx="1397">
                  <c:v>0.55880000000000007</c:v>
                </c:pt>
                <c:pt idx="1398">
                  <c:v>0.55920000000000003</c:v>
                </c:pt>
                <c:pt idx="1399">
                  <c:v>0.5596000000000001</c:v>
                </c:pt>
                <c:pt idx="1400">
                  <c:v>0.55999999999999994</c:v>
                </c:pt>
                <c:pt idx="1401">
                  <c:v>0.56040000000000001</c:v>
                </c:pt>
                <c:pt idx="1402">
                  <c:v>0.56079999999999997</c:v>
                </c:pt>
                <c:pt idx="1403">
                  <c:v>0.56120000000000003</c:v>
                </c:pt>
                <c:pt idx="1404">
                  <c:v>0.56159999999999999</c:v>
                </c:pt>
                <c:pt idx="1405">
                  <c:v>0.56200000000000006</c:v>
                </c:pt>
                <c:pt idx="1406">
                  <c:v>0.56240000000000001</c:v>
                </c:pt>
                <c:pt idx="1407">
                  <c:v>0.56279999999999997</c:v>
                </c:pt>
                <c:pt idx="1408">
                  <c:v>0.56320000000000003</c:v>
                </c:pt>
                <c:pt idx="1409">
                  <c:v>0.56359999999999999</c:v>
                </c:pt>
                <c:pt idx="1410">
                  <c:v>0.56400000000000006</c:v>
                </c:pt>
                <c:pt idx="1411">
                  <c:v>0.5643999999999999</c:v>
                </c:pt>
                <c:pt idx="1412">
                  <c:v>0.56479999999999997</c:v>
                </c:pt>
                <c:pt idx="1413">
                  <c:v>0.56519999999999992</c:v>
                </c:pt>
                <c:pt idx="1414">
                  <c:v>0.56559999999999999</c:v>
                </c:pt>
                <c:pt idx="1415">
                  <c:v>0.56599999999999995</c:v>
                </c:pt>
                <c:pt idx="1416">
                  <c:v>0.56640000000000001</c:v>
                </c:pt>
                <c:pt idx="1417">
                  <c:v>0.56679999999999997</c:v>
                </c:pt>
                <c:pt idx="1418">
                  <c:v>0.56720000000000004</c:v>
                </c:pt>
                <c:pt idx="1419">
                  <c:v>0.56759999999999999</c:v>
                </c:pt>
                <c:pt idx="1420">
                  <c:v>0.56800000000000006</c:v>
                </c:pt>
                <c:pt idx="1421">
                  <c:v>0.56840000000000002</c:v>
                </c:pt>
                <c:pt idx="1422">
                  <c:v>0.56879999999999997</c:v>
                </c:pt>
                <c:pt idx="1423">
                  <c:v>0.56919999999999993</c:v>
                </c:pt>
                <c:pt idx="1424">
                  <c:v>0.5696</c:v>
                </c:pt>
                <c:pt idx="1425">
                  <c:v>0.56999999999999995</c:v>
                </c:pt>
                <c:pt idx="1426">
                  <c:v>0.57040000000000002</c:v>
                </c:pt>
                <c:pt idx="1427">
                  <c:v>0.57079999999999997</c:v>
                </c:pt>
                <c:pt idx="1428">
                  <c:v>0.57120000000000004</c:v>
                </c:pt>
                <c:pt idx="1429">
                  <c:v>0.5716</c:v>
                </c:pt>
                <c:pt idx="1430">
                  <c:v>0.57200000000000006</c:v>
                </c:pt>
                <c:pt idx="1431">
                  <c:v>0.57240000000000002</c:v>
                </c:pt>
                <c:pt idx="1432">
                  <c:v>0.57280000000000009</c:v>
                </c:pt>
                <c:pt idx="1433">
                  <c:v>0.57319999999999993</c:v>
                </c:pt>
                <c:pt idx="1434">
                  <c:v>0.5736</c:v>
                </c:pt>
                <c:pt idx="1435">
                  <c:v>0.57399999999999995</c:v>
                </c:pt>
                <c:pt idx="1436">
                  <c:v>0.57440000000000002</c:v>
                </c:pt>
                <c:pt idx="1437">
                  <c:v>0.57479999999999998</c:v>
                </c:pt>
                <c:pt idx="1438">
                  <c:v>0.57520000000000004</c:v>
                </c:pt>
                <c:pt idx="1439">
                  <c:v>0.5756</c:v>
                </c:pt>
                <c:pt idx="1440">
                  <c:v>0.57600000000000007</c:v>
                </c:pt>
                <c:pt idx="1441">
                  <c:v>0.57640000000000002</c:v>
                </c:pt>
                <c:pt idx="1442">
                  <c:v>0.57679999999999998</c:v>
                </c:pt>
                <c:pt idx="1443">
                  <c:v>0.57720000000000005</c:v>
                </c:pt>
                <c:pt idx="1444">
                  <c:v>0.5776</c:v>
                </c:pt>
                <c:pt idx="1445">
                  <c:v>0.57799999999999996</c:v>
                </c:pt>
                <c:pt idx="1446">
                  <c:v>0.57839999999999991</c:v>
                </c:pt>
                <c:pt idx="1447">
                  <c:v>0.57879999999999998</c:v>
                </c:pt>
                <c:pt idx="1448">
                  <c:v>0.57919999999999994</c:v>
                </c:pt>
                <c:pt idx="1449">
                  <c:v>0.5796</c:v>
                </c:pt>
                <c:pt idx="1450">
                  <c:v>0.57999999999999996</c:v>
                </c:pt>
                <c:pt idx="1451">
                  <c:v>0.58040000000000003</c:v>
                </c:pt>
                <c:pt idx="1452">
                  <c:v>0.58079999999999998</c:v>
                </c:pt>
                <c:pt idx="1453">
                  <c:v>0.58120000000000005</c:v>
                </c:pt>
                <c:pt idx="1454">
                  <c:v>0.58160000000000001</c:v>
                </c:pt>
                <c:pt idx="1455">
                  <c:v>0.58200000000000007</c:v>
                </c:pt>
                <c:pt idx="1456">
                  <c:v>0.58239999999999992</c:v>
                </c:pt>
                <c:pt idx="1457">
                  <c:v>0.58279999999999998</c:v>
                </c:pt>
                <c:pt idx="1458">
                  <c:v>0.58319999999999994</c:v>
                </c:pt>
                <c:pt idx="1459">
                  <c:v>0.58360000000000001</c:v>
                </c:pt>
                <c:pt idx="1460">
                  <c:v>0.58399999999999996</c:v>
                </c:pt>
                <c:pt idx="1461">
                  <c:v>0.58440000000000003</c:v>
                </c:pt>
                <c:pt idx="1462">
                  <c:v>0.58479999999999999</c:v>
                </c:pt>
                <c:pt idx="1463">
                  <c:v>0.58520000000000005</c:v>
                </c:pt>
                <c:pt idx="1464">
                  <c:v>0.58560000000000001</c:v>
                </c:pt>
                <c:pt idx="1465">
                  <c:v>0.58600000000000008</c:v>
                </c:pt>
                <c:pt idx="1466">
                  <c:v>0.58640000000000003</c:v>
                </c:pt>
                <c:pt idx="1467">
                  <c:v>0.58679999999999999</c:v>
                </c:pt>
                <c:pt idx="1468">
                  <c:v>0.58719999999999994</c:v>
                </c:pt>
                <c:pt idx="1469">
                  <c:v>0.58760000000000001</c:v>
                </c:pt>
                <c:pt idx="1470">
                  <c:v>0.58799999999999997</c:v>
                </c:pt>
                <c:pt idx="1471">
                  <c:v>0.58840000000000003</c:v>
                </c:pt>
                <c:pt idx="1472">
                  <c:v>0.58879999999999999</c:v>
                </c:pt>
                <c:pt idx="1473">
                  <c:v>0.58920000000000006</c:v>
                </c:pt>
                <c:pt idx="1474">
                  <c:v>0.58960000000000001</c:v>
                </c:pt>
                <c:pt idx="1475">
                  <c:v>0.59000000000000008</c:v>
                </c:pt>
                <c:pt idx="1476">
                  <c:v>0.59040000000000004</c:v>
                </c:pt>
                <c:pt idx="1477">
                  <c:v>0.5908000000000001</c:v>
                </c:pt>
                <c:pt idx="1478">
                  <c:v>0.59119999999999995</c:v>
                </c:pt>
                <c:pt idx="1479">
                  <c:v>0.59160000000000001</c:v>
                </c:pt>
                <c:pt idx="1480">
                  <c:v>0.59199999999999997</c:v>
                </c:pt>
                <c:pt idx="1481">
                  <c:v>0.59239999999999993</c:v>
                </c:pt>
                <c:pt idx="1482">
                  <c:v>0.59279999999999999</c:v>
                </c:pt>
                <c:pt idx="1483">
                  <c:v>0.59319999999999995</c:v>
                </c:pt>
                <c:pt idx="1484">
                  <c:v>0.59360000000000002</c:v>
                </c:pt>
                <c:pt idx="1485">
                  <c:v>0.59399999999999997</c:v>
                </c:pt>
                <c:pt idx="1486">
                  <c:v>0.59440000000000004</c:v>
                </c:pt>
                <c:pt idx="1487">
                  <c:v>0.5948</c:v>
                </c:pt>
                <c:pt idx="1488">
                  <c:v>0.59520000000000006</c:v>
                </c:pt>
                <c:pt idx="1489">
                  <c:v>0.59559999999999991</c:v>
                </c:pt>
                <c:pt idx="1490">
                  <c:v>0.59599999999999997</c:v>
                </c:pt>
                <c:pt idx="1491">
                  <c:v>0.59639999999999993</c:v>
                </c:pt>
                <c:pt idx="1492">
                  <c:v>0.5968</c:v>
                </c:pt>
                <c:pt idx="1493">
                  <c:v>0.59719999999999995</c:v>
                </c:pt>
                <c:pt idx="1494">
                  <c:v>0.59760000000000002</c:v>
                </c:pt>
                <c:pt idx="1495">
                  <c:v>0.59799999999999998</c:v>
                </c:pt>
                <c:pt idx="1496">
                  <c:v>0.59840000000000004</c:v>
                </c:pt>
                <c:pt idx="1497">
                  <c:v>0.5988</c:v>
                </c:pt>
                <c:pt idx="1498">
                  <c:v>0.59920000000000007</c:v>
                </c:pt>
                <c:pt idx="1499">
                  <c:v>0.59960000000000002</c:v>
                </c:pt>
                <c:pt idx="1500">
                  <c:v>0.6</c:v>
                </c:pt>
                <c:pt idx="1501">
                  <c:v>0.60039999999999993</c:v>
                </c:pt>
                <c:pt idx="1502">
                  <c:v>0.6008</c:v>
                </c:pt>
                <c:pt idx="1503">
                  <c:v>0.60119999999999996</c:v>
                </c:pt>
                <c:pt idx="1504">
                  <c:v>0.60160000000000002</c:v>
                </c:pt>
                <c:pt idx="1505">
                  <c:v>0.60199999999999998</c:v>
                </c:pt>
                <c:pt idx="1506">
                  <c:v>0.60240000000000005</c:v>
                </c:pt>
                <c:pt idx="1507">
                  <c:v>0.6028</c:v>
                </c:pt>
                <c:pt idx="1508">
                  <c:v>0.60320000000000007</c:v>
                </c:pt>
                <c:pt idx="1509">
                  <c:v>0.60360000000000003</c:v>
                </c:pt>
                <c:pt idx="1510">
                  <c:v>0.60400000000000009</c:v>
                </c:pt>
                <c:pt idx="1511">
                  <c:v>0.60439999999999994</c:v>
                </c:pt>
                <c:pt idx="1512">
                  <c:v>0.6048</c:v>
                </c:pt>
                <c:pt idx="1513">
                  <c:v>0.60519999999999996</c:v>
                </c:pt>
                <c:pt idx="1514">
                  <c:v>0.60560000000000003</c:v>
                </c:pt>
                <c:pt idx="1515">
                  <c:v>0.60599999999999998</c:v>
                </c:pt>
                <c:pt idx="1516">
                  <c:v>0.60640000000000005</c:v>
                </c:pt>
                <c:pt idx="1517">
                  <c:v>0.60680000000000001</c:v>
                </c:pt>
                <c:pt idx="1518">
                  <c:v>0.60719999999999996</c:v>
                </c:pt>
                <c:pt idx="1519">
                  <c:v>0.60760000000000003</c:v>
                </c:pt>
                <c:pt idx="1520">
                  <c:v>0.60799999999999998</c:v>
                </c:pt>
                <c:pt idx="1521">
                  <c:v>0.60840000000000005</c:v>
                </c:pt>
                <c:pt idx="1522">
                  <c:v>0.60880000000000001</c:v>
                </c:pt>
                <c:pt idx="1523">
                  <c:v>0.60919999999999996</c:v>
                </c:pt>
                <c:pt idx="1524">
                  <c:v>0.60959999999999992</c:v>
                </c:pt>
                <c:pt idx="1525">
                  <c:v>0.61</c:v>
                </c:pt>
                <c:pt idx="1526">
                  <c:v>0.61039999999999994</c:v>
                </c:pt>
                <c:pt idx="1527">
                  <c:v>0.61080000000000001</c:v>
                </c:pt>
                <c:pt idx="1528">
                  <c:v>0.61119999999999997</c:v>
                </c:pt>
                <c:pt idx="1529">
                  <c:v>0.61160000000000003</c:v>
                </c:pt>
                <c:pt idx="1530">
                  <c:v>0.61199999999999999</c:v>
                </c:pt>
                <c:pt idx="1531">
                  <c:v>0.61240000000000006</c:v>
                </c:pt>
                <c:pt idx="1532">
                  <c:v>0.61280000000000001</c:v>
                </c:pt>
                <c:pt idx="1533">
                  <c:v>0.61320000000000008</c:v>
                </c:pt>
                <c:pt idx="1534">
                  <c:v>0.61359999999999992</c:v>
                </c:pt>
                <c:pt idx="1535">
                  <c:v>0.61399999999999999</c:v>
                </c:pt>
                <c:pt idx="1536">
                  <c:v>0.61439999999999995</c:v>
                </c:pt>
                <c:pt idx="1537">
                  <c:v>0.61480000000000001</c:v>
                </c:pt>
                <c:pt idx="1538">
                  <c:v>0.61519999999999997</c:v>
                </c:pt>
                <c:pt idx="1539">
                  <c:v>0.61560000000000004</c:v>
                </c:pt>
                <c:pt idx="1540">
                  <c:v>0.61599999999999999</c:v>
                </c:pt>
                <c:pt idx="1541">
                  <c:v>0.61640000000000006</c:v>
                </c:pt>
                <c:pt idx="1542">
                  <c:v>0.61680000000000001</c:v>
                </c:pt>
                <c:pt idx="1543">
                  <c:v>0.61720000000000008</c:v>
                </c:pt>
                <c:pt idx="1544">
                  <c:v>0.61760000000000004</c:v>
                </c:pt>
                <c:pt idx="1545">
                  <c:v>0.61799999999999999</c:v>
                </c:pt>
                <c:pt idx="1546">
                  <c:v>0.61839999999999995</c:v>
                </c:pt>
                <c:pt idx="1547">
                  <c:v>0.61880000000000002</c:v>
                </c:pt>
                <c:pt idx="1548">
                  <c:v>0.61919999999999997</c:v>
                </c:pt>
                <c:pt idx="1549">
                  <c:v>0.61960000000000004</c:v>
                </c:pt>
                <c:pt idx="1550">
                  <c:v>0.62</c:v>
                </c:pt>
                <c:pt idx="1551">
                  <c:v>0.62040000000000006</c:v>
                </c:pt>
                <c:pt idx="1552">
                  <c:v>0.62080000000000002</c:v>
                </c:pt>
                <c:pt idx="1553">
                  <c:v>0.62119999999999997</c:v>
                </c:pt>
                <c:pt idx="1554">
                  <c:v>0.62160000000000004</c:v>
                </c:pt>
                <c:pt idx="1555">
                  <c:v>0.622</c:v>
                </c:pt>
                <c:pt idx="1556">
                  <c:v>0.62239999999999995</c:v>
                </c:pt>
                <c:pt idx="1557">
                  <c:v>0.62279999999999991</c:v>
                </c:pt>
                <c:pt idx="1558">
                  <c:v>0.62319999999999998</c:v>
                </c:pt>
                <c:pt idx="1559">
                  <c:v>0.62359999999999993</c:v>
                </c:pt>
                <c:pt idx="1560">
                  <c:v>0.624</c:v>
                </c:pt>
                <c:pt idx="1561">
                  <c:v>0.62439999999999996</c:v>
                </c:pt>
                <c:pt idx="1562">
                  <c:v>0.62480000000000002</c:v>
                </c:pt>
                <c:pt idx="1563">
                  <c:v>0.62519999999999998</c:v>
                </c:pt>
                <c:pt idx="1564">
                  <c:v>0.62560000000000004</c:v>
                </c:pt>
                <c:pt idx="1565">
                  <c:v>0.626</c:v>
                </c:pt>
                <c:pt idx="1566">
                  <c:v>0.62640000000000007</c:v>
                </c:pt>
                <c:pt idx="1567">
                  <c:v>0.62679999999999991</c:v>
                </c:pt>
                <c:pt idx="1568">
                  <c:v>0.62719999999999998</c:v>
                </c:pt>
                <c:pt idx="1569">
                  <c:v>0.62759999999999994</c:v>
                </c:pt>
                <c:pt idx="1570">
                  <c:v>0.628</c:v>
                </c:pt>
                <c:pt idx="1571">
                  <c:v>0.62839999999999996</c:v>
                </c:pt>
                <c:pt idx="1572">
                  <c:v>0.62880000000000003</c:v>
                </c:pt>
                <c:pt idx="1573">
                  <c:v>0.62919999999999998</c:v>
                </c:pt>
                <c:pt idx="1574">
                  <c:v>0.62960000000000005</c:v>
                </c:pt>
                <c:pt idx="1575">
                  <c:v>0.63</c:v>
                </c:pt>
                <c:pt idx="1576">
                  <c:v>0.63040000000000007</c:v>
                </c:pt>
                <c:pt idx="1577">
                  <c:v>0.63080000000000003</c:v>
                </c:pt>
                <c:pt idx="1578">
                  <c:v>0.63119999999999998</c:v>
                </c:pt>
                <c:pt idx="1579">
                  <c:v>0.63159999999999994</c:v>
                </c:pt>
                <c:pt idx="1580">
                  <c:v>0.63200000000000001</c:v>
                </c:pt>
                <c:pt idx="1581">
                  <c:v>0.63239999999999996</c:v>
                </c:pt>
                <c:pt idx="1582">
                  <c:v>0.63280000000000003</c:v>
                </c:pt>
                <c:pt idx="1583">
                  <c:v>0.63319999999999999</c:v>
                </c:pt>
                <c:pt idx="1584">
                  <c:v>0.63360000000000005</c:v>
                </c:pt>
                <c:pt idx="1585">
                  <c:v>0.63400000000000001</c:v>
                </c:pt>
                <c:pt idx="1586">
                  <c:v>0.63440000000000007</c:v>
                </c:pt>
                <c:pt idx="1587">
                  <c:v>0.63480000000000003</c:v>
                </c:pt>
                <c:pt idx="1588">
                  <c:v>0.6352000000000001</c:v>
                </c:pt>
                <c:pt idx="1589">
                  <c:v>0.63560000000000005</c:v>
                </c:pt>
                <c:pt idx="1590">
                  <c:v>0.63600000000000001</c:v>
                </c:pt>
                <c:pt idx="1591">
                  <c:v>0.63639999999999997</c:v>
                </c:pt>
                <c:pt idx="1592">
                  <c:v>0.63679999999999992</c:v>
                </c:pt>
                <c:pt idx="1593">
                  <c:v>0.63719999999999999</c:v>
                </c:pt>
                <c:pt idx="1594">
                  <c:v>0.63759999999999994</c:v>
                </c:pt>
                <c:pt idx="1595">
                  <c:v>0.63800000000000001</c:v>
                </c:pt>
                <c:pt idx="1596">
                  <c:v>0.63839999999999997</c:v>
                </c:pt>
                <c:pt idx="1597">
                  <c:v>0.63880000000000003</c:v>
                </c:pt>
                <c:pt idx="1598">
                  <c:v>0.63919999999999999</c:v>
                </c:pt>
                <c:pt idx="1599">
                  <c:v>0.63960000000000006</c:v>
                </c:pt>
                <c:pt idx="1600">
                  <c:v>0.64</c:v>
                </c:pt>
                <c:pt idx="1601">
                  <c:v>0.64039999999999997</c:v>
                </c:pt>
                <c:pt idx="1602">
                  <c:v>0.64079999999999993</c:v>
                </c:pt>
                <c:pt idx="1603">
                  <c:v>0.64119999999999999</c:v>
                </c:pt>
                <c:pt idx="1604">
                  <c:v>0.64159999999999995</c:v>
                </c:pt>
                <c:pt idx="1605">
                  <c:v>0.64200000000000002</c:v>
                </c:pt>
                <c:pt idx="1606">
                  <c:v>0.64239999999999997</c:v>
                </c:pt>
                <c:pt idx="1607">
                  <c:v>0.64280000000000004</c:v>
                </c:pt>
                <c:pt idx="1608">
                  <c:v>0.64319999999999999</c:v>
                </c:pt>
                <c:pt idx="1609">
                  <c:v>0.64360000000000006</c:v>
                </c:pt>
                <c:pt idx="1610">
                  <c:v>0.64400000000000002</c:v>
                </c:pt>
                <c:pt idx="1611">
                  <c:v>0.64440000000000008</c:v>
                </c:pt>
                <c:pt idx="1612">
                  <c:v>0.64479999999999993</c:v>
                </c:pt>
                <c:pt idx="1613">
                  <c:v>0.6452</c:v>
                </c:pt>
                <c:pt idx="1614">
                  <c:v>0.64559999999999995</c:v>
                </c:pt>
                <c:pt idx="1615">
                  <c:v>0.64600000000000002</c:v>
                </c:pt>
                <c:pt idx="1616">
                  <c:v>0.64639999999999997</c:v>
                </c:pt>
                <c:pt idx="1617">
                  <c:v>0.64680000000000004</c:v>
                </c:pt>
                <c:pt idx="1618">
                  <c:v>0.6472</c:v>
                </c:pt>
                <c:pt idx="1619">
                  <c:v>0.64760000000000006</c:v>
                </c:pt>
                <c:pt idx="1620">
                  <c:v>0.64800000000000002</c:v>
                </c:pt>
                <c:pt idx="1621">
                  <c:v>0.64840000000000009</c:v>
                </c:pt>
                <c:pt idx="1622">
                  <c:v>0.64880000000000004</c:v>
                </c:pt>
                <c:pt idx="1623">
                  <c:v>0.6492</c:v>
                </c:pt>
                <c:pt idx="1624">
                  <c:v>0.64959999999999996</c:v>
                </c:pt>
                <c:pt idx="1625">
                  <c:v>0.65</c:v>
                </c:pt>
                <c:pt idx="1626">
                  <c:v>0.65039999999999998</c:v>
                </c:pt>
                <c:pt idx="1627">
                  <c:v>0.65080000000000005</c:v>
                </c:pt>
                <c:pt idx="1628">
                  <c:v>0.6512</c:v>
                </c:pt>
                <c:pt idx="1629">
                  <c:v>0.65159999999999996</c:v>
                </c:pt>
                <c:pt idx="1630">
                  <c:v>0.65200000000000002</c:v>
                </c:pt>
                <c:pt idx="1631">
                  <c:v>0.65239999999999998</c:v>
                </c:pt>
                <c:pt idx="1632">
                  <c:v>0.65280000000000005</c:v>
                </c:pt>
                <c:pt idx="1633">
                  <c:v>0.6532</c:v>
                </c:pt>
                <c:pt idx="1634">
                  <c:v>0.65359999999999996</c:v>
                </c:pt>
                <c:pt idx="1635">
                  <c:v>0.65399999999999991</c:v>
                </c:pt>
                <c:pt idx="1636">
                  <c:v>0.65439999999999998</c:v>
                </c:pt>
                <c:pt idx="1637">
                  <c:v>0.65479999999999994</c:v>
                </c:pt>
                <c:pt idx="1638">
                  <c:v>0.6552</c:v>
                </c:pt>
                <c:pt idx="1639">
                  <c:v>0.65559999999999996</c:v>
                </c:pt>
                <c:pt idx="1640">
                  <c:v>0.65600000000000003</c:v>
                </c:pt>
                <c:pt idx="1641">
                  <c:v>0.65639999999999998</c:v>
                </c:pt>
                <c:pt idx="1642">
                  <c:v>0.65680000000000005</c:v>
                </c:pt>
                <c:pt idx="1643">
                  <c:v>0.65720000000000001</c:v>
                </c:pt>
                <c:pt idx="1644">
                  <c:v>0.65760000000000007</c:v>
                </c:pt>
                <c:pt idx="1645">
                  <c:v>0.65799999999999992</c:v>
                </c:pt>
                <c:pt idx="1646">
                  <c:v>0.65839999999999999</c:v>
                </c:pt>
                <c:pt idx="1647">
                  <c:v>0.65879999999999994</c:v>
                </c:pt>
                <c:pt idx="1648">
                  <c:v>0.65920000000000001</c:v>
                </c:pt>
                <c:pt idx="1649">
                  <c:v>0.65959999999999996</c:v>
                </c:pt>
                <c:pt idx="1650">
                  <c:v>0.66</c:v>
                </c:pt>
                <c:pt idx="1651">
                  <c:v>0.66039999999999999</c:v>
                </c:pt>
                <c:pt idx="1652">
                  <c:v>0.66080000000000005</c:v>
                </c:pt>
                <c:pt idx="1653">
                  <c:v>0.66120000000000001</c:v>
                </c:pt>
                <c:pt idx="1654">
                  <c:v>0.66160000000000008</c:v>
                </c:pt>
                <c:pt idx="1655">
                  <c:v>0.66200000000000003</c:v>
                </c:pt>
                <c:pt idx="1656">
                  <c:v>0.66239999999999999</c:v>
                </c:pt>
                <c:pt idx="1657">
                  <c:v>0.66279999999999994</c:v>
                </c:pt>
                <c:pt idx="1658">
                  <c:v>0.66320000000000001</c:v>
                </c:pt>
                <c:pt idx="1659">
                  <c:v>0.66359999999999997</c:v>
                </c:pt>
                <c:pt idx="1660">
                  <c:v>0.66400000000000003</c:v>
                </c:pt>
                <c:pt idx="1661">
                  <c:v>0.66439999999999999</c:v>
                </c:pt>
                <c:pt idx="1662">
                  <c:v>0.66480000000000006</c:v>
                </c:pt>
                <c:pt idx="1663">
                  <c:v>0.66520000000000001</c:v>
                </c:pt>
                <c:pt idx="1664">
                  <c:v>0.66559999999999997</c:v>
                </c:pt>
                <c:pt idx="1665">
                  <c:v>0.66600000000000004</c:v>
                </c:pt>
                <c:pt idx="1666">
                  <c:v>0.66639999999999999</c:v>
                </c:pt>
                <c:pt idx="1667">
                  <c:v>0.66680000000000006</c:v>
                </c:pt>
                <c:pt idx="1668">
                  <c:v>0.6671999999999999</c:v>
                </c:pt>
                <c:pt idx="1669">
                  <c:v>0.66759999999999997</c:v>
                </c:pt>
                <c:pt idx="1670">
                  <c:v>0.66799999999999993</c:v>
                </c:pt>
                <c:pt idx="1671">
                  <c:v>0.66839999999999999</c:v>
                </c:pt>
                <c:pt idx="1672">
                  <c:v>0.66879999999999995</c:v>
                </c:pt>
                <c:pt idx="1673">
                  <c:v>0.66920000000000002</c:v>
                </c:pt>
                <c:pt idx="1674">
                  <c:v>0.66959999999999997</c:v>
                </c:pt>
                <c:pt idx="1675">
                  <c:v>0.67</c:v>
                </c:pt>
                <c:pt idx="1676">
                  <c:v>0.6704</c:v>
                </c:pt>
                <c:pt idx="1677">
                  <c:v>0.67080000000000006</c:v>
                </c:pt>
                <c:pt idx="1678">
                  <c:v>0.67120000000000002</c:v>
                </c:pt>
                <c:pt idx="1679">
                  <c:v>0.67159999999999997</c:v>
                </c:pt>
                <c:pt idx="1680">
                  <c:v>0.67199999999999993</c:v>
                </c:pt>
                <c:pt idx="1681">
                  <c:v>0.6724</c:v>
                </c:pt>
                <c:pt idx="1682">
                  <c:v>0.67279999999999995</c:v>
                </c:pt>
                <c:pt idx="1683">
                  <c:v>0.67320000000000002</c:v>
                </c:pt>
                <c:pt idx="1684">
                  <c:v>0.67359999999999998</c:v>
                </c:pt>
                <c:pt idx="1685">
                  <c:v>0.67400000000000004</c:v>
                </c:pt>
                <c:pt idx="1686">
                  <c:v>0.6744</c:v>
                </c:pt>
                <c:pt idx="1687">
                  <c:v>0.67480000000000007</c:v>
                </c:pt>
                <c:pt idx="1688">
                  <c:v>0.67520000000000002</c:v>
                </c:pt>
                <c:pt idx="1689">
                  <c:v>0.67560000000000009</c:v>
                </c:pt>
                <c:pt idx="1690">
                  <c:v>0.67599999999999993</c:v>
                </c:pt>
                <c:pt idx="1691">
                  <c:v>0.6764</c:v>
                </c:pt>
                <c:pt idx="1692">
                  <c:v>0.67679999999999996</c:v>
                </c:pt>
                <c:pt idx="1693">
                  <c:v>0.67720000000000002</c:v>
                </c:pt>
                <c:pt idx="1694">
                  <c:v>0.67759999999999998</c:v>
                </c:pt>
                <c:pt idx="1695">
                  <c:v>0.67800000000000005</c:v>
                </c:pt>
                <c:pt idx="1696">
                  <c:v>0.6784</c:v>
                </c:pt>
                <c:pt idx="1697">
                  <c:v>0.67880000000000007</c:v>
                </c:pt>
                <c:pt idx="1698">
                  <c:v>0.67920000000000003</c:v>
                </c:pt>
                <c:pt idx="1699">
                  <c:v>0.67960000000000009</c:v>
                </c:pt>
                <c:pt idx="1700">
                  <c:v>0.68</c:v>
                </c:pt>
                <c:pt idx="1701">
                  <c:v>0.6804</c:v>
                </c:pt>
                <c:pt idx="1702">
                  <c:v>0.68079999999999996</c:v>
                </c:pt>
                <c:pt idx="1703">
                  <c:v>0.68119999999999992</c:v>
                </c:pt>
                <c:pt idx="1704">
                  <c:v>0.68159999999999998</c:v>
                </c:pt>
                <c:pt idx="1705">
                  <c:v>0.68199999999999994</c:v>
                </c:pt>
                <c:pt idx="1706">
                  <c:v>0.68240000000000001</c:v>
                </c:pt>
                <c:pt idx="1707">
                  <c:v>0.68279999999999996</c:v>
                </c:pt>
                <c:pt idx="1708">
                  <c:v>0.68320000000000003</c:v>
                </c:pt>
                <c:pt idx="1709">
                  <c:v>0.68359999999999999</c:v>
                </c:pt>
                <c:pt idx="1710">
                  <c:v>0.68400000000000005</c:v>
                </c:pt>
                <c:pt idx="1711">
                  <c:v>0.68440000000000001</c:v>
                </c:pt>
                <c:pt idx="1712">
                  <c:v>0.68479999999999996</c:v>
                </c:pt>
                <c:pt idx="1713">
                  <c:v>0.68519999999999992</c:v>
                </c:pt>
                <c:pt idx="1714">
                  <c:v>0.68559999999999999</c:v>
                </c:pt>
                <c:pt idx="1715">
                  <c:v>0.68599999999999994</c:v>
                </c:pt>
                <c:pt idx="1716">
                  <c:v>0.68640000000000001</c:v>
                </c:pt>
                <c:pt idx="1717">
                  <c:v>0.68679999999999997</c:v>
                </c:pt>
                <c:pt idx="1718">
                  <c:v>0.68720000000000003</c:v>
                </c:pt>
                <c:pt idx="1719">
                  <c:v>0.68759999999999999</c:v>
                </c:pt>
                <c:pt idx="1720">
                  <c:v>0.68800000000000006</c:v>
                </c:pt>
                <c:pt idx="1721">
                  <c:v>0.68840000000000001</c:v>
                </c:pt>
                <c:pt idx="1722">
                  <c:v>0.68880000000000008</c:v>
                </c:pt>
                <c:pt idx="1723">
                  <c:v>0.68919999999999992</c:v>
                </c:pt>
                <c:pt idx="1724">
                  <c:v>0.68959999999999999</c:v>
                </c:pt>
                <c:pt idx="1725">
                  <c:v>0.69</c:v>
                </c:pt>
                <c:pt idx="1726">
                  <c:v>0.69040000000000001</c:v>
                </c:pt>
                <c:pt idx="1727">
                  <c:v>0.69079999999999997</c:v>
                </c:pt>
                <c:pt idx="1728">
                  <c:v>0.69120000000000004</c:v>
                </c:pt>
                <c:pt idx="1729">
                  <c:v>0.69159999999999999</c:v>
                </c:pt>
                <c:pt idx="1730">
                  <c:v>0.69200000000000006</c:v>
                </c:pt>
                <c:pt idx="1731">
                  <c:v>0.69240000000000002</c:v>
                </c:pt>
                <c:pt idx="1732">
                  <c:v>0.69280000000000008</c:v>
                </c:pt>
                <c:pt idx="1733">
                  <c:v>0.69320000000000004</c:v>
                </c:pt>
                <c:pt idx="1734">
                  <c:v>0.69360000000000011</c:v>
                </c:pt>
                <c:pt idx="1735">
                  <c:v>0.69399999999999995</c:v>
                </c:pt>
                <c:pt idx="1736">
                  <c:v>0.69440000000000002</c:v>
                </c:pt>
                <c:pt idx="1737">
                  <c:v>0.69479999999999997</c:v>
                </c:pt>
                <c:pt idx="1738">
                  <c:v>0.69520000000000004</c:v>
                </c:pt>
                <c:pt idx="1739">
                  <c:v>0.6956</c:v>
                </c:pt>
                <c:pt idx="1740">
                  <c:v>0.69599999999999995</c:v>
                </c:pt>
                <c:pt idx="1741">
                  <c:v>0.69640000000000002</c:v>
                </c:pt>
                <c:pt idx="1742">
                  <c:v>0.69679999999999997</c:v>
                </c:pt>
                <c:pt idx="1743">
                  <c:v>0.69720000000000004</c:v>
                </c:pt>
                <c:pt idx="1744">
                  <c:v>0.6976</c:v>
                </c:pt>
                <c:pt idx="1745">
                  <c:v>0.69800000000000006</c:v>
                </c:pt>
                <c:pt idx="1746">
                  <c:v>0.69839999999999991</c:v>
                </c:pt>
                <c:pt idx="1747">
                  <c:v>0.69879999999999998</c:v>
                </c:pt>
                <c:pt idx="1748">
                  <c:v>0.69919999999999993</c:v>
                </c:pt>
                <c:pt idx="1749">
                  <c:v>0.6996</c:v>
                </c:pt>
                <c:pt idx="1750">
                  <c:v>0.7</c:v>
                </c:pt>
                <c:pt idx="1751">
                  <c:v>0.70040000000000002</c:v>
                </c:pt>
                <c:pt idx="1752">
                  <c:v>0.70079999999999998</c:v>
                </c:pt>
                <c:pt idx="1753">
                  <c:v>0.70120000000000005</c:v>
                </c:pt>
                <c:pt idx="1754">
                  <c:v>0.7016</c:v>
                </c:pt>
                <c:pt idx="1755">
                  <c:v>0.70200000000000007</c:v>
                </c:pt>
                <c:pt idx="1756">
                  <c:v>0.70240000000000002</c:v>
                </c:pt>
                <c:pt idx="1757">
                  <c:v>0.70279999999999998</c:v>
                </c:pt>
                <c:pt idx="1758">
                  <c:v>0.70319999999999994</c:v>
                </c:pt>
                <c:pt idx="1759">
                  <c:v>0.7036</c:v>
                </c:pt>
                <c:pt idx="1760">
                  <c:v>0.70399999999999996</c:v>
                </c:pt>
                <c:pt idx="1761">
                  <c:v>0.70440000000000003</c:v>
                </c:pt>
                <c:pt idx="1762">
                  <c:v>0.70479999999999998</c:v>
                </c:pt>
                <c:pt idx="1763">
                  <c:v>0.70520000000000005</c:v>
                </c:pt>
                <c:pt idx="1764">
                  <c:v>0.7056</c:v>
                </c:pt>
                <c:pt idx="1765">
                  <c:v>0.70600000000000007</c:v>
                </c:pt>
                <c:pt idx="1766">
                  <c:v>0.70640000000000003</c:v>
                </c:pt>
                <c:pt idx="1767">
                  <c:v>0.70680000000000009</c:v>
                </c:pt>
                <c:pt idx="1768">
                  <c:v>0.70719999999999994</c:v>
                </c:pt>
                <c:pt idx="1769">
                  <c:v>0.70760000000000001</c:v>
                </c:pt>
                <c:pt idx="1770">
                  <c:v>0.70799999999999996</c:v>
                </c:pt>
                <c:pt idx="1771">
                  <c:v>0.70840000000000003</c:v>
                </c:pt>
                <c:pt idx="1772">
                  <c:v>0.70879999999999999</c:v>
                </c:pt>
                <c:pt idx="1773">
                  <c:v>0.70920000000000005</c:v>
                </c:pt>
                <c:pt idx="1774">
                  <c:v>0.70960000000000001</c:v>
                </c:pt>
                <c:pt idx="1775">
                  <c:v>0.71</c:v>
                </c:pt>
                <c:pt idx="1776">
                  <c:v>0.71040000000000003</c:v>
                </c:pt>
                <c:pt idx="1777">
                  <c:v>0.71079999999999999</c:v>
                </c:pt>
                <c:pt idx="1778">
                  <c:v>0.71120000000000005</c:v>
                </c:pt>
                <c:pt idx="1779">
                  <c:v>0.7115999999999999</c:v>
                </c:pt>
                <c:pt idx="1780">
                  <c:v>0.71199999999999997</c:v>
                </c:pt>
                <c:pt idx="1781">
                  <c:v>0.71239999999999992</c:v>
                </c:pt>
                <c:pt idx="1782">
                  <c:v>0.71279999999999999</c:v>
                </c:pt>
                <c:pt idx="1783">
                  <c:v>0.71319999999999995</c:v>
                </c:pt>
                <c:pt idx="1784">
                  <c:v>0.71360000000000001</c:v>
                </c:pt>
                <c:pt idx="1785">
                  <c:v>0.71399999999999997</c:v>
                </c:pt>
                <c:pt idx="1786">
                  <c:v>0.71440000000000003</c:v>
                </c:pt>
                <c:pt idx="1787">
                  <c:v>0.71479999999999999</c:v>
                </c:pt>
                <c:pt idx="1788">
                  <c:v>0.71520000000000006</c:v>
                </c:pt>
                <c:pt idx="1789">
                  <c:v>0.71560000000000001</c:v>
                </c:pt>
                <c:pt idx="1790">
                  <c:v>0.71599999999999997</c:v>
                </c:pt>
                <c:pt idx="1791">
                  <c:v>0.71639999999999993</c:v>
                </c:pt>
                <c:pt idx="1792">
                  <c:v>0.71679999999999999</c:v>
                </c:pt>
                <c:pt idx="1793">
                  <c:v>0.71719999999999995</c:v>
                </c:pt>
                <c:pt idx="1794">
                  <c:v>0.71760000000000002</c:v>
                </c:pt>
                <c:pt idx="1795">
                  <c:v>0.71799999999999997</c:v>
                </c:pt>
                <c:pt idx="1796">
                  <c:v>0.71840000000000004</c:v>
                </c:pt>
                <c:pt idx="1797">
                  <c:v>0.71879999999999999</c:v>
                </c:pt>
                <c:pt idx="1798">
                  <c:v>0.71920000000000006</c:v>
                </c:pt>
                <c:pt idx="1799">
                  <c:v>0.71960000000000002</c:v>
                </c:pt>
                <c:pt idx="1800">
                  <c:v>0.72000000000000008</c:v>
                </c:pt>
                <c:pt idx="1801">
                  <c:v>0.72039999999999993</c:v>
                </c:pt>
                <c:pt idx="1802">
                  <c:v>0.7208</c:v>
                </c:pt>
                <c:pt idx="1803">
                  <c:v>0.72119999999999995</c:v>
                </c:pt>
                <c:pt idx="1804">
                  <c:v>0.72160000000000002</c:v>
                </c:pt>
                <c:pt idx="1805">
                  <c:v>0.72199999999999998</c:v>
                </c:pt>
                <c:pt idx="1806">
                  <c:v>0.72240000000000004</c:v>
                </c:pt>
                <c:pt idx="1807">
                  <c:v>0.7228</c:v>
                </c:pt>
                <c:pt idx="1808">
                  <c:v>0.72320000000000007</c:v>
                </c:pt>
                <c:pt idx="1809">
                  <c:v>0.72360000000000002</c:v>
                </c:pt>
                <c:pt idx="1810">
                  <c:v>0.72400000000000009</c:v>
                </c:pt>
                <c:pt idx="1811">
                  <c:v>0.72440000000000004</c:v>
                </c:pt>
                <c:pt idx="1812">
                  <c:v>0.7248</c:v>
                </c:pt>
                <c:pt idx="1813">
                  <c:v>0.72519999999999996</c:v>
                </c:pt>
                <c:pt idx="1814">
                  <c:v>0.72559999999999991</c:v>
                </c:pt>
                <c:pt idx="1815">
                  <c:v>0.72599999999999998</c:v>
                </c:pt>
                <c:pt idx="1816">
                  <c:v>0.72639999999999993</c:v>
                </c:pt>
                <c:pt idx="1817">
                  <c:v>0.7268</c:v>
                </c:pt>
                <c:pt idx="1818">
                  <c:v>0.72719999999999996</c:v>
                </c:pt>
                <c:pt idx="1819">
                  <c:v>0.72760000000000002</c:v>
                </c:pt>
                <c:pt idx="1820">
                  <c:v>0.72799999999999998</c:v>
                </c:pt>
                <c:pt idx="1821">
                  <c:v>0.72840000000000005</c:v>
                </c:pt>
                <c:pt idx="1822">
                  <c:v>0.7288</c:v>
                </c:pt>
                <c:pt idx="1823">
                  <c:v>0.72920000000000007</c:v>
                </c:pt>
                <c:pt idx="1824">
                  <c:v>0.72959999999999992</c:v>
                </c:pt>
                <c:pt idx="1825">
                  <c:v>0.73</c:v>
                </c:pt>
                <c:pt idx="1826">
                  <c:v>0.73039999999999994</c:v>
                </c:pt>
                <c:pt idx="1827">
                  <c:v>0.73080000000000001</c:v>
                </c:pt>
                <c:pt idx="1828">
                  <c:v>0.73119999999999996</c:v>
                </c:pt>
                <c:pt idx="1829">
                  <c:v>0.73160000000000003</c:v>
                </c:pt>
                <c:pt idx="1830">
                  <c:v>0.73199999999999998</c:v>
                </c:pt>
                <c:pt idx="1831">
                  <c:v>0.73240000000000005</c:v>
                </c:pt>
                <c:pt idx="1832">
                  <c:v>0.73280000000000001</c:v>
                </c:pt>
                <c:pt idx="1833">
                  <c:v>0.73320000000000007</c:v>
                </c:pt>
                <c:pt idx="1834">
                  <c:v>0.73360000000000003</c:v>
                </c:pt>
                <c:pt idx="1835">
                  <c:v>0.73399999999999999</c:v>
                </c:pt>
                <c:pt idx="1836">
                  <c:v>0.73439999999999994</c:v>
                </c:pt>
                <c:pt idx="1837">
                  <c:v>0.73480000000000001</c:v>
                </c:pt>
                <c:pt idx="1838">
                  <c:v>0.73519999999999996</c:v>
                </c:pt>
                <c:pt idx="1839">
                  <c:v>0.73560000000000003</c:v>
                </c:pt>
                <c:pt idx="1840">
                  <c:v>0.73599999999999999</c:v>
                </c:pt>
                <c:pt idx="1841">
                  <c:v>0.73640000000000005</c:v>
                </c:pt>
                <c:pt idx="1842">
                  <c:v>0.73680000000000001</c:v>
                </c:pt>
                <c:pt idx="1843">
                  <c:v>0.73720000000000008</c:v>
                </c:pt>
                <c:pt idx="1844">
                  <c:v>0.73760000000000003</c:v>
                </c:pt>
                <c:pt idx="1845">
                  <c:v>0.7380000000000001</c:v>
                </c:pt>
                <c:pt idx="1846">
                  <c:v>0.73839999999999995</c:v>
                </c:pt>
                <c:pt idx="1847">
                  <c:v>0.73880000000000001</c:v>
                </c:pt>
                <c:pt idx="1848">
                  <c:v>0.73919999999999997</c:v>
                </c:pt>
                <c:pt idx="1849">
                  <c:v>0.73960000000000004</c:v>
                </c:pt>
                <c:pt idx="1850">
                  <c:v>0.74</c:v>
                </c:pt>
                <c:pt idx="1851">
                  <c:v>0.74039999999999995</c:v>
                </c:pt>
                <c:pt idx="1852">
                  <c:v>0.74080000000000001</c:v>
                </c:pt>
                <c:pt idx="1853">
                  <c:v>0.74119999999999997</c:v>
                </c:pt>
                <c:pt idx="1854">
                  <c:v>0.74160000000000004</c:v>
                </c:pt>
                <c:pt idx="1855">
                  <c:v>0.74199999999999999</c:v>
                </c:pt>
                <c:pt idx="1856">
                  <c:v>0.74240000000000006</c:v>
                </c:pt>
                <c:pt idx="1857">
                  <c:v>0.7427999999999999</c:v>
                </c:pt>
                <c:pt idx="1858">
                  <c:v>0.74319999999999997</c:v>
                </c:pt>
                <c:pt idx="1859">
                  <c:v>0.74359999999999993</c:v>
                </c:pt>
                <c:pt idx="1860">
                  <c:v>0.74399999999999999</c:v>
                </c:pt>
                <c:pt idx="1861">
                  <c:v>0.74439999999999995</c:v>
                </c:pt>
                <c:pt idx="1862">
                  <c:v>0.74480000000000002</c:v>
                </c:pt>
                <c:pt idx="1863">
                  <c:v>0.74519999999999997</c:v>
                </c:pt>
                <c:pt idx="1864">
                  <c:v>0.74560000000000004</c:v>
                </c:pt>
                <c:pt idx="1865">
                  <c:v>0.746</c:v>
                </c:pt>
                <c:pt idx="1866">
                  <c:v>0.74640000000000006</c:v>
                </c:pt>
                <c:pt idx="1867">
                  <c:v>0.74680000000000002</c:v>
                </c:pt>
                <c:pt idx="1868">
                  <c:v>0.74719999999999998</c:v>
                </c:pt>
                <c:pt idx="1869">
                  <c:v>0.74759999999999993</c:v>
                </c:pt>
                <c:pt idx="1870">
                  <c:v>0.748</c:v>
                </c:pt>
                <c:pt idx="1871">
                  <c:v>0.74839999999999995</c:v>
                </c:pt>
                <c:pt idx="1872">
                  <c:v>0.74880000000000002</c:v>
                </c:pt>
                <c:pt idx="1873">
                  <c:v>0.74919999999999998</c:v>
                </c:pt>
                <c:pt idx="1874">
                  <c:v>0.74960000000000004</c:v>
                </c:pt>
                <c:pt idx="1875">
                  <c:v>0.75</c:v>
                </c:pt>
                <c:pt idx="1876">
                  <c:v>0.75040000000000007</c:v>
                </c:pt>
                <c:pt idx="1877">
                  <c:v>0.75080000000000002</c:v>
                </c:pt>
                <c:pt idx="1878">
                  <c:v>0.75120000000000009</c:v>
                </c:pt>
                <c:pt idx="1879">
                  <c:v>0.75159999999999993</c:v>
                </c:pt>
                <c:pt idx="1880">
                  <c:v>0.752</c:v>
                </c:pt>
                <c:pt idx="1881">
                  <c:v>0.75239999999999996</c:v>
                </c:pt>
                <c:pt idx="1882">
                  <c:v>0.75280000000000002</c:v>
                </c:pt>
                <c:pt idx="1883">
                  <c:v>0.75319999999999998</c:v>
                </c:pt>
                <c:pt idx="1884">
                  <c:v>0.75360000000000005</c:v>
                </c:pt>
                <c:pt idx="1885">
                  <c:v>0.754</c:v>
                </c:pt>
                <c:pt idx="1886">
                  <c:v>0.75439999999999996</c:v>
                </c:pt>
                <c:pt idx="1887">
                  <c:v>0.75480000000000003</c:v>
                </c:pt>
                <c:pt idx="1888">
                  <c:v>0.75519999999999998</c:v>
                </c:pt>
                <c:pt idx="1889">
                  <c:v>0.75560000000000005</c:v>
                </c:pt>
                <c:pt idx="1890">
                  <c:v>0.75600000000000001</c:v>
                </c:pt>
                <c:pt idx="1891">
                  <c:v>0.75639999999999996</c:v>
                </c:pt>
                <c:pt idx="1892">
                  <c:v>0.75679999999999992</c:v>
                </c:pt>
                <c:pt idx="1893">
                  <c:v>0.75719999999999998</c:v>
                </c:pt>
                <c:pt idx="1894">
                  <c:v>0.75759999999999994</c:v>
                </c:pt>
                <c:pt idx="1895">
                  <c:v>0.75800000000000001</c:v>
                </c:pt>
                <c:pt idx="1896">
                  <c:v>0.75839999999999996</c:v>
                </c:pt>
                <c:pt idx="1897">
                  <c:v>0.75880000000000003</c:v>
                </c:pt>
                <c:pt idx="1898">
                  <c:v>0.75919999999999999</c:v>
                </c:pt>
                <c:pt idx="1899">
                  <c:v>0.75960000000000005</c:v>
                </c:pt>
                <c:pt idx="1900">
                  <c:v>0.76</c:v>
                </c:pt>
                <c:pt idx="1901">
                  <c:v>0.76040000000000008</c:v>
                </c:pt>
                <c:pt idx="1902">
                  <c:v>0.76079999999999992</c:v>
                </c:pt>
                <c:pt idx="1903">
                  <c:v>0.76119999999999999</c:v>
                </c:pt>
                <c:pt idx="1904">
                  <c:v>0.76159999999999994</c:v>
                </c:pt>
                <c:pt idx="1905">
                  <c:v>0.76200000000000001</c:v>
                </c:pt>
                <c:pt idx="1906">
                  <c:v>0.76239999999999997</c:v>
                </c:pt>
                <c:pt idx="1907">
                  <c:v>0.76280000000000003</c:v>
                </c:pt>
                <c:pt idx="1908">
                  <c:v>0.76319999999999999</c:v>
                </c:pt>
                <c:pt idx="1909">
                  <c:v>0.76360000000000006</c:v>
                </c:pt>
                <c:pt idx="1910">
                  <c:v>0.76400000000000001</c:v>
                </c:pt>
                <c:pt idx="1911">
                  <c:v>0.76440000000000008</c:v>
                </c:pt>
                <c:pt idx="1912">
                  <c:v>0.76480000000000004</c:v>
                </c:pt>
                <c:pt idx="1913">
                  <c:v>0.76519999999999999</c:v>
                </c:pt>
                <c:pt idx="1914">
                  <c:v>0.76559999999999995</c:v>
                </c:pt>
                <c:pt idx="1915">
                  <c:v>0.76600000000000001</c:v>
                </c:pt>
                <c:pt idx="1916">
                  <c:v>0.76639999999999997</c:v>
                </c:pt>
                <c:pt idx="1917">
                  <c:v>0.76680000000000004</c:v>
                </c:pt>
                <c:pt idx="1918">
                  <c:v>0.76719999999999999</c:v>
                </c:pt>
                <c:pt idx="1919">
                  <c:v>0.76760000000000006</c:v>
                </c:pt>
                <c:pt idx="1920">
                  <c:v>0.76800000000000002</c:v>
                </c:pt>
                <c:pt idx="1921">
                  <c:v>0.76840000000000008</c:v>
                </c:pt>
                <c:pt idx="1922">
                  <c:v>0.76880000000000004</c:v>
                </c:pt>
                <c:pt idx="1923">
                  <c:v>0.76919999999999999</c:v>
                </c:pt>
                <c:pt idx="1924">
                  <c:v>0.76959999999999995</c:v>
                </c:pt>
                <c:pt idx="1925">
                  <c:v>0.76999999999999991</c:v>
                </c:pt>
                <c:pt idx="1926">
                  <c:v>0.77039999999999997</c:v>
                </c:pt>
                <c:pt idx="1927">
                  <c:v>0.77079999999999993</c:v>
                </c:pt>
                <c:pt idx="1928">
                  <c:v>0.7712</c:v>
                </c:pt>
                <c:pt idx="1929">
                  <c:v>0.77159999999999995</c:v>
                </c:pt>
                <c:pt idx="1930">
                  <c:v>0.77200000000000002</c:v>
                </c:pt>
                <c:pt idx="1931">
                  <c:v>0.77239999999999998</c:v>
                </c:pt>
                <c:pt idx="1932">
                  <c:v>0.77280000000000004</c:v>
                </c:pt>
                <c:pt idx="1933">
                  <c:v>0.7732</c:v>
                </c:pt>
                <c:pt idx="1934">
                  <c:v>0.77360000000000007</c:v>
                </c:pt>
                <c:pt idx="1935">
                  <c:v>0.77399999999999991</c:v>
                </c:pt>
                <c:pt idx="1936">
                  <c:v>0.77439999999999998</c:v>
                </c:pt>
                <c:pt idx="1937">
                  <c:v>0.77479999999999993</c:v>
                </c:pt>
                <c:pt idx="1938">
                  <c:v>0.7752</c:v>
                </c:pt>
                <c:pt idx="1939">
                  <c:v>0.77559999999999996</c:v>
                </c:pt>
                <c:pt idx="1940">
                  <c:v>0.77600000000000002</c:v>
                </c:pt>
                <c:pt idx="1941">
                  <c:v>0.77639999999999998</c:v>
                </c:pt>
                <c:pt idx="1942">
                  <c:v>0.77680000000000005</c:v>
                </c:pt>
                <c:pt idx="1943">
                  <c:v>0.7772</c:v>
                </c:pt>
                <c:pt idx="1944">
                  <c:v>0.77760000000000007</c:v>
                </c:pt>
                <c:pt idx="1945">
                  <c:v>0.77800000000000002</c:v>
                </c:pt>
                <c:pt idx="1946">
                  <c:v>0.77839999999999998</c:v>
                </c:pt>
                <c:pt idx="1947">
                  <c:v>0.77879999999999994</c:v>
                </c:pt>
                <c:pt idx="1948">
                  <c:v>0.7792</c:v>
                </c:pt>
                <c:pt idx="1949">
                  <c:v>0.77959999999999996</c:v>
                </c:pt>
                <c:pt idx="1950">
                  <c:v>0.78</c:v>
                </c:pt>
                <c:pt idx="1951">
                  <c:v>0.78039999999999998</c:v>
                </c:pt>
                <c:pt idx="1952">
                  <c:v>0.78080000000000005</c:v>
                </c:pt>
                <c:pt idx="1953">
                  <c:v>0.78120000000000001</c:v>
                </c:pt>
                <c:pt idx="1954">
                  <c:v>0.78160000000000007</c:v>
                </c:pt>
                <c:pt idx="1955">
                  <c:v>0.78200000000000003</c:v>
                </c:pt>
                <c:pt idx="1956">
                  <c:v>0.7824000000000001</c:v>
                </c:pt>
                <c:pt idx="1957">
                  <c:v>0.78280000000000005</c:v>
                </c:pt>
                <c:pt idx="1958">
                  <c:v>0.78320000000000001</c:v>
                </c:pt>
                <c:pt idx="1959">
                  <c:v>0.78359999999999996</c:v>
                </c:pt>
                <c:pt idx="1960">
                  <c:v>0.78400000000000003</c:v>
                </c:pt>
                <c:pt idx="1961">
                  <c:v>0.78439999999999999</c:v>
                </c:pt>
                <c:pt idx="1962">
                  <c:v>0.78479999999999994</c:v>
                </c:pt>
                <c:pt idx="1963">
                  <c:v>0.78520000000000001</c:v>
                </c:pt>
                <c:pt idx="1964">
                  <c:v>0.78559999999999997</c:v>
                </c:pt>
                <c:pt idx="1965">
                  <c:v>0.78600000000000003</c:v>
                </c:pt>
                <c:pt idx="1966">
                  <c:v>0.78639999999999999</c:v>
                </c:pt>
                <c:pt idx="1967">
                  <c:v>0.78680000000000005</c:v>
                </c:pt>
                <c:pt idx="1968">
                  <c:v>0.78720000000000001</c:v>
                </c:pt>
                <c:pt idx="1969">
                  <c:v>0.78759999999999997</c:v>
                </c:pt>
                <c:pt idx="1970">
                  <c:v>0.78799999999999992</c:v>
                </c:pt>
                <c:pt idx="1971">
                  <c:v>0.78839999999999999</c:v>
                </c:pt>
                <c:pt idx="1972">
                  <c:v>0.78879999999999995</c:v>
                </c:pt>
                <c:pt idx="1973">
                  <c:v>0.78920000000000001</c:v>
                </c:pt>
                <c:pt idx="1974">
                  <c:v>0.78959999999999997</c:v>
                </c:pt>
                <c:pt idx="1975">
                  <c:v>0.79</c:v>
                </c:pt>
                <c:pt idx="1976">
                  <c:v>0.79039999999999999</c:v>
                </c:pt>
                <c:pt idx="1977">
                  <c:v>0.79080000000000006</c:v>
                </c:pt>
                <c:pt idx="1978">
                  <c:v>0.79120000000000001</c:v>
                </c:pt>
                <c:pt idx="1979">
                  <c:v>0.79160000000000008</c:v>
                </c:pt>
                <c:pt idx="1980">
                  <c:v>0.79199999999999993</c:v>
                </c:pt>
                <c:pt idx="1981">
                  <c:v>0.79239999999999999</c:v>
                </c:pt>
                <c:pt idx="1982">
                  <c:v>0.79279999999999995</c:v>
                </c:pt>
                <c:pt idx="1983">
                  <c:v>0.79320000000000002</c:v>
                </c:pt>
                <c:pt idx="1984">
                  <c:v>0.79359999999999997</c:v>
                </c:pt>
                <c:pt idx="1985">
                  <c:v>0.79400000000000004</c:v>
                </c:pt>
                <c:pt idx="1986">
                  <c:v>0.7944</c:v>
                </c:pt>
                <c:pt idx="1987">
                  <c:v>0.79480000000000006</c:v>
                </c:pt>
                <c:pt idx="1988">
                  <c:v>0.79520000000000002</c:v>
                </c:pt>
                <c:pt idx="1989">
                  <c:v>0.79560000000000008</c:v>
                </c:pt>
                <c:pt idx="1990">
                  <c:v>0.79600000000000004</c:v>
                </c:pt>
                <c:pt idx="1991">
                  <c:v>0.7964</c:v>
                </c:pt>
                <c:pt idx="1992">
                  <c:v>0.79679999999999995</c:v>
                </c:pt>
                <c:pt idx="1993">
                  <c:v>0.79720000000000002</c:v>
                </c:pt>
                <c:pt idx="1994">
                  <c:v>0.79759999999999998</c:v>
                </c:pt>
                <c:pt idx="1995">
                  <c:v>0.79800000000000004</c:v>
                </c:pt>
                <c:pt idx="1996">
                  <c:v>0.7984</c:v>
                </c:pt>
                <c:pt idx="1997">
                  <c:v>0.79879999999999995</c:v>
                </c:pt>
                <c:pt idx="1998">
                  <c:v>0.79920000000000002</c:v>
                </c:pt>
                <c:pt idx="1999">
                  <c:v>0.79959999999999998</c:v>
                </c:pt>
                <c:pt idx="2000">
                  <c:v>0.8</c:v>
                </c:pt>
                <c:pt idx="2001">
                  <c:v>0.8004</c:v>
                </c:pt>
                <c:pt idx="2002">
                  <c:v>0.80079999999999996</c:v>
                </c:pt>
                <c:pt idx="2003">
                  <c:v>0.80119999999999991</c:v>
                </c:pt>
                <c:pt idx="2004">
                  <c:v>0.80159999999999998</c:v>
                </c:pt>
                <c:pt idx="2005">
                  <c:v>0.80199999999999994</c:v>
                </c:pt>
                <c:pt idx="2006">
                  <c:v>0.8024</c:v>
                </c:pt>
                <c:pt idx="2007">
                  <c:v>0.80279999999999996</c:v>
                </c:pt>
                <c:pt idx="2008">
                  <c:v>0.80320000000000003</c:v>
                </c:pt>
                <c:pt idx="2009">
                  <c:v>0.80359999999999998</c:v>
                </c:pt>
                <c:pt idx="2010">
                  <c:v>0.80400000000000005</c:v>
                </c:pt>
                <c:pt idx="2011">
                  <c:v>0.8044</c:v>
                </c:pt>
                <c:pt idx="2012">
                  <c:v>0.80480000000000007</c:v>
                </c:pt>
                <c:pt idx="2013">
                  <c:v>0.80519999999999992</c:v>
                </c:pt>
                <c:pt idx="2014">
                  <c:v>0.80559999999999998</c:v>
                </c:pt>
                <c:pt idx="2015">
                  <c:v>0.80599999999999994</c:v>
                </c:pt>
                <c:pt idx="2016">
                  <c:v>0.80640000000000001</c:v>
                </c:pt>
                <c:pt idx="2017">
                  <c:v>0.80679999999999996</c:v>
                </c:pt>
                <c:pt idx="2018">
                  <c:v>0.80720000000000003</c:v>
                </c:pt>
                <c:pt idx="2019">
                  <c:v>0.80759999999999998</c:v>
                </c:pt>
                <c:pt idx="2020">
                  <c:v>0.80800000000000005</c:v>
                </c:pt>
                <c:pt idx="2021">
                  <c:v>0.80840000000000001</c:v>
                </c:pt>
                <c:pt idx="2022">
                  <c:v>0.80880000000000007</c:v>
                </c:pt>
                <c:pt idx="2023">
                  <c:v>0.80920000000000003</c:v>
                </c:pt>
                <c:pt idx="2024">
                  <c:v>0.80959999999999999</c:v>
                </c:pt>
                <c:pt idx="2025">
                  <c:v>0.80999999999999994</c:v>
                </c:pt>
                <c:pt idx="2026">
                  <c:v>0.81040000000000001</c:v>
                </c:pt>
                <c:pt idx="2027">
                  <c:v>0.81079999999999997</c:v>
                </c:pt>
                <c:pt idx="2028">
                  <c:v>0.81120000000000003</c:v>
                </c:pt>
                <c:pt idx="2029">
                  <c:v>0.81159999999999999</c:v>
                </c:pt>
                <c:pt idx="2030">
                  <c:v>0.81200000000000006</c:v>
                </c:pt>
                <c:pt idx="2031">
                  <c:v>0.81240000000000001</c:v>
                </c:pt>
                <c:pt idx="2032">
                  <c:v>0.81280000000000008</c:v>
                </c:pt>
                <c:pt idx="2033">
                  <c:v>0.81320000000000003</c:v>
                </c:pt>
                <c:pt idx="2034">
                  <c:v>0.81359999999999999</c:v>
                </c:pt>
                <c:pt idx="2035">
                  <c:v>0.81400000000000006</c:v>
                </c:pt>
                <c:pt idx="2036">
                  <c:v>0.8143999999999999</c:v>
                </c:pt>
                <c:pt idx="2037">
                  <c:v>0.81479999999999997</c:v>
                </c:pt>
                <c:pt idx="2038">
                  <c:v>0.81519999999999992</c:v>
                </c:pt>
                <c:pt idx="2039">
                  <c:v>0.81559999999999999</c:v>
                </c:pt>
                <c:pt idx="2040">
                  <c:v>0.81599999999999995</c:v>
                </c:pt>
                <c:pt idx="2041">
                  <c:v>0.81640000000000001</c:v>
                </c:pt>
                <c:pt idx="2042">
                  <c:v>0.81679999999999997</c:v>
                </c:pt>
                <c:pt idx="2043">
                  <c:v>0.81720000000000004</c:v>
                </c:pt>
                <c:pt idx="2044">
                  <c:v>0.81759999999999999</c:v>
                </c:pt>
                <c:pt idx="2045">
                  <c:v>0.81800000000000006</c:v>
                </c:pt>
                <c:pt idx="2046">
                  <c:v>0.81840000000000002</c:v>
                </c:pt>
                <c:pt idx="2047">
                  <c:v>0.81879999999999997</c:v>
                </c:pt>
                <c:pt idx="2048">
                  <c:v>0.81919999999999993</c:v>
                </c:pt>
                <c:pt idx="2049">
                  <c:v>0.8196</c:v>
                </c:pt>
                <c:pt idx="2050">
                  <c:v>0.82</c:v>
                </c:pt>
                <c:pt idx="2051">
                  <c:v>0.82040000000000002</c:v>
                </c:pt>
                <c:pt idx="2052">
                  <c:v>0.82079999999999997</c:v>
                </c:pt>
                <c:pt idx="2053">
                  <c:v>0.82120000000000004</c:v>
                </c:pt>
                <c:pt idx="2054">
                  <c:v>0.8216</c:v>
                </c:pt>
                <c:pt idx="2055">
                  <c:v>0.82200000000000006</c:v>
                </c:pt>
                <c:pt idx="2056">
                  <c:v>0.82240000000000002</c:v>
                </c:pt>
                <c:pt idx="2057">
                  <c:v>0.82280000000000009</c:v>
                </c:pt>
                <c:pt idx="2058">
                  <c:v>0.82319999999999993</c:v>
                </c:pt>
                <c:pt idx="2059">
                  <c:v>0.8236</c:v>
                </c:pt>
                <c:pt idx="2060">
                  <c:v>0.82399999999999995</c:v>
                </c:pt>
                <c:pt idx="2061">
                  <c:v>0.82440000000000002</c:v>
                </c:pt>
                <c:pt idx="2062">
                  <c:v>0.82479999999999998</c:v>
                </c:pt>
                <c:pt idx="2063">
                  <c:v>0.82520000000000004</c:v>
                </c:pt>
                <c:pt idx="2064">
                  <c:v>0.8256</c:v>
                </c:pt>
                <c:pt idx="2065">
                  <c:v>0.82600000000000007</c:v>
                </c:pt>
                <c:pt idx="2066">
                  <c:v>0.82640000000000002</c:v>
                </c:pt>
                <c:pt idx="2067">
                  <c:v>0.82680000000000009</c:v>
                </c:pt>
                <c:pt idx="2068">
                  <c:v>0.82720000000000005</c:v>
                </c:pt>
                <c:pt idx="2069">
                  <c:v>0.8276</c:v>
                </c:pt>
                <c:pt idx="2070">
                  <c:v>0.82799999999999996</c:v>
                </c:pt>
                <c:pt idx="2071">
                  <c:v>0.82840000000000003</c:v>
                </c:pt>
                <c:pt idx="2072">
                  <c:v>0.82879999999999998</c:v>
                </c:pt>
                <c:pt idx="2073">
                  <c:v>0.82919999999999994</c:v>
                </c:pt>
                <c:pt idx="2074">
                  <c:v>0.8296</c:v>
                </c:pt>
                <c:pt idx="2075">
                  <c:v>0.83</c:v>
                </c:pt>
                <c:pt idx="2076">
                  <c:v>0.83040000000000003</c:v>
                </c:pt>
                <c:pt idx="2077">
                  <c:v>0.83079999999999998</c:v>
                </c:pt>
                <c:pt idx="2078">
                  <c:v>0.83120000000000005</c:v>
                </c:pt>
                <c:pt idx="2079">
                  <c:v>0.83160000000000001</c:v>
                </c:pt>
                <c:pt idx="2080">
                  <c:v>0.83199999999999996</c:v>
                </c:pt>
                <c:pt idx="2081">
                  <c:v>0.83239999999999992</c:v>
                </c:pt>
                <c:pt idx="2082">
                  <c:v>0.83279999999999998</c:v>
                </c:pt>
                <c:pt idx="2083">
                  <c:v>0.83319999999999994</c:v>
                </c:pt>
                <c:pt idx="2084">
                  <c:v>0.83360000000000001</c:v>
                </c:pt>
                <c:pt idx="2085">
                  <c:v>0.83399999999999996</c:v>
                </c:pt>
                <c:pt idx="2086">
                  <c:v>0.83440000000000003</c:v>
                </c:pt>
                <c:pt idx="2087">
                  <c:v>0.83479999999999999</c:v>
                </c:pt>
                <c:pt idx="2088">
                  <c:v>0.83520000000000005</c:v>
                </c:pt>
                <c:pt idx="2089">
                  <c:v>0.83560000000000001</c:v>
                </c:pt>
                <c:pt idx="2090">
                  <c:v>0.83600000000000008</c:v>
                </c:pt>
                <c:pt idx="2091">
                  <c:v>0.83639999999999992</c:v>
                </c:pt>
                <c:pt idx="2092">
                  <c:v>0.83679999999999999</c:v>
                </c:pt>
                <c:pt idx="2093">
                  <c:v>0.83719999999999994</c:v>
                </c:pt>
                <c:pt idx="2094">
                  <c:v>0.83760000000000001</c:v>
                </c:pt>
                <c:pt idx="2095">
                  <c:v>0.83799999999999997</c:v>
                </c:pt>
                <c:pt idx="2096">
                  <c:v>0.83840000000000003</c:v>
                </c:pt>
                <c:pt idx="2097">
                  <c:v>0.83879999999999999</c:v>
                </c:pt>
                <c:pt idx="2098">
                  <c:v>0.83920000000000006</c:v>
                </c:pt>
                <c:pt idx="2099">
                  <c:v>0.83960000000000001</c:v>
                </c:pt>
                <c:pt idx="2100">
                  <c:v>0.84000000000000008</c:v>
                </c:pt>
                <c:pt idx="2101">
                  <c:v>0.84040000000000004</c:v>
                </c:pt>
                <c:pt idx="2102">
                  <c:v>0.84079999999999999</c:v>
                </c:pt>
                <c:pt idx="2103">
                  <c:v>0.84119999999999995</c:v>
                </c:pt>
                <c:pt idx="2104">
                  <c:v>0.84160000000000001</c:v>
                </c:pt>
                <c:pt idx="2105">
                  <c:v>0.84199999999999997</c:v>
                </c:pt>
                <c:pt idx="2106">
                  <c:v>0.84240000000000004</c:v>
                </c:pt>
                <c:pt idx="2107">
                  <c:v>0.84279999999999999</c:v>
                </c:pt>
                <c:pt idx="2108">
                  <c:v>0.84319999999999995</c:v>
                </c:pt>
                <c:pt idx="2109">
                  <c:v>0.84360000000000002</c:v>
                </c:pt>
                <c:pt idx="2110">
                  <c:v>0.84399999999999997</c:v>
                </c:pt>
                <c:pt idx="2111">
                  <c:v>0.84440000000000004</c:v>
                </c:pt>
                <c:pt idx="2112">
                  <c:v>0.8448</c:v>
                </c:pt>
                <c:pt idx="2113">
                  <c:v>0.84520000000000006</c:v>
                </c:pt>
                <c:pt idx="2114">
                  <c:v>0.84559999999999991</c:v>
                </c:pt>
                <c:pt idx="2115">
                  <c:v>0.84599999999999997</c:v>
                </c:pt>
                <c:pt idx="2116">
                  <c:v>0.84639999999999993</c:v>
                </c:pt>
                <c:pt idx="2117">
                  <c:v>0.8468</c:v>
                </c:pt>
                <c:pt idx="2118">
                  <c:v>0.84719999999999995</c:v>
                </c:pt>
                <c:pt idx="2119">
                  <c:v>0.84760000000000002</c:v>
                </c:pt>
                <c:pt idx="2120">
                  <c:v>0.84799999999999998</c:v>
                </c:pt>
                <c:pt idx="2121">
                  <c:v>0.84840000000000004</c:v>
                </c:pt>
                <c:pt idx="2122">
                  <c:v>0.8488</c:v>
                </c:pt>
                <c:pt idx="2123">
                  <c:v>0.84920000000000007</c:v>
                </c:pt>
                <c:pt idx="2124">
                  <c:v>0.84960000000000002</c:v>
                </c:pt>
                <c:pt idx="2125">
                  <c:v>0.85</c:v>
                </c:pt>
                <c:pt idx="2126">
                  <c:v>0.85039999999999993</c:v>
                </c:pt>
                <c:pt idx="2127">
                  <c:v>0.8508</c:v>
                </c:pt>
                <c:pt idx="2128">
                  <c:v>0.85119999999999996</c:v>
                </c:pt>
                <c:pt idx="2129">
                  <c:v>0.85160000000000002</c:v>
                </c:pt>
                <c:pt idx="2130">
                  <c:v>0.85199999999999998</c:v>
                </c:pt>
                <c:pt idx="2131">
                  <c:v>0.85240000000000005</c:v>
                </c:pt>
                <c:pt idx="2132">
                  <c:v>0.8528</c:v>
                </c:pt>
                <c:pt idx="2133">
                  <c:v>0.85320000000000007</c:v>
                </c:pt>
                <c:pt idx="2134">
                  <c:v>0.85360000000000003</c:v>
                </c:pt>
                <c:pt idx="2135">
                  <c:v>0.85400000000000009</c:v>
                </c:pt>
                <c:pt idx="2136">
                  <c:v>0.85439999999999994</c:v>
                </c:pt>
                <c:pt idx="2137">
                  <c:v>0.8548</c:v>
                </c:pt>
                <c:pt idx="2138">
                  <c:v>0.85519999999999996</c:v>
                </c:pt>
                <c:pt idx="2139">
                  <c:v>0.85560000000000003</c:v>
                </c:pt>
                <c:pt idx="2140">
                  <c:v>0.85599999999999998</c:v>
                </c:pt>
                <c:pt idx="2141">
                  <c:v>0.85640000000000005</c:v>
                </c:pt>
                <c:pt idx="2142">
                  <c:v>0.85680000000000001</c:v>
                </c:pt>
                <c:pt idx="2143">
                  <c:v>0.85720000000000007</c:v>
                </c:pt>
                <c:pt idx="2144">
                  <c:v>0.85760000000000003</c:v>
                </c:pt>
                <c:pt idx="2145">
                  <c:v>0.85799999999999998</c:v>
                </c:pt>
                <c:pt idx="2146">
                  <c:v>0.85840000000000005</c:v>
                </c:pt>
                <c:pt idx="2147">
                  <c:v>0.8587999999999999</c:v>
                </c:pt>
                <c:pt idx="2148">
                  <c:v>0.85919999999999996</c:v>
                </c:pt>
                <c:pt idx="2149">
                  <c:v>0.85959999999999992</c:v>
                </c:pt>
                <c:pt idx="2150">
                  <c:v>0.86</c:v>
                </c:pt>
                <c:pt idx="2151">
                  <c:v>0.86039999999999994</c:v>
                </c:pt>
                <c:pt idx="2152">
                  <c:v>0.86080000000000001</c:v>
                </c:pt>
                <c:pt idx="2153">
                  <c:v>0.86119999999999997</c:v>
                </c:pt>
                <c:pt idx="2154">
                  <c:v>0.86160000000000003</c:v>
                </c:pt>
                <c:pt idx="2155">
                  <c:v>0.86199999999999999</c:v>
                </c:pt>
                <c:pt idx="2156">
                  <c:v>0.86240000000000006</c:v>
                </c:pt>
                <c:pt idx="2157">
                  <c:v>0.86280000000000001</c:v>
                </c:pt>
                <c:pt idx="2158">
                  <c:v>0.86319999999999997</c:v>
                </c:pt>
                <c:pt idx="2159">
                  <c:v>0.86359999999999992</c:v>
                </c:pt>
                <c:pt idx="2160">
                  <c:v>0.86399999999999999</c:v>
                </c:pt>
                <c:pt idx="2161">
                  <c:v>0.86439999999999995</c:v>
                </c:pt>
                <c:pt idx="2162">
                  <c:v>0.86480000000000001</c:v>
                </c:pt>
                <c:pt idx="2163">
                  <c:v>0.86519999999999997</c:v>
                </c:pt>
                <c:pt idx="2164">
                  <c:v>0.86560000000000004</c:v>
                </c:pt>
                <c:pt idx="2165">
                  <c:v>0.86599999999999999</c:v>
                </c:pt>
                <c:pt idx="2166">
                  <c:v>0.86640000000000006</c:v>
                </c:pt>
                <c:pt idx="2167">
                  <c:v>0.86680000000000001</c:v>
                </c:pt>
                <c:pt idx="2168">
                  <c:v>0.86720000000000008</c:v>
                </c:pt>
                <c:pt idx="2169">
                  <c:v>0.86759999999999993</c:v>
                </c:pt>
                <c:pt idx="2170">
                  <c:v>0.86799999999999999</c:v>
                </c:pt>
                <c:pt idx="2171">
                  <c:v>0.86839999999999995</c:v>
                </c:pt>
                <c:pt idx="2172">
                  <c:v>0.86880000000000002</c:v>
                </c:pt>
                <c:pt idx="2173">
                  <c:v>0.86919999999999997</c:v>
                </c:pt>
                <c:pt idx="2174">
                  <c:v>0.86960000000000004</c:v>
                </c:pt>
                <c:pt idx="2175">
                  <c:v>0.87</c:v>
                </c:pt>
                <c:pt idx="2176">
                  <c:v>0.87040000000000006</c:v>
                </c:pt>
                <c:pt idx="2177">
                  <c:v>0.87080000000000002</c:v>
                </c:pt>
                <c:pt idx="2178">
                  <c:v>0.87120000000000009</c:v>
                </c:pt>
                <c:pt idx="2179">
                  <c:v>0.87160000000000004</c:v>
                </c:pt>
                <c:pt idx="2180">
                  <c:v>0.87200000000000011</c:v>
                </c:pt>
                <c:pt idx="2181">
                  <c:v>0.87239999999999995</c:v>
                </c:pt>
                <c:pt idx="2182">
                  <c:v>0.87280000000000002</c:v>
                </c:pt>
                <c:pt idx="2183">
                  <c:v>0.87319999999999998</c:v>
                </c:pt>
                <c:pt idx="2184">
                  <c:v>0.87359999999999993</c:v>
                </c:pt>
                <c:pt idx="2185">
                  <c:v>0.874</c:v>
                </c:pt>
                <c:pt idx="2186">
                  <c:v>0.87439999999999996</c:v>
                </c:pt>
                <c:pt idx="2187">
                  <c:v>0.87480000000000002</c:v>
                </c:pt>
                <c:pt idx="2188">
                  <c:v>0.87519999999999998</c:v>
                </c:pt>
                <c:pt idx="2189">
                  <c:v>0.87560000000000004</c:v>
                </c:pt>
                <c:pt idx="2190">
                  <c:v>0.876</c:v>
                </c:pt>
                <c:pt idx="2191">
                  <c:v>0.87640000000000007</c:v>
                </c:pt>
                <c:pt idx="2192">
                  <c:v>0.87679999999999991</c:v>
                </c:pt>
                <c:pt idx="2193">
                  <c:v>0.87719999999999998</c:v>
                </c:pt>
                <c:pt idx="2194">
                  <c:v>0.87759999999999994</c:v>
                </c:pt>
                <c:pt idx="2195">
                  <c:v>0.878</c:v>
                </c:pt>
                <c:pt idx="2196">
                  <c:v>0.87839999999999996</c:v>
                </c:pt>
                <c:pt idx="2197">
                  <c:v>0.87880000000000003</c:v>
                </c:pt>
                <c:pt idx="2198">
                  <c:v>0.87919999999999998</c:v>
                </c:pt>
                <c:pt idx="2199">
                  <c:v>0.87960000000000005</c:v>
                </c:pt>
                <c:pt idx="2200">
                  <c:v>0.88</c:v>
                </c:pt>
                <c:pt idx="2201">
                  <c:v>0.88040000000000007</c:v>
                </c:pt>
                <c:pt idx="2202">
                  <c:v>0.88080000000000003</c:v>
                </c:pt>
                <c:pt idx="2203">
                  <c:v>0.88119999999999998</c:v>
                </c:pt>
                <c:pt idx="2204">
                  <c:v>0.88159999999999994</c:v>
                </c:pt>
                <c:pt idx="2205">
                  <c:v>0.88200000000000001</c:v>
                </c:pt>
                <c:pt idx="2206">
                  <c:v>0.88239999999999996</c:v>
                </c:pt>
                <c:pt idx="2207">
                  <c:v>0.88280000000000003</c:v>
                </c:pt>
                <c:pt idx="2208">
                  <c:v>0.88319999999999999</c:v>
                </c:pt>
                <c:pt idx="2209">
                  <c:v>0.88360000000000005</c:v>
                </c:pt>
                <c:pt idx="2210">
                  <c:v>0.88400000000000001</c:v>
                </c:pt>
                <c:pt idx="2211">
                  <c:v>0.88440000000000007</c:v>
                </c:pt>
                <c:pt idx="2212">
                  <c:v>0.88480000000000003</c:v>
                </c:pt>
                <c:pt idx="2213">
                  <c:v>0.8852000000000001</c:v>
                </c:pt>
                <c:pt idx="2214">
                  <c:v>0.88559999999999994</c:v>
                </c:pt>
                <c:pt idx="2215">
                  <c:v>0.88600000000000001</c:v>
                </c:pt>
                <c:pt idx="2216">
                  <c:v>0.88639999999999997</c:v>
                </c:pt>
                <c:pt idx="2217">
                  <c:v>0.88680000000000003</c:v>
                </c:pt>
                <c:pt idx="2218">
                  <c:v>0.88719999999999999</c:v>
                </c:pt>
                <c:pt idx="2219">
                  <c:v>0.88759999999999994</c:v>
                </c:pt>
                <c:pt idx="2220">
                  <c:v>0.88800000000000001</c:v>
                </c:pt>
                <c:pt idx="2221">
                  <c:v>0.88839999999999997</c:v>
                </c:pt>
                <c:pt idx="2222">
                  <c:v>0.88880000000000003</c:v>
                </c:pt>
                <c:pt idx="2223">
                  <c:v>0.88919999999999999</c:v>
                </c:pt>
                <c:pt idx="2224">
                  <c:v>0.88960000000000006</c:v>
                </c:pt>
                <c:pt idx="2225">
                  <c:v>0.8899999999999999</c:v>
                </c:pt>
                <c:pt idx="2226">
                  <c:v>0.89039999999999997</c:v>
                </c:pt>
                <c:pt idx="2227">
                  <c:v>0.89079999999999993</c:v>
                </c:pt>
                <c:pt idx="2228">
                  <c:v>0.89119999999999999</c:v>
                </c:pt>
                <c:pt idx="2229">
                  <c:v>0.89159999999999995</c:v>
                </c:pt>
              </c:numCache>
            </c:numRef>
          </c:xVal>
          <c:yVal>
            <c:numRef>
              <c:f>'Time of Arrival Spectra'!$AW$2:$AW$2231</c:f>
              <c:numCache>
                <c:formatCode>General</c:formatCode>
                <c:ptCount val="2230"/>
                <c:pt idx="0">
                  <c:v>0.05</c:v>
                </c:pt>
                <c:pt idx="1">
                  <c:v>0.05</c:v>
                </c:pt>
                <c:pt idx="2">
                  <c:v>0.05</c:v>
                </c:pt>
                <c:pt idx="3">
                  <c:v>0.05</c:v>
                </c:pt>
                <c:pt idx="4">
                  <c:v>0.05</c:v>
                </c:pt>
                <c:pt idx="5">
                  <c:v>0.05</c:v>
                </c:pt>
                <c:pt idx="6">
                  <c:v>0.05</c:v>
                </c:pt>
                <c:pt idx="7">
                  <c:v>0.05</c:v>
                </c:pt>
                <c:pt idx="8">
                  <c:v>0.05</c:v>
                </c:pt>
                <c:pt idx="9">
                  <c:v>0.05</c:v>
                </c:pt>
                <c:pt idx="10">
                  <c:v>0.05</c:v>
                </c:pt>
                <c:pt idx="11">
                  <c:v>0.05</c:v>
                </c:pt>
                <c:pt idx="12">
                  <c:v>0.05</c:v>
                </c:pt>
                <c:pt idx="13">
                  <c:v>0.05</c:v>
                </c:pt>
                <c:pt idx="14">
                  <c:v>0.05</c:v>
                </c:pt>
                <c:pt idx="15">
                  <c:v>0.05</c:v>
                </c:pt>
                <c:pt idx="16">
                  <c:v>0.05</c:v>
                </c:pt>
                <c:pt idx="17">
                  <c:v>0.05</c:v>
                </c:pt>
                <c:pt idx="18">
                  <c:v>0.05</c:v>
                </c:pt>
                <c:pt idx="19">
                  <c:v>0.05</c:v>
                </c:pt>
                <c:pt idx="20">
                  <c:v>0.05</c:v>
                </c:pt>
                <c:pt idx="21">
                  <c:v>0.05</c:v>
                </c:pt>
                <c:pt idx="22">
                  <c:v>0.05</c:v>
                </c:pt>
                <c:pt idx="23">
                  <c:v>0.05</c:v>
                </c:pt>
                <c:pt idx="24">
                  <c:v>0.05</c:v>
                </c:pt>
                <c:pt idx="25">
                  <c:v>0.05</c:v>
                </c:pt>
                <c:pt idx="26">
                  <c:v>0.05</c:v>
                </c:pt>
                <c:pt idx="27">
                  <c:v>0.05</c:v>
                </c:pt>
                <c:pt idx="28">
                  <c:v>0.05</c:v>
                </c:pt>
                <c:pt idx="29">
                  <c:v>0.05</c:v>
                </c:pt>
                <c:pt idx="30">
                  <c:v>0.05</c:v>
                </c:pt>
                <c:pt idx="31">
                  <c:v>0.05</c:v>
                </c:pt>
                <c:pt idx="32">
                  <c:v>0.05</c:v>
                </c:pt>
                <c:pt idx="33">
                  <c:v>0.05</c:v>
                </c:pt>
                <c:pt idx="34">
                  <c:v>0.05</c:v>
                </c:pt>
                <c:pt idx="35">
                  <c:v>0.05</c:v>
                </c:pt>
                <c:pt idx="36">
                  <c:v>0.05</c:v>
                </c:pt>
                <c:pt idx="37">
                  <c:v>0.05</c:v>
                </c:pt>
                <c:pt idx="38">
                  <c:v>0.05</c:v>
                </c:pt>
                <c:pt idx="39">
                  <c:v>0.05</c:v>
                </c:pt>
                <c:pt idx="40">
                  <c:v>0.05</c:v>
                </c:pt>
                <c:pt idx="41">
                  <c:v>0.05</c:v>
                </c:pt>
                <c:pt idx="42">
                  <c:v>0.05</c:v>
                </c:pt>
                <c:pt idx="43">
                  <c:v>0.05</c:v>
                </c:pt>
                <c:pt idx="44">
                  <c:v>0.05</c:v>
                </c:pt>
                <c:pt idx="45">
                  <c:v>0.05</c:v>
                </c:pt>
                <c:pt idx="46">
                  <c:v>0.05</c:v>
                </c:pt>
                <c:pt idx="47">
                  <c:v>0.05</c:v>
                </c:pt>
                <c:pt idx="48">
                  <c:v>0.05</c:v>
                </c:pt>
                <c:pt idx="49">
                  <c:v>0.05</c:v>
                </c:pt>
                <c:pt idx="50">
                  <c:v>0.05</c:v>
                </c:pt>
                <c:pt idx="51">
                  <c:v>0.05</c:v>
                </c:pt>
                <c:pt idx="52">
                  <c:v>0.05</c:v>
                </c:pt>
                <c:pt idx="53">
                  <c:v>0.05</c:v>
                </c:pt>
                <c:pt idx="54">
                  <c:v>0.05</c:v>
                </c:pt>
                <c:pt idx="55">
                  <c:v>0.05</c:v>
                </c:pt>
                <c:pt idx="56">
                  <c:v>0.05</c:v>
                </c:pt>
                <c:pt idx="57">
                  <c:v>0.05</c:v>
                </c:pt>
                <c:pt idx="58">
                  <c:v>0.05</c:v>
                </c:pt>
                <c:pt idx="59">
                  <c:v>0.05</c:v>
                </c:pt>
                <c:pt idx="60">
                  <c:v>0.05</c:v>
                </c:pt>
                <c:pt idx="61">
                  <c:v>0.05</c:v>
                </c:pt>
                <c:pt idx="62">
                  <c:v>0.05</c:v>
                </c:pt>
                <c:pt idx="63">
                  <c:v>0.05</c:v>
                </c:pt>
                <c:pt idx="64">
                  <c:v>0.05</c:v>
                </c:pt>
                <c:pt idx="65">
                  <c:v>0.05</c:v>
                </c:pt>
                <c:pt idx="66">
                  <c:v>0.05</c:v>
                </c:pt>
                <c:pt idx="67">
                  <c:v>0.05</c:v>
                </c:pt>
                <c:pt idx="68">
                  <c:v>0.05</c:v>
                </c:pt>
                <c:pt idx="69">
                  <c:v>0.05</c:v>
                </c:pt>
                <c:pt idx="70">
                  <c:v>0.05</c:v>
                </c:pt>
                <c:pt idx="71">
                  <c:v>0.05</c:v>
                </c:pt>
                <c:pt idx="72">
                  <c:v>0.05</c:v>
                </c:pt>
                <c:pt idx="73">
                  <c:v>0.05</c:v>
                </c:pt>
                <c:pt idx="74">
                  <c:v>0.05</c:v>
                </c:pt>
                <c:pt idx="75">
                  <c:v>0.05</c:v>
                </c:pt>
                <c:pt idx="76">
                  <c:v>0.05</c:v>
                </c:pt>
                <c:pt idx="77">
                  <c:v>0.05</c:v>
                </c:pt>
                <c:pt idx="78">
                  <c:v>0.05</c:v>
                </c:pt>
                <c:pt idx="79">
                  <c:v>0.05</c:v>
                </c:pt>
                <c:pt idx="80">
                  <c:v>0.05</c:v>
                </c:pt>
                <c:pt idx="81">
                  <c:v>0.05</c:v>
                </c:pt>
                <c:pt idx="82">
                  <c:v>0.05</c:v>
                </c:pt>
                <c:pt idx="83">
                  <c:v>0.05</c:v>
                </c:pt>
                <c:pt idx="84">
                  <c:v>0.05</c:v>
                </c:pt>
                <c:pt idx="85">
                  <c:v>0.05</c:v>
                </c:pt>
                <c:pt idx="86">
                  <c:v>0.05</c:v>
                </c:pt>
                <c:pt idx="87">
                  <c:v>0.05</c:v>
                </c:pt>
                <c:pt idx="88">
                  <c:v>0.05</c:v>
                </c:pt>
                <c:pt idx="89">
                  <c:v>0.05</c:v>
                </c:pt>
                <c:pt idx="90">
                  <c:v>0.05</c:v>
                </c:pt>
                <c:pt idx="91">
                  <c:v>0.05</c:v>
                </c:pt>
                <c:pt idx="92">
                  <c:v>0.05</c:v>
                </c:pt>
                <c:pt idx="93">
                  <c:v>0.05</c:v>
                </c:pt>
                <c:pt idx="94">
                  <c:v>0.05</c:v>
                </c:pt>
                <c:pt idx="95">
                  <c:v>0.05</c:v>
                </c:pt>
                <c:pt idx="96">
                  <c:v>0.05</c:v>
                </c:pt>
                <c:pt idx="97">
                  <c:v>0.05</c:v>
                </c:pt>
                <c:pt idx="98">
                  <c:v>0.05</c:v>
                </c:pt>
                <c:pt idx="99">
                  <c:v>0.05</c:v>
                </c:pt>
                <c:pt idx="100">
                  <c:v>0.05</c:v>
                </c:pt>
                <c:pt idx="101">
                  <c:v>0.05</c:v>
                </c:pt>
                <c:pt idx="102">
                  <c:v>0.05</c:v>
                </c:pt>
                <c:pt idx="103">
                  <c:v>0.05</c:v>
                </c:pt>
                <c:pt idx="104">
                  <c:v>0.05</c:v>
                </c:pt>
                <c:pt idx="105">
                  <c:v>0.05</c:v>
                </c:pt>
                <c:pt idx="106">
                  <c:v>0.05</c:v>
                </c:pt>
                <c:pt idx="107">
                  <c:v>0.05</c:v>
                </c:pt>
                <c:pt idx="108">
                  <c:v>0.05</c:v>
                </c:pt>
                <c:pt idx="109">
                  <c:v>0.05</c:v>
                </c:pt>
                <c:pt idx="110">
                  <c:v>0.05</c:v>
                </c:pt>
                <c:pt idx="111">
                  <c:v>0.05</c:v>
                </c:pt>
                <c:pt idx="112">
                  <c:v>0.05</c:v>
                </c:pt>
                <c:pt idx="113">
                  <c:v>0.05</c:v>
                </c:pt>
                <c:pt idx="114">
                  <c:v>0.05</c:v>
                </c:pt>
                <c:pt idx="115">
                  <c:v>0.05</c:v>
                </c:pt>
                <c:pt idx="116">
                  <c:v>0.05</c:v>
                </c:pt>
                <c:pt idx="117">
                  <c:v>0.05</c:v>
                </c:pt>
                <c:pt idx="118">
                  <c:v>0.05</c:v>
                </c:pt>
                <c:pt idx="119">
                  <c:v>0.05</c:v>
                </c:pt>
                <c:pt idx="120">
                  <c:v>0.05</c:v>
                </c:pt>
                <c:pt idx="121">
                  <c:v>0.05</c:v>
                </c:pt>
                <c:pt idx="122">
                  <c:v>0.05</c:v>
                </c:pt>
                <c:pt idx="123">
                  <c:v>0.05</c:v>
                </c:pt>
                <c:pt idx="124">
                  <c:v>0.05</c:v>
                </c:pt>
                <c:pt idx="125">
                  <c:v>0.05</c:v>
                </c:pt>
                <c:pt idx="126">
                  <c:v>0.05</c:v>
                </c:pt>
                <c:pt idx="127">
                  <c:v>0.05</c:v>
                </c:pt>
                <c:pt idx="128">
                  <c:v>0.05</c:v>
                </c:pt>
                <c:pt idx="129">
                  <c:v>0.05</c:v>
                </c:pt>
                <c:pt idx="130">
                  <c:v>0.05</c:v>
                </c:pt>
                <c:pt idx="131">
                  <c:v>0.05</c:v>
                </c:pt>
                <c:pt idx="132">
                  <c:v>0.05</c:v>
                </c:pt>
                <c:pt idx="133">
                  <c:v>0.05</c:v>
                </c:pt>
                <c:pt idx="134">
                  <c:v>0.05</c:v>
                </c:pt>
                <c:pt idx="135">
                  <c:v>0.05</c:v>
                </c:pt>
                <c:pt idx="136">
                  <c:v>0.05</c:v>
                </c:pt>
                <c:pt idx="137">
                  <c:v>0.05</c:v>
                </c:pt>
                <c:pt idx="138">
                  <c:v>0.05</c:v>
                </c:pt>
                <c:pt idx="139">
                  <c:v>0.05</c:v>
                </c:pt>
                <c:pt idx="140">
                  <c:v>0.05</c:v>
                </c:pt>
                <c:pt idx="141">
                  <c:v>0.05</c:v>
                </c:pt>
                <c:pt idx="142">
                  <c:v>0.05</c:v>
                </c:pt>
                <c:pt idx="143">
                  <c:v>0.05</c:v>
                </c:pt>
                <c:pt idx="144">
                  <c:v>0.05</c:v>
                </c:pt>
                <c:pt idx="145">
                  <c:v>0.05</c:v>
                </c:pt>
                <c:pt idx="146">
                  <c:v>0.05</c:v>
                </c:pt>
                <c:pt idx="147">
                  <c:v>0.05</c:v>
                </c:pt>
                <c:pt idx="148">
                  <c:v>0.05</c:v>
                </c:pt>
                <c:pt idx="149">
                  <c:v>0.05</c:v>
                </c:pt>
                <c:pt idx="150">
                  <c:v>0.05</c:v>
                </c:pt>
                <c:pt idx="151">
                  <c:v>0.05</c:v>
                </c:pt>
                <c:pt idx="152">
                  <c:v>0.05</c:v>
                </c:pt>
                <c:pt idx="153">
                  <c:v>0.05</c:v>
                </c:pt>
                <c:pt idx="154">
                  <c:v>0.05</c:v>
                </c:pt>
                <c:pt idx="155">
                  <c:v>0.05</c:v>
                </c:pt>
                <c:pt idx="156">
                  <c:v>0.05</c:v>
                </c:pt>
                <c:pt idx="157">
                  <c:v>0.05</c:v>
                </c:pt>
                <c:pt idx="158">
                  <c:v>0.05</c:v>
                </c:pt>
                <c:pt idx="159">
                  <c:v>0.05</c:v>
                </c:pt>
                <c:pt idx="160">
                  <c:v>0.05</c:v>
                </c:pt>
                <c:pt idx="161">
                  <c:v>0.05</c:v>
                </c:pt>
                <c:pt idx="162">
                  <c:v>0.05</c:v>
                </c:pt>
                <c:pt idx="163">
                  <c:v>0.05</c:v>
                </c:pt>
                <c:pt idx="164">
                  <c:v>0.05</c:v>
                </c:pt>
                <c:pt idx="165">
                  <c:v>0.05</c:v>
                </c:pt>
                <c:pt idx="166">
                  <c:v>0.05</c:v>
                </c:pt>
                <c:pt idx="167">
                  <c:v>0.05</c:v>
                </c:pt>
                <c:pt idx="168">
                  <c:v>0.05</c:v>
                </c:pt>
                <c:pt idx="169">
                  <c:v>0.05</c:v>
                </c:pt>
                <c:pt idx="170">
                  <c:v>0.05</c:v>
                </c:pt>
                <c:pt idx="171">
                  <c:v>0.05</c:v>
                </c:pt>
                <c:pt idx="172">
                  <c:v>0.05</c:v>
                </c:pt>
                <c:pt idx="173">
                  <c:v>0.05</c:v>
                </c:pt>
                <c:pt idx="174">
                  <c:v>0.05</c:v>
                </c:pt>
                <c:pt idx="175">
                  <c:v>0.05</c:v>
                </c:pt>
                <c:pt idx="176">
                  <c:v>0.05</c:v>
                </c:pt>
                <c:pt idx="177">
                  <c:v>0.05</c:v>
                </c:pt>
                <c:pt idx="178">
                  <c:v>0.05</c:v>
                </c:pt>
                <c:pt idx="179">
                  <c:v>0.05</c:v>
                </c:pt>
                <c:pt idx="180">
                  <c:v>0.05</c:v>
                </c:pt>
                <c:pt idx="181">
                  <c:v>0.05</c:v>
                </c:pt>
                <c:pt idx="182">
                  <c:v>0.05</c:v>
                </c:pt>
                <c:pt idx="183">
                  <c:v>0.05</c:v>
                </c:pt>
                <c:pt idx="184">
                  <c:v>0.05</c:v>
                </c:pt>
                <c:pt idx="185">
                  <c:v>0.05</c:v>
                </c:pt>
                <c:pt idx="186">
                  <c:v>0.05</c:v>
                </c:pt>
                <c:pt idx="187">
                  <c:v>0.05</c:v>
                </c:pt>
                <c:pt idx="188">
                  <c:v>0.05</c:v>
                </c:pt>
                <c:pt idx="189">
                  <c:v>0.05</c:v>
                </c:pt>
                <c:pt idx="190">
                  <c:v>0.05</c:v>
                </c:pt>
                <c:pt idx="191">
                  <c:v>0.05</c:v>
                </c:pt>
                <c:pt idx="192">
                  <c:v>0.05</c:v>
                </c:pt>
                <c:pt idx="193">
                  <c:v>0.05</c:v>
                </c:pt>
                <c:pt idx="194">
                  <c:v>0.05</c:v>
                </c:pt>
                <c:pt idx="195">
                  <c:v>0.05</c:v>
                </c:pt>
                <c:pt idx="196">
                  <c:v>0.05</c:v>
                </c:pt>
                <c:pt idx="197">
                  <c:v>0.05</c:v>
                </c:pt>
                <c:pt idx="198">
                  <c:v>0.05</c:v>
                </c:pt>
                <c:pt idx="199">
                  <c:v>0.05</c:v>
                </c:pt>
                <c:pt idx="200">
                  <c:v>0.05</c:v>
                </c:pt>
                <c:pt idx="201">
                  <c:v>0.05</c:v>
                </c:pt>
                <c:pt idx="202">
                  <c:v>0.05</c:v>
                </c:pt>
                <c:pt idx="203">
                  <c:v>0.05</c:v>
                </c:pt>
                <c:pt idx="204">
                  <c:v>0.05</c:v>
                </c:pt>
                <c:pt idx="205">
                  <c:v>0.05</c:v>
                </c:pt>
                <c:pt idx="206">
                  <c:v>0.05</c:v>
                </c:pt>
                <c:pt idx="207">
                  <c:v>0.05</c:v>
                </c:pt>
                <c:pt idx="208">
                  <c:v>0.05</c:v>
                </c:pt>
                <c:pt idx="209">
                  <c:v>0.05</c:v>
                </c:pt>
                <c:pt idx="210">
                  <c:v>0.05</c:v>
                </c:pt>
                <c:pt idx="211">
                  <c:v>0.05</c:v>
                </c:pt>
                <c:pt idx="212">
                  <c:v>0.05</c:v>
                </c:pt>
                <c:pt idx="213">
                  <c:v>0.05</c:v>
                </c:pt>
                <c:pt idx="214">
                  <c:v>0.05</c:v>
                </c:pt>
                <c:pt idx="215">
                  <c:v>0.05</c:v>
                </c:pt>
                <c:pt idx="216">
                  <c:v>0.05</c:v>
                </c:pt>
                <c:pt idx="217">
                  <c:v>0.05</c:v>
                </c:pt>
                <c:pt idx="218">
                  <c:v>0.05</c:v>
                </c:pt>
                <c:pt idx="219">
                  <c:v>0.05</c:v>
                </c:pt>
                <c:pt idx="220">
                  <c:v>0.05</c:v>
                </c:pt>
                <c:pt idx="221">
                  <c:v>0.05</c:v>
                </c:pt>
                <c:pt idx="222">
                  <c:v>0.05</c:v>
                </c:pt>
                <c:pt idx="223">
                  <c:v>0.05</c:v>
                </c:pt>
                <c:pt idx="224">
                  <c:v>0.05</c:v>
                </c:pt>
                <c:pt idx="225">
                  <c:v>0.05</c:v>
                </c:pt>
                <c:pt idx="226">
                  <c:v>0.05</c:v>
                </c:pt>
                <c:pt idx="227">
                  <c:v>0.05</c:v>
                </c:pt>
                <c:pt idx="228">
                  <c:v>0.05</c:v>
                </c:pt>
                <c:pt idx="229">
                  <c:v>0.05</c:v>
                </c:pt>
                <c:pt idx="230">
                  <c:v>0.05</c:v>
                </c:pt>
                <c:pt idx="231">
                  <c:v>0.05</c:v>
                </c:pt>
                <c:pt idx="232">
                  <c:v>0.05</c:v>
                </c:pt>
                <c:pt idx="233">
                  <c:v>0.05</c:v>
                </c:pt>
                <c:pt idx="234">
                  <c:v>0.05</c:v>
                </c:pt>
                <c:pt idx="235">
                  <c:v>0.05</c:v>
                </c:pt>
                <c:pt idx="236">
                  <c:v>0.05</c:v>
                </c:pt>
                <c:pt idx="237">
                  <c:v>0.05</c:v>
                </c:pt>
                <c:pt idx="238">
                  <c:v>0.05</c:v>
                </c:pt>
                <c:pt idx="239">
                  <c:v>0.05</c:v>
                </c:pt>
                <c:pt idx="240">
                  <c:v>0.05</c:v>
                </c:pt>
                <c:pt idx="241">
                  <c:v>0.05</c:v>
                </c:pt>
                <c:pt idx="242">
                  <c:v>0.05</c:v>
                </c:pt>
                <c:pt idx="243">
                  <c:v>0.05</c:v>
                </c:pt>
                <c:pt idx="244">
                  <c:v>0.05</c:v>
                </c:pt>
                <c:pt idx="245">
                  <c:v>0.05</c:v>
                </c:pt>
                <c:pt idx="246">
                  <c:v>0.05</c:v>
                </c:pt>
                <c:pt idx="247">
                  <c:v>0.05</c:v>
                </c:pt>
                <c:pt idx="248">
                  <c:v>0.05</c:v>
                </c:pt>
                <c:pt idx="249">
                  <c:v>0.05</c:v>
                </c:pt>
                <c:pt idx="250">
                  <c:v>0.05</c:v>
                </c:pt>
                <c:pt idx="251">
                  <c:v>0.05</c:v>
                </c:pt>
                <c:pt idx="252">
                  <c:v>0.05</c:v>
                </c:pt>
                <c:pt idx="253">
                  <c:v>0.05</c:v>
                </c:pt>
                <c:pt idx="254">
                  <c:v>0.05</c:v>
                </c:pt>
                <c:pt idx="255">
                  <c:v>0.05</c:v>
                </c:pt>
                <c:pt idx="256">
                  <c:v>0.05</c:v>
                </c:pt>
                <c:pt idx="257">
                  <c:v>0.05</c:v>
                </c:pt>
                <c:pt idx="258">
                  <c:v>0.05</c:v>
                </c:pt>
                <c:pt idx="259">
                  <c:v>0.05</c:v>
                </c:pt>
                <c:pt idx="260">
                  <c:v>0.05</c:v>
                </c:pt>
                <c:pt idx="261">
                  <c:v>0.05</c:v>
                </c:pt>
                <c:pt idx="262">
                  <c:v>0.05</c:v>
                </c:pt>
                <c:pt idx="263">
                  <c:v>0.05</c:v>
                </c:pt>
                <c:pt idx="264">
                  <c:v>0.05</c:v>
                </c:pt>
                <c:pt idx="265">
                  <c:v>0.05</c:v>
                </c:pt>
                <c:pt idx="266">
                  <c:v>0.05</c:v>
                </c:pt>
                <c:pt idx="267">
                  <c:v>0.05</c:v>
                </c:pt>
                <c:pt idx="268">
                  <c:v>0.05</c:v>
                </c:pt>
                <c:pt idx="269">
                  <c:v>0.05</c:v>
                </c:pt>
                <c:pt idx="270">
                  <c:v>0.05</c:v>
                </c:pt>
                <c:pt idx="271">
                  <c:v>0.05</c:v>
                </c:pt>
                <c:pt idx="272">
                  <c:v>0.05</c:v>
                </c:pt>
                <c:pt idx="273">
                  <c:v>0.05</c:v>
                </c:pt>
                <c:pt idx="274">
                  <c:v>0.05</c:v>
                </c:pt>
                <c:pt idx="275">
                  <c:v>0.05</c:v>
                </c:pt>
                <c:pt idx="276">
                  <c:v>0.05</c:v>
                </c:pt>
                <c:pt idx="277">
                  <c:v>0.05</c:v>
                </c:pt>
                <c:pt idx="278">
                  <c:v>0.05</c:v>
                </c:pt>
                <c:pt idx="279">
                  <c:v>0.05</c:v>
                </c:pt>
                <c:pt idx="280">
                  <c:v>0.05</c:v>
                </c:pt>
                <c:pt idx="281">
                  <c:v>0.05</c:v>
                </c:pt>
                <c:pt idx="282">
                  <c:v>0.05</c:v>
                </c:pt>
                <c:pt idx="283">
                  <c:v>0.05</c:v>
                </c:pt>
                <c:pt idx="284">
                  <c:v>0.05</c:v>
                </c:pt>
                <c:pt idx="285">
                  <c:v>0.05</c:v>
                </c:pt>
                <c:pt idx="286">
                  <c:v>0.05</c:v>
                </c:pt>
                <c:pt idx="287">
                  <c:v>0.05</c:v>
                </c:pt>
                <c:pt idx="288">
                  <c:v>0.05</c:v>
                </c:pt>
                <c:pt idx="289">
                  <c:v>0.05</c:v>
                </c:pt>
                <c:pt idx="290">
                  <c:v>0.05</c:v>
                </c:pt>
                <c:pt idx="291">
                  <c:v>0.05</c:v>
                </c:pt>
                <c:pt idx="292">
                  <c:v>0.05</c:v>
                </c:pt>
                <c:pt idx="293">
                  <c:v>0.05</c:v>
                </c:pt>
                <c:pt idx="294">
                  <c:v>0.05</c:v>
                </c:pt>
                <c:pt idx="295">
                  <c:v>0.05</c:v>
                </c:pt>
                <c:pt idx="296">
                  <c:v>0.05</c:v>
                </c:pt>
                <c:pt idx="297">
                  <c:v>0.05</c:v>
                </c:pt>
                <c:pt idx="298">
                  <c:v>0.05</c:v>
                </c:pt>
                <c:pt idx="299">
                  <c:v>0.05</c:v>
                </c:pt>
                <c:pt idx="300">
                  <c:v>0.05</c:v>
                </c:pt>
                <c:pt idx="301">
                  <c:v>0.05</c:v>
                </c:pt>
                <c:pt idx="302">
                  <c:v>0.05</c:v>
                </c:pt>
                <c:pt idx="303">
                  <c:v>0.05</c:v>
                </c:pt>
                <c:pt idx="304">
                  <c:v>0.05</c:v>
                </c:pt>
                <c:pt idx="305">
                  <c:v>0.05</c:v>
                </c:pt>
                <c:pt idx="306">
                  <c:v>0.05</c:v>
                </c:pt>
                <c:pt idx="307">
                  <c:v>0.05</c:v>
                </c:pt>
                <c:pt idx="308">
                  <c:v>0.05</c:v>
                </c:pt>
                <c:pt idx="309">
                  <c:v>0.05</c:v>
                </c:pt>
                <c:pt idx="310">
                  <c:v>0.05</c:v>
                </c:pt>
                <c:pt idx="311">
                  <c:v>0.05</c:v>
                </c:pt>
                <c:pt idx="312">
                  <c:v>0.05</c:v>
                </c:pt>
                <c:pt idx="313">
                  <c:v>0.05</c:v>
                </c:pt>
                <c:pt idx="314">
                  <c:v>0.05</c:v>
                </c:pt>
                <c:pt idx="315">
                  <c:v>0.05</c:v>
                </c:pt>
                <c:pt idx="316">
                  <c:v>0.05</c:v>
                </c:pt>
                <c:pt idx="317">
                  <c:v>0.05</c:v>
                </c:pt>
                <c:pt idx="318">
                  <c:v>0.05</c:v>
                </c:pt>
                <c:pt idx="319">
                  <c:v>0.05</c:v>
                </c:pt>
                <c:pt idx="320">
                  <c:v>0.05</c:v>
                </c:pt>
                <c:pt idx="321">
                  <c:v>0.05</c:v>
                </c:pt>
                <c:pt idx="322">
                  <c:v>0.05</c:v>
                </c:pt>
                <c:pt idx="323">
                  <c:v>0.05</c:v>
                </c:pt>
                <c:pt idx="324">
                  <c:v>0.05</c:v>
                </c:pt>
                <c:pt idx="325">
                  <c:v>0.05</c:v>
                </c:pt>
                <c:pt idx="326">
                  <c:v>0.05</c:v>
                </c:pt>
                <c:pt idx="327">
                  <c:v>0.05</c:v>
                </c:pt>
                <c:pt idx="328">
                  <c:v>0.05</c:v>
                </c:pt>
                <c:pt idx="329">
                  <c:v>0.05</c:v>
                </c:pt>
                <c:pt idx="330">
                  <c:v>0.05</c:v>
                </c:pt>
                <c:pt idx="331">
                  <c:v>0.05</c:v>
                </c:pt>
                <c:pt idx="332">
                  <c:v>0.05</c:v>
                </c:pt>
                <c:pt idx="333">
                  <c:v>0.05</c:v>
                </c:pt>
                <c:pt idx="334">
                  <c:v>0.05</c:v>
                </c:pt>
                <c:pt idx="335">
                  <c:v>0.05</c:v>
                </c:pt>
                <c:pt idx="336">
                  <c:v>0.05</c:v>
                </c:pt>
                <c:pt idx="337">
                  <c:v>0.05</c:v>
                </c:pt>
                <c:pt idx="338">
                  <c:v>0.05</c:v>
                </c:pt>
                <c:pt idx="339">
                  <c:v>0.05</c:v>
                </c:pt>
                <c:pt idx="340">
                  <c:v>0.05</c:v>
                </c:pt>
                <c:pt idx="341">
                  <c:v>0.05</c:v>
                </c:pt>
                <c:pt idx="342">
                  <c:v>0.05</c:v>
                </c:pt>
                <c:pt idx="343">
                  <c:v>0.05</c:v>
                </c:pt>
                <c:pt idx="344">
                  <c:v>0.05</c:v>
                </c:pt>
                <c:pt idx="345">
                  <c:v>0.05</c:v>
                </c:pt>
                <c:pt idx="346">
                  <c:v>0.05</c:v>
                </c:pt>
                <c:pt idx="347">
                  <c:v>0.05</c:v>
                </c:pt>
                <c:pt idx="348">
                  <c:v>0.05</c:v>
                </c:pt>
                <c:pt idx="349">
                  <c:v>0.05</c:v>
                </c:pt>
                <c:pt idx="350">
                  <c:v>0.05</c:v>
                </c:pt>
                <c:pt idx="351">
                  <c:v>0.05</c:v>
                </c:pt>
                <c:pt idx="352">
                  <c:v>0.05</c:v>
                </c:pt>
                <c:pt idx="353">
                  <c:v>0.05</c:v>
                </c:pt>
                <c:pt idx="354">
                  <c:v>0.05</c:v>
                </c:pt>
                <c:pt idx="355">
                  <c:v>0.05</c:v>
                </c:pt>
                <c:pt idx="356">
                  <c:v>0.05</c:v>
                </c:pt>
                <c:pt idx="357">
                  <c:v>0.05</c:v>
                </c:pt>
                <c:pt idx="358">
                  <c:v>0.05</c:v>
                </c:pt>
                <c:pt idx="359">
                  <c:v>0.05</c:v>
                </c:pt>
                <c:pt idx="360">
                  <c:v>0.05</c:v>
                </c:pt>
                <c:pt idx="361">
                  <c:v>0.05</c:v>
                </c:pt>
                <c:pt idx="362">
                  <c:v>0.05</c:v>
                </c:pt>
                <c:pt idx="363">
                  <c:v>0.05</c:v>
                </c:pt>
                <c:pt idx="364">
                  <c:v>0.05</c:v>
                </c:pt>
                <c:pt idx="365">
                  <c:v>0.05</c:v>
                </c:pt>
                <c:pt idx="366">
                  <c:v>0.05</c:v>
                </c:pt>
                <c:pt idx="367">
                  <c:v>0.05</c:v>
                </c:pt>
                <c:pt idx="368">
                  <c:v>0.05</c:v>
                </c:pt>
                <c:pt idx="369">
                  <c:v>0.05</c:v>
                </c:pt>
                <c:pt idx="370">
                  <c:v>0.05</c:v>
                </c:pt>
                <c:pt idx="371">
                  <c:v>0.05</c:v>
                </c:pt>
                <c:pt idx="372">
                  <c:v>0.05</c:v>
                </c:pt>
                <c:pt idx="373">
                  <c:v>0.05</c:v>
                </c:pt>
                <c:pt idx="374">
                  <c:v>0.05</c:v>
                </c:pt>
                <c:pt idx="375">
                  <c:v>0.05</c:v>
                </c:pt>
                <c:pt idx="376">
                  <c:v>0.05</c:v>
                </c:pt>
                <c:pt idx="377">
                  <c:v>0.05</c:v>
                </c:pt>
                <c:pt idx="378">
                  <c:v>0.05</c:v>
                </c:pt>
                <c:pt idx="379">
                  <c:v>0.05</c:v>
                </c:pt>
                <c:pt idx="380">
                  <c:v>0.05</c:v>
                </c:pt>
                <c:pt idx="381">
                  <c:v>0.05</c:v>
                </c:pt>
                <c:pt idx="382">
                  <c:v>0.05</c:v>
                </c:pt>
                <c:pt idx="383">
                  <c:v>0.05</c:v>
                </c:pt>
                <c:pt idx="384">
                  <c:v>0.05</c:v>
                </c:pt>
                <c:pt idx="385">
                  <c:v>0.05</c:v>
                </c:pt>
                <c:pt idx="386">
                  <c:v>0.05</c:v>
                </c:pt>
                <c:pt idx="387">
                  <c:v>0.05</c:v>
                </c:pt>
                <c:pt idx="388">
                  <c:v>0.05</c:v>
                </c:pt>
                <c:pt idx="389">
                  <c:v>0.05</c:v>
                </c:pt>
                <c:pt idx="390">
                  <c:v>0.05</c:v>
                </c:pt>
                <c:pt idx="391">
                  <c:v>0.05</c:v>
                </c:pt>
                <c:pt idx="392">
                  <c:v>0.05</c:v>
                </c:pt>
                <c:pt idx="393">
                  <c:v>0.05</c:v>
                </c:pt>
                <c:pt idx="394">
                  <c:v>0.05</c:v>
                </c:pt>
                <c:pt idx="395">
                  <c:v>0.05</c:v>
                </c:pt>
                <c:pt idx="396">
                  <c:v>0.05</c:v>
                </c:pt>
                <c:pt idx="397">
                  <c:v>0.05</c:v>
                </c:pt>
                <c:pt idx="398">
                  <c:v>0.05</c:v>
                </c:pt>
                <c:pt idx="399">
                  <c:v>0.05</c:v>
                </c:pt>
                <c:pt idx="400">
                  <c:v>0.05</c:v>
                </c:pt>
                <c:pt idx="401">
                  <c:v>0.05</c:v>
                </c:pt>
                <c:pt idx="402">
                  <c:v>0.05</c:v>
                </c:pt>
                <c:pt idx="403">
                  <c:v>0.05</c:v>
                </c:pt>
                <c:pt idx="404">
                  <c:v>0.05</c:v>
                </c:pt>
                <c:pt idx="405">
                  <c:v>0.05</c:v>
                </c:pt>
                <c:pt idx="406">
                  <c:v>0.05</c:v>
                </c:pt>
                <c:pt idx="407">
                  <c:v>0.05</c:v>
                </c:pt>
                <c:pt idx="408">
                  <c:v>0.05</c:v>
                </c:pt>
                <c:pt idx="409">
                  <c:v>0.05</c:v>
                </c:pt>
                <c:pt idx="410">
                  <c:v>0.05</c:v>
                </c:pt>
                <c:pt idx="411">
                  <c:v>0.05</c:v>
                </c:pt>
                <c:pt idx="412">
                  <c:v>0.05</c:v>
                </c:pt>
                <c:pt idx="413">
                  <c:v>0.05</c:v>
                </c:pt>
                <c:pt idx="414">
                  <c:v>0.05</c:v>
                </c:pt>
                <c:pt idx="415">
                  <c:v>0.05</c:v>
                </c:pt>
                <c:pt idx="416">
                  <c:v>0.05</c:v>
                </c:pt>
                <c:pt idx="417">
                  <c:v>0.05</c:v>
                </c:pt>
                <c:pt idx="418">
                  <c:v>0.05</c:v>
                </c:pt>
                <c:pt idx="419">
                  <c:v>0.05</c:v>
                </c:pt>
                <c:pt idx="420">
                  <c:v>0.05</c:v>
                </c:pt>
                <c:pt idx="421">
                  <c:v>0.05</c:v>
                </c:pt>
                <c:pt idx="422">
                  <c:v>0.05</c:v>
                </c:pt>
                <c:pt idx="423">
                  <c:v>0.05</c:v>
                </c:pt>
                <c:pt idx="424">
                  <c:v>0.05</c:v>
                </c:pt>
                <c:pt idx="425">
                  <c:v>0.05</c:v>
                </c:pt>
                <c:pt idx="426">
                  <c:v>0.05</c:v>
                </c:pt>
                <c:pt idx="427">
                  <c:v>0.05</c:v>
                </c:pt>
                <c:pt idx="428">
                  <c:v>0.05</c:v>
                </c:pt>
                <c:pt idx="429">
                  <c:v>0.05</c:v>
                </c:pt>
                <c:pt idx="430">
                  <c:v>0.05</c:v>
                </c:pt>
                <c:pt idx="431">
                  <c:v>0.05</c:v>
                </c:pt>
                <c:pt idx="432">
                  <c:v>0.05</c:v>
                </c:pt>
                <c:pt idx="433">
                  <c:v>0.05</c:v>
                </c:pt>
                <c:pt idx="434">
                  <c:v>0.05</c:v>
                </c:pt>
                <c:pt idx="435">
                  <c:v>0.05</c:v>
                </c:pt>
                <c:pt idx="436">
                  <c:v>0.05</c:v>
                </c:pt>
                <c:pt idx="437">
                  <c:v>0.05</c:v>
                </c:pt>
                <c:pt idx="438">
                  <c:v>0.05</c:v>
                </c:pt>
                <c:pt idx="439">
                  <c:v>0.05</c:v>
                </c:pt>
                <c:pt idx="440">
                  <c:v>0.05</c:v>
                </c:pt>
                <c:pt idx="441">
                  <c:v>0.05</c:v>
                </c:pt>
                <c:pt idx="442">
                  <c:v>0.05</c:v>
                </c:pt>
                <c:pt idx="443">
                  <c:v>0.05</c:v>
                </c:pt>
                <c:pt idx="444">
                  <c:v>0.05</c:v>
                </c:pt>
                <c:pt idx="445">
                  <c:v>0.05</c:v>
                </c:pt>
                <c:pt idx="446">
                  <c:v>0.05</c:v>
                </c:pt>
                <c:pt idx="447">
                  <c:v>0.05</c:v>
                </c:pt>
                <c:pt idx="448">
                  <c:v>0.05</c:v>
                </c:pt>
                <c:pt idx="449">
                  <c:v>0.05</c:v>
                </c:pt>
                <c:pt idx="450">
                  <c:v>0.05</c:v>
                </c:pt>
                <c:pt idx="451">
                  <c:v>0.05</c:v>
                </c:pt>
                <c:pt idx="452">
                  <c:v>0.05</c:v>
                </c:pt>
                <c:pt idx="453">
                  <c:v>0.05</c:v>
                </c:pt>
                <c:pt idx="454">
                  <c:v>0.05</c:v>
                </c:pt>
                <c:pt idx="455">
                  <c:v>0.05</c:v>
                </c:pt>
                <c:pt idx="456">
                  <c:v>0.05</c:v>
                </c:pt>
                <c:pt idx="457">
                  <c:v>0.05</c:v>
                </c:pt>
                <c:pt idx="458">
                  <c:v>0.05</c:v>
                </c:pt>
                <c:pt idx="459">
                  <c:v>0.05</c:v>
                </c:pt>
                <c:pt idx="460">
                  <c:v>0.05</c:v>
                </c:pt>
                <c:pt idx="461">
                  <c:v>0.05</c:v>
                </c:pt>
                <c:pt idx="462">
                  <c:v>0.05</c:v>
                </c:pt>
                <c:pt idx="463">
                  <c:v>0.05</c:v>
                </c:pt>
                <c:pt idx="464">
                  <c:v>0.05</c:v>
                </c:pt>
                <c:pt idx="465">
                  <c:v>0.05</c:v>
                </c:pt>
                <c:pt idx="466">
                  <c:v>0.05</c:v>
                </c:pt>
                <c:pt idx="467">
                  <c:v>0.05</c:v>
                </c:pt>
                <c:pt idx="468">
                  <c:v>0.05</c:v>
                </c:pt>
                <c:pt idx="469">
                  <c:v>0.05</c:v>
                </c:pt>
                <c:pt idx="470">
                  <c:v>0.05</c:v>
                </c:pt>
                <c:pt idx="471">
                  <c:v>0.05</c:v>
                </c:pt>
                <c:pt idx="472">
                  <c:v>0.05</c:v>
                </c:pt>
                <c:pt idx="473">
                  <c:v>0.05</c:v>
                </c:pt>
                <c:pt idx="474">
                  <c:v>0.05</c:v>
                </c:pt>
                <c:pt idx="475">
                  <c:v>0.05</c:v>
                </c:pt>
                <c:pt idx="476">
                  <c:v>0.05</c:v>
                </c:pt>
                <c:pt idx="477">
                  <c:v>0.05</c:v>
                </c:pt>
                <c:pt idx="478">
                  <c:v>0.05</c:v>
                </c:pt>
                <c:pt idx="479">
                  <c:v>0.05</c:v>
                </c:pt>
                <c:pt idx="480">
                  <c:v>0.05</c:v>
                </c:pt>
                <c:pt idx="481">
                  <c:v>0.05</c:v>
                </c:pt>
                <c:pt idx="482">
                  <c:v>0.05</c:v>
                </c:pt>
                <c:pt idx="483">
                  <c:v>0.05</c:v>
                </c:pt>
                <c:pt idx="484">
                  <c:v>0.05</c:v>
                </c:pt>
                <c:pt idx="485">
                  <c:v>0.05</c:v>
                </c:pt>
                <c:pt idx="486">
                  <c:v>0.05</c:v>
                </c:pt>
                <c:pt idx="487">
                  <c:v>0.05</c:v>
                </c:pt>
                <c:pt idx="488">
                  <c:v>0.05</c:v>
                </c:pt>
                <c:pt idx="489">
                  <c:v>0.05</c:v>
                </c:pt>
                <c:pt idx="490">
                  <c:v>0.05</c:v>
                </c:pt>
                <c:pt idx="491">
                  <c:v>0.05</c:v>
                </c:pt>
                <c:pt idx="492">
                  <c:v>0.05</c:v>
                </c:pt>
                <c:pt idx="493">
                  <c:v>0.05</c:v>
                </c:pt>
                <c:pt idx="494">
                  <c:v>0.05</c:v>
                </c:pt>
                <c:pt idx="495">
                  <c:v>0.05</c:v>
                </c:pt>
                <c:pt idx="496">
                  <c:v>0.05</c:v>
                </c:pt>
                <c:pt idx="497">
                  <c:v>0.05</c:v>
                </c:pt>
                <c:pt idx="498">
                  <c:v>0.05</c:v>
                </c:pt>
                <c:pt idx="499">
                  <c:v>0.05</c:v>
                </c:pt>
                <c:pt idx="500">
                  <c:v>0.05</c:v>
                </c:pt>
                <c:pt idx="501">
                  <c:v>0.05</c:v>
                </c:pt>
                <c:pt idx="502">
                  <c:v>0.05</c:v>
                </c:pt>
                <c:pt idx="503">
                  <c:v>0.05</c:v>
                </c:pt>
                <c:pt idx="504">
                  <c:v>0.05</c:v>
                </c:pt>
                <c:pt idx="505">
                  <c:v>0.05</c:v>
                </c:pt>
                <c:pt idx="506">
                  <c:v>0.05</c:v>
                </c:pt>
                <c:pt idx="507">
                  <c:v>0.05</c:v>
                </c:pt>
                <c:pt idx="508">
                  <c:v>0.05</c:v>
                </c:pt>
                <c:pt idx="509">
                  <c:v>0.05</c:v>
                </c:pt>
                <c:pt idx="510">
                  <c:v>0.05</c:v>
                </c:pt>
                <c:pt idx="511">
                  <c:v>0.05</c:v>
                </c:pt>
                <c:pt idx="512">
                  <c:v>0.05</c:v>
                </c:pt>
                <c:pt idx="513">
                  <c:v>0.05</c:v>
                </c:pt>
                <c:pt idx="514">
                  <c:v>0.05</c:v>
                </c:pt>
                <c:pt idx="515">
                  <c:v>0.05</c:v>
                </c:pt>
                <c:pt idx="516">
                  <c:v>0.05</c:v>
                </c:pt>
                <c:pt idx="517">
                  <c:v>0.05</c:v>
                </c:pt>
                <c:pt idx="518">
                  <c:v>0.05</c:v>
                </c:pt>
                <c:pt idx="519">
                  <c:v>0.05</c:v>
                </c:pt>
                <c:pt idx="520">
                  <c:v>0.05</c:v>
                </c:pt>
                <c:pt idx="521">
                  <c:v>0.05</c:v>
                </c:pt>
                <c:pt idx="522">
                  <c:v>0.05</c:v>
                </c:pt>
                <c:pt idx="523">
                  <c:v>0.05</c:v>
                </c:pt>
                <c:pt idx="524">
                  <c:v>0.05</c:v>
                </c:pt>
                <c:pt idx="525">
                  <c:v>0.05</c:v>
                </c:pt>
                <c:pt idx="526">
                  <c:v>0.05</c:v>
                </c:pt>
                <c:pt idx="527">
                  <c:v>0.05</c:v>
                </c:pt>
                <c:pt idx="528">
                  <c:v>0.05</c:v>
                </c:pt>
                <c:pt idx="529">
                  <c:v>0.05</c:v>
                </c:pt>
                <c:pt idx="530">
                  <c:v>0.05</c:v>
                </c:pt>
                <c:pt idx="531">
                  <c:v>0.05</c:v>
                </c:pt>
                <c:pt idx="532">
                  <c:v>0.05</c:v>
                </c:pt>
                <c:pt idx="533">
                  <c:v>0.05</c:v>
                </c:pt>
                <c:pt idx="534">
                  <c:v>0.05</c:v>
                </c:pt>
                <c:pt idx="535">
                  <c:v>0.05</c:v>
                </c:pt>
                <c:pt idx="536">
                  <c:v>0.05</c:v>
                </c:pt>
                <c:pt idx="537">
                  <c:v>0.05</c:v>
                </c:pt>
                <c:pt idx="538">
                  <c:v>0.05</c:v>
                </c:pt>
                <c:pt idx="539">
                  <c:v>0.05</c:v>
                </c:pt>
                <c:pt idx="540">
                  <c:v>0.05</c:v>
                </c:pt>
                <c:pt idx="541">
                  <c:v>0.05</c:v>
                </c:pt>
                <c:pt idx="542">
                  <c:v>0.05</c:v>
                </c:pt>
                <c:pt idx="543">
                  <c:v>0.05</c:v>
                </c:pt>
                <c:pt idx="544">
                  <c:v>0.05</c:v>
                </c:pt>
                <c:pt idx="545">
                  <c:v>0.05</c:v>
                </c:pt>
                <c:pt idx="546">
                  <c:v>0.05</c:v>
                </c:pt>
                <c:pt idx="547">
                  <c:v>0.05</c:v>
                </c:pt>
                <c:pt idx="548">
                  <c:v>0.05</c:v>
                </c:pt>
                <c:pt idx="549">
                  <c:v>0.05</c:v>
                </c:pt>
                <c:pt idx="550">
                  <c:v>0.05</c:v>
                </c:pt>
                <c:pt idx="551">
                  <c:v>0.05</c:v>
                </c:pt>
                <c:pt idx="552">
                  <c:v>0.05</c:v>
                </c:pt>
                <c:pt idx="553">
                  <c:v>0.05</c:v>
                </c:pt>
                <c:pt idx="554">
                  <c:v>0.05</c:v>
                </c:pt>
                <c:pt idx="555">
                  <c:v>0.05</c:v>
                </c:pt>
                <c:pt idx="556">
                  <c:v>0.05</c:v>
                </c:pt>
                <c:pt idx="557">
                  <c:v>0.05</c:v>
                </c:pt>
                <c:pt idx="558">
                  <c:v>0.05</c:v>
                </c:pt>
                <c:pt idx="559">
                  <c:v>0.05</c:v>
                </c:pt>
                <c:pt idx="560">
                  <c:v>0.05</c:v>
                </c:pt>
                <c:pt idx="561">
                  <c:v>0.05</c:v>
                </c:pt>
                <c:pt idx="562">
                  <c:v>0.05</c:v>
                </c:pt>
                <c:pt idx="563">
                  <c:v>0.05</c:v>
                </c:pt>
                <c:pt idx="564">
                  <c:v>0.05</c:v>
                </c:pt>
                <c:pt idx="565">
                  <c:v>0.05</c:v>
                </c:pt>
                <c:pt idx="566">
                  <c:v>0.05</c:v>
                </c:pt>
                <c:pt idx="567">
                  <c:v>0.05</c:v>
                </c:pt>
                <c:pt idx="568">
                  <c:v>0.05</c:v>
                </c:pt>
                <c:pt idx="569">
                  <c:v>0.05</c:v>
                </c:pt>
                <c:pt idx="570">
                  <c:v>0.05</c:v>
                </c:pt>
                <c:pt idx="571">
                  <c:v>0.05</c:v>
                </c:pt>
                <c:pt idx="572">
                  <c:v>0.05</c:v>
                </c:pt>
                <c:pt idx="573">
                  <c:v>0.05</c:v>
                </c:pt>
                <c:pt idx="574">
                  <c:v>0.05</c:v>
                </c:pt>
                <c:pt idx="575">
                  <c:v>0.05</c:v>
                </c:pt>
                <c:pt idx="576">
                  <c:v>0.05</c:v>
                </c:pt>
                <c:pt idx="577">
                  <c:v>0.05</c:v>
                </c:pt>
                <c:pt idx="578">
                  <c:v>0.05</c:v>
                </c:pt>
                <c:pt idx="579">
                  <c:v>0.05</c:v>
                </c:pt>
                <c:pt idx="580">
                  <c:v>0.05</c:v>
                </c:pt>
                <c:pt idx="581">
                  <c:v>0.05</c:v>
                </c:pt>
                <c:pt idx="582">
                  <c:v>0.05</c:v>
                </c:pt>
                <c:pt idx="583">
                  <c:v>0.05</c:v>
                </c:pt>
                <c:pt idx="584">
                  <c:v>0.05</c:v>
                </c:pt>
                <c:pt idx="585">
                  <c:v>0.05</c:v>
                </c:pt>
                <c:pt idx="586">
                  <c:v>0.05</c:v>
                </c:pt>
                <c:pt idx="587">
                  <c:v>0.05</c:v>
                </c:pt>
                <c:pt idx="588">
                  <c:v>0.05</c:v>
                </c:pt>
                <c:pt idx="589">
                  <c:v>0.05</c:v>
                </c:pt>
                <c:pt idx="590">
                  <c:v>0.05</c:v>
                </c:pt>
                <c:pt idx="591">
                  <c:v>0.05</c:v>
                </c:pt>
                <c:pt idx="592">
                  <c:v>0.05</c:v>
                </c:pt>
                <c:pt idx="593">
                  <c:v>0.05</c:v>
                </c:pt>
                <c:pt idx="594">
                  <c:v>0.05</c:v>
                </c:pt>
                <c:pt idx="595">
                  <c:v>0.05</c:v>
                </c:pt>
                <c:pt idx="596">
                  <c:v>0.05</c:v>
                </c:pt>
                <c:pt idx="597">
                  <c:v>0.05</c:v>
                </c:pt>
                <c:pt idx="598">
                  <c:v>0.05</c:v>
                </c:pt>
                <c:pt idx="599">
                  <c:v>0.05</c:v>
                </c:pt>
                <c:pt idx="600">
                  <c:v>0.05</c:v>
                </c:pt>
                <c:pt idx="601">
                  <c:v>0.05</c:v>
                </c:pt>
                <c:pt idx="602">
                  <c:v>0.05</c:v>
                </c:pt>
                <c:pt idx="603">
                  <c:v>0.05</c:v>
                </c:pt>
                <c:pt idx="604">
                  <c:v>0.05</c:v>
                </c:pt>
                <c:pt idx="605">
                  <c:v>0.05</c:v>
                </c:pt>
                <c:pt idx="606">
                  <c:v>0.05</c:v>
                </c:pt>
                <c:pt idx="607">
                  <c:v>0.05</c:v>
                </c:pt>
                <c:pt idx="608">
                  <c:v>0.05</c:v>
                </c:pt>
                <c:pt idx="609">
                  <c:v>0.05</c:v>
                </c:pt>
                <c:pt idx="610">
                  <c:v>0.05</c:v>
                </c:pt>
                <c:pt idx="611">
                  <c:v>0.05</c:v>
                </c:pt>
                <c:pt idx="612">
                  <c:v>0.05</c:v>
                </c:pt>
                <c:pt idx="613">
                  <c:v>0.05</c:v>
                </c:pt>
                <c:pt idx="614">
                  <c:v>0.05</c:v>
                </c:pt>
                <c:pt idx="615">
                  <c:v>0.05</c:v>
                </c:pt>
                <c:pt idx="616">
                  <c:v>0.05</c:v>
                </c:pt>
                <c:pt idx="617">
                  <c:v>0.05</c:v>
                </c:pt>
                <c:pt idx="618">
                  <c:v>0.05</c:v>
                </c:pt>
                <c:pt idx="619">
                  <c:v>0.05</c:v>
                </c:pt>
                <c:pt idx="620">
                  <c:v>0.05</c:v>
                </c:pt>
                <c:pt idx="621">
                  <c:v>0.05</c:v>
                </c:pt>
                <c:pt idx="622">
                  <c:v>0.05</c:v>
                </c:pt>
                <c:pt idx="623">
                  <c:v>0.05</c:v>
                </c:pt>
                <c:pt idx="624">
                  <c:v>0.05</c:v>
                </c:pt>
                <c:pt idx="625">
                  <c:v>0.05</c:v>
                </c:pt>
                <c:pt idx="626">
                  <c:v>0.05</c:v>
                </c:pt>
                <c:pt idx="627">
                  <c:v>0.05</c:v>
                </c:pt>
                <c:pt idx="628">
                  <c:v>0.05</c:v>
                </c:pt>
                <c:pt idx="629">
                  <c:v>0.05</c:v>
                </c:pt>
                <c:pt idx="630">
                  <c:v>0.05</c:v>
                </c:pt>
                <c:pt idx="631">
                  <c:v>0.05</c:v>
                </c:pt>
                <c:pt idx="632">
                  <c:v>0.05</c:v>
                </c:pt>
                <c:pt idx="633">
                  <c:v>0.05</c:v>
                </c:pt>
                <c:pt idx="634">
                  <c:v>0.05</c:v>
                </c:pt>
                <c:pt idx="635">
                  <c:v>0.05</c:v>
                </c:pt>
                <c:pt idx="636">
                  <c:v>0.05</c:v>
                </c:pt>
                <c:pt idx="637">
                  <c:v>0.05</c:v>
                </c:pt>
                <c:pt idx="638">
                  <c:v>0.05</c:v>
                </c:pt>
                <c:pt idx="639">
                  <c:v>0.05</c:v>
                </c:pt>
                <c:pt idx="640">
                  <c:v>0.05</c:v>
                </c:pt>
                <c:pt idx="641">
                  <c:v>0.05</c:v>
                </c:pt>
                <c:pt idx="642">
                  <c:v>0.05</c:v>
                </c:pt>
                <c:pt idx="643">
                  <c:v>0.05</c:v>
                </c:pt>
                <c:pt idx="644">
                  <c:v>0.05</c:v>
                </c:pt>
                <c:pt idx="645">
                  <c:v>0.05</c:v>
                </c:pt>
                <c:pt idx="646">
                  <c:v>0.05</c:v>
                </c:pt>
                <c:pt idx="647">
                  <c:v>0.05</c:v>
                </c:pt>
                <c:pt idx="648">
                  <c:v>0.05</c:v>
                </c:pt>
                <c:pt idx="649">
                  <c:v>0.05</c:v>
                </c:pt>
                <c:pt idx="650">
                  <c:v>0.05</c:v>
                </c:pt>
                <c:pt idx="651">
                  <c:v>0.05</c:v>
                </c:pt>
                <c:pt idx="652">
                  <c:v>0.05</c:v>
                </c:pt>
                <c:pt idx="653">
                  <c:v>0.05</c:v>
                </c:pt>
                <c:pt idx="654">
                  <c:v>0.05</c:v>
                </c:pt>
                <c:pt idx="655">
                  <c:v>0.05</c:v>
                </c:pt>
                <c:pt idx="656">
                  <c:v>0.05</c:v>
                </c:pt>
                <c:pt idx="657">
                  <c:v>0.05</c:v>
                </c:pt>
                <c:pt idx="658">
                  <c:v>0.05</c:v>
                </c:pt>
                <c:pt idx="659">
                  <c:v>0.05</c:v>
                </c:pt>
                <c:pt idx="660">
                  <c:v>0.05</c:v>
                </c:pt>
                <c:pt idx="661">
                  <c:v>0.05</c:v>
                </c:pt>
                <c:pt idx="662">
                  <c:v>0.05</c:v>
                </c:pt>
                <c:pt idx="663">
                  <c:v>0.05</c:v>
                </c:pt>
                <c:pt idx="664">
                  <c:v>0.05</c:v>
                </c:pt>
                <c:pt idx="665">
                  <c:v>0.05</c:v>
                </c:pt>
                <c:pt idx="666">
                  <c:v>0.05</c:v>
                </c:pt>
                <c:pt idx="667">
                  <c:v>0.05</c:v>
                </c:pt>
                <c:pt idx="668">
                  <c:v>0.05</c:v>
                </c:pt>
                <c:pt idx="669">
                  <c:v>0.05</c:v>
                </c:pt>
                <c:pt idx="670">
                  <c:v>0.05</c:v>
                </c:pt>
                <c:pt idx="671">
                  <c:v>0.05</c:v>
                </c:pt>
                <c:pt idx="672">
                  <c:v>0.05</c:v>
                </c:pt>
                <c:pt idx="673">
                  <c:v>0.05</c:v>
                </c:pt>
                <c:pt idx="674">
                  <c:v>0.05</c:v>
                </c:pt>
                <c:pt idx="675">
                  <c:v>0.05</c:v>
                </c:pt>
                <c:pt idx="676">
                  <c:v>0.05</c:v>
                </c:pt>
                <c:pt idx="677">
                  <c:v>0.05</c:v>
                </c:pt>
                <c:pt idx="678">
                  <c:v>0.05</c:v>
                </c:pt>
                <c:pt idx="679">
                  <c:v>0.05</c:v>
                </c:pt>
                <c:pt idx="680">
                  <c:v>0.05</c:v>
                </c:pt>
                <c:pt idx="681">
                  <c:v>0.05</c:v>
                </c:pt>
                <c:pt idx="682">
                  <c:v>0.05</c:v>
                </c:pt>
                <c:pt idx="683">
                  <c:v>0.05</c:v>
                </c:pt>
                <c:pt idx="684">
                  <c:v>0.05</c:v>
                </c:pt>
                <c:pt idx="685">
                  <c:v>0.05</c:v>
                </c:pt>
                <c:pt idx="686">
                  <c:v>0.05</c:v>
                </c:pt>
                <c:pt idx="687">
                  <c:v>0.05</c:v>
                </c:pt>
                <c:pt idx="688">
                  <c:v>0.05</c:v>
                </c:pt>
                <c:pt idx="689">
                  <c:v>0.05</c:v>
                </c:pt>
                <c:pt idx="690">
                  <c:v>0.05</c:v>
                </c:pt>
                <c:pt idx="691">
                  <c:v>0.05</c:v>
                </c:pt>
                <c:pt idx="692">
                  <c:v>0.05</c:v>
                </c:pt>
                <c:pt idx="693">
                  <c:v>0.05</c:v>
                </c:pt>
                <c:pt idx="694">
                  <c:v>0.05</c:v>
                </c:pt>
                <c:pt idx="695">
                  <c:v>0.05</c:v>
                </c:pt>
                <c:pt idx="696">
                  <c:v>0.05</c:v>
                </c:pt>
                <c:pt idx="697">
                  <c:v>0.05</c:v>
                </c:pt>
                <c:pt idx="698">
                  <c:v>0.05</c:v>
                </c:pt>
                <c:pt idx="699">
                  <c:v>0.05</c:v>
                </c:pt>
                <c:pt idx="700">
                  <c:v>0.05</c:v>
                </c:pt>
                <c:pt idx="701">
                  <c:v>0.05</c:v>
                </c:pt>
                <c:pt idx="702">
                  <c:v>0.05</c:v>
                </c:pt>
                <c:pt idx="703">
                  <c:v>0.05</c:v>
                </c:pt>
                <c:pt idx="704">
                  <c:v>0.05</c:v>
                </c:pt>
                <c:pt idx="705">
                  <c:v>0.05</c:v>
                </c:pt>
                <c:pt idx="706">
                  <c:v>0.05</c:v>
                </c:pt>
                <c:pt idx="707">
                  <c:v>0.05</c:v>
                </c:pt>
                <c:pt idx="708">
                  <c:v>0.05</c:v>
                </c:pt>
                <c:pt idx="709">
                  <c:v>0.05</c:v>
                </c:pt>
                <c:pt idx="710">
                  <c:v>0.05</c:v>
                </c:pt>
                <c:pt idx="711">
                  <c:v>0.05</c:v>
                </c:pt>
                <c:pt idx="712">
                  <c:v>0.05</c:v>
                </c:pt>
                <c:pt idx="713">
                  <c:v>0.05</c:v>
                </c:pt>
                <c:pt idx="714">
                  <c:v>0.05</c:v>
                </c:pt>
                <c:pt idx="715">
                  <c:v>0.05</c:v>
                </c:pt>
                <c:pt idx="716">
                  <c:v>0.05</c:v>
                </c:pt>
                <c:pt idx="717">
                  <c:v>0.05</c:v>
                </c:pt>
                <c:pt idx="718">
                  <c:v>0.05</c:v>
                </c:pt>
                <c:pt idx="719">
                  <c:v>0.05</c:v>
                </c:pt>
                <c:pt idx="720">
                  <c:v>0.05</c:v>
                </c:pt>
                <c:pt idx="721">
                  <c:v>0.05</c:v>
                </c:pt>
                <c:pt idx="722">
                  <c:v>0.05</c:v>
                </c:pt>
                <c:pt idx="723">
                  <c:v>0.05</c:v>
                </c:pt>
                <c:pt idx="724">
                  <c:v>0.05</c:v>
                </c:pt>
                <c:pt idx="725">
                  <c:v>0.05</c:v>
                </c:pt>
                <c:pt idx="726">
                  <c:v>0.05</c:v>
                </c:pt>
                <c:pt idx="727">
                  <c:v>0.05</c:v>
                </c:pt>
                <c:pt idx="728">
                  <c:v>0.05</c:v>
                </c:pt>
                <c:pt idx="729">
                  <c:v>0.05</c:v>
                </c:pt>
                <c:pt idx="730">
                  <c:v>0.05</c:v>
                </c:pt>
                <c:pt idx="731">
                  <c:v>0.05</c:v>
                </c:pt>
                <c:pt idx="732">
                  <c:v>0.05</c:v>
                </c:pt>
                <c:pt idx="733">
                  <c:v>0.05</c:v>
                </c:pt>
                <c:pt idx="734">
                  <c:v>0.05</c:v>
                </c:pt>
                <c:pt idx="735">
                  <c:v>0.05</c:v>
                </c:pt>
                <c:pt idx="736">
                  <c:v>0.05</c:v>
                </c:pt>
                <c:pt idx="737">
                  <c:v>0.05</c:v>
                </c:pt>
                <c:pt idx="738">
                  <c:v>0.05</c:v>
                </c:pt>
                <c:pt idx="739">
                  <c:v>0.05</c:v>
                </c:pt>
                <c:pt idx="740">
                  <c:v>0.05</c:v>
                </c:pt>
                <c:pt idx="741">
                  <c:v>0.05</c:v>
                </c:pt>
                <c:pt idx="742">
                  <c:v>0.05</c:v>
                </c:pt>
                <c:pt idx="743">
                  <c:v>0.05</c:v>
                </c:pt>
                <c:pt idx="744">
                  <c:v>0.05</c:v>
                </c:pt>
                <c:pt idx="745">
                  <c:v>0.05</c:v>
                </c:pt>
                <c:pt idx="746">
                  <c:v>0.05</c:v>
                </c:pt>
                <c:pt idx="747">
                  <c:v>0.05</c:v>
                </c:pt>
                <c:pt idx="748">
                  <c:v>0.05</c:v>
                </c:pt>
                <c:pt idx="749">
                  <c:v>0.05</c:v>
                </c:pt>
                <c:pt idx="750">
                  <c:v>0.05</c:v>
                </c:pt>
                <c:pt idx="751">
                  <c:v>0.05</c:v>
                </c:pt>
                <c:pt idx="752">
                  <c:v>0.05</c:v>
                </c:pt>
                <c:pt idx="753">
                  <c:v>0.05</c:v>
                </c:pt>
                <c:pt idx="754">
                  <c:v>0.05</c:v>
                </c:pt>
                <c:pt idx="755">
                  <c:v>0.05</c:v>
                </c:pt>
                <c:pt idx="756">
                  <c:v>0.05</c:v>
                </c:pt>
                <c:pt idx="757">
                  <c:v>0.05</c:v>
                </c:pt>
                <c:pt idx="758">
                  <c:v>0.05</c:v>
                </c:pt>
                <c:pt idx="759">
                  <c:v>0.05</c:v>
                </c:pt>
                <c:pt idx="760">
                  <c:v>0.05</c:v>
                </c:pt>
                <c:pt idx="761">
                  <c:v>0.05</c:v>
                </c:pt>
                <c:pt idx="762">
                  <c:v>0.05</c:v>
                </c:pt>
                <c:pt idx="763">
                  <c:v>0.05</c:v>
                </c:pt>
                <c:pt idx="764">
                  <c:v>0.05</c:v>
                </c:pt>
                <c:pt idx="765">
                  <c:v>0.05</c:v>
                </c:pt>
                <c:pt idx="766">
                  <c:v>0.05</c:v>
                </c:pt>
                <c:pt idx="767">
                  <c:v>0.05</c:v>
                </c:pt>
                <c:pt idx="768">
                  <c:v>0.05</c:v>
                </c:pt>
                <c:pt idx="769">
                  <c:v>0.05</c:v>
                </c:pt>
                <c:pt idx="770">
                  <c:v>0.05</c:v>
                </c:pt>
                <c:pt idx="771">
                  <c:v>0.05</c:v>
                </c:pt>
                <c:pt idx="772">
                  <c:v>0.05</c:v>
                </c:pt>
                <c:pt idx="773">
                  <c:v>0.05</c:v>
                </c:pt>
                <c:pt idx="774">
                  <c:v>0.05</c:v>
                </c:pt>
                <c:pt idx="775">
                  <c:v>0.05</c:v>
                </c:pt>
                <c:pt idx="776">
                  <c:v>0.05</c:v>
                </c:pt>
                <c:pt idx="777">
                  <c:v>0.05</c:v>
                </c:pt>
                <c:pt idx="778">
                  <c:v>0.05</c:v>
                </c:pt>
                <c:pt idx="779">
                  <c:v>0.05</c:v>
                </c:pt>
                <c:pt idx="780">
                  <c:v>0.05</c:v>
                </c:pt>
                <c:pt idx="781">
                  <c:v>0.05</c:v>
                </c:pt>
                <c:pt idx="782">
                  <c:v>0.05</c:v>
                </c:pt>
                <c:pt idx="783">
                  <c:v>0.05</c:v>
                </c:pt>
                <c:pt idx="784">
                  <c:v>0.05</c:v>
                </c:pt>
                <c:pt idx="785">
                  <c:v>0.05</c:v>
                </c:pt>
                <c:pt idx="786">
                  <c:v>0.05</c:v>
                </c:pt>
                <c:pt idx="787">
                  <c:v>0.05</c:v>
                </c:pt>
                <c:pt idx="788">
                  <c:v>0.05</c:v>
                </c:pt>
                <c:pt idx="789">
                  <c:v>0.05</c:v>
                </c:pt>
                <c:pt idx="790">
                  <c:v>0.05</c:v>
                </c:pt>
                <c:pt idx="791">
                  <c:v>0.05</c:v>
                </c:pt>
                <c:pt idx="792">
                  <c:v>0.05</c:v>
                </c:pt>
                <c:pt idx="793">
                  <c:v>0.05</c:v>
                </c:pt>
                <c:pt idx="794">
                  <c:v>0.05</c:v>
                </c:pt>
                <c:pt idx="795">
                  <c:v>0.05</c:v>
                </c:pt>
                <c:pt idx="796">
                  <c:v>0.05</c:v>
                </c:pt>
                <c:pt idx="797">
                  <c:v>0.05</c:v>
                </c:pt>
                <c:pt idx="798">
                  <c:v>0.05</c:v>
                </c:pt>
                <c:pt idx="799">
                  <c:v>0.05</c:v>
                </c:pt>
                <c:pt idx="800">
                  <c:v>0.05</c:v>
                </c:pt>
                <c:pt idx="801">
                  <c:v>0.05</c:v>
                </c:pt>
                <c:pt idx="802">
                  <c:v>0.05</c:v>
                </c:pt>
                <c:pt idx="803">
                  <c:v>0.05</c:v>
                </c:pt>
                <c:pt idx="804">
                  <c:v>0.05</c:v>
                </c:pt>
                <c:pt idx="805">
                  <c:v>0.05</c:v>
                </c:pt>
                <c:pt idx="806">
                  <c:v>0.05</c:v>
                </c:pt>
                <c:pt idx="807">
                  <c:v>0.05</c:v>
                </c:pt>
                <c:pt idx="808">
                  <c:v>0.05</c:v>
                </c:pt>
                <c:pt idx="809">
                  <c:v>0.05</c:v>
                </c:pt>
                <c:pt idx="810">
                  <c:v>0.05</c:v>
                </c:pt>
                <c:pt idx="811">
                  <c:v>0.05</c:v>
                </c:pt>
                <c:pt idx="812">
                  <c:v>0.05</c:v>
                </c:pt>
                <c:pt idx="813">
                  <c:v>0.05</c:v>
                </c:pt>
                <c:pt idx="814">
                  <c:v>0.05</c:v>
                </c:pt>
                <c:pt idx="815">
                  <c:v>0.05</c:v>
                </c:pt>
                <c:pt idx="816">
                  <c:v>0.05</c:v>
                </c:pt>
                <c:pt idx="817">
                  <c:v>0.05</c:v>
                </c:pt>
                <c:pt idx="818">
                  <c:v>0.05</c:v>
                </c:pt>
                <c:pt idx="819">
                  <c:v>0.05</c:v>
                </c:pt>
                <c:pt idx="820">
                  <c:v>0.05</c:v>
                </c:pt>
                <c:pt idx="821">
                  <c:v>0.05</c:v>
                </c:pt>
                <c:pt idx="822">
                  <c:v>0.05</c:v>
                </c:pt>
                <c:pt idx="823">
                  <c:v>0.05</c:v>
                </c:pt>
                <c:pt idx="824">
                  <c:v>0.05</c:v>
                </c:pt>
                <c:pt idx="825">
                  <c:v>0.05</c:v>
                </c:pt>
                <c:pt idx="826">
                  <c:v>0.05</c:v>
                </c:pt>
                <c:pt idx="827">
                  <c:v>0.05</c:v>
                </c:pt>
                <c:pt idx="828">
                  <c:v>0.05</c:v>
                </c:pt>
                <c:pt idx="829">
                  <c:v>0.05</c:v>
                </c:pt>
                <c:pt idx="830">
                  <c:v>0.05</c:v>
                </c:pt>
                <c:pt idx="831">
                  <c:v>0.05</c:v>
                </c:pt>
                <c:pt idx="832">
                  <c:v>0.05</c:v>
                </c:pt>
                <c:pt idx="833">
                  <c:v>0.05</c:v>
                </c:pt>
                <c:pt idx="834">
                  <c:v>0.05</c:v>
                </c:pt>
                <c:pt idx="835">
                  <c:v>0.05</c:v>
                </c:pt>
                <c:pt idx="836">
                  <c:v>0.05</c:v>
                </c:pt>
                <c:pt idx="837">
                  <c:v>0.05</c:v>
                </c:pt>
                <c:pt idx="838">
                  <c:v>0.05</c:v>
                </c:pt>
                <c:pt idx="839">
                  <c:v>0.05</c:v>
                </c:pt>
                <c:pt idx="840">
                  <c:v>0.05</c:v>
                </c:pt>
                <c:pt idx="841">
                  <c:v>0.05</c:v>
                </c:pt>
                <c:pt idx="842">
                  <c:v>0.05</c:v>
                </c:pt>
                <c:pt idx="843">
                  <c:v>0.05</c:v>
                </c:pt>
                <c:pt idx="844">
                  <c:v>0.05</c:v>
                </c:pt>
                <c:pt idx="845">
                  <c:v>0.05</c:v>
                </c:pt>
                <c:pt idx="846">
                  <c:v>0.05</c:v>
                </c:pt>
                <c:pt idx="847">
                  <c:v>0.05</c:v>
                </c:pt>
                <c:pt idx="848">
                  <c:v>0.05</c:v>
                </c:pt>
                <c:pt idx="849">
                  <c:v>0.05</c:v>
                </c:pt>
                <c:pt idx="850">
                  <c:v>0.05</c:v>
                </c:pt>
                <c:pt idx="851">
                  <c:v>0.05</c:v>
                </c:pt>
                <c:pt idx="852">
                  <c:v>0.05</c:v>
                </c:pt>
                <c:pt idx="853">
                  <c:v>0.05</c:v>
                </c:pt>
                <c:pt idx="854">
                  <c:v>0.05</c:v>
                </c:pt>
                <c:pt idx="855">
                  <c:v>0.05</c:v>
                </c:pt>
                <c:pt idx="856">
                  <c:v>0.05</c:v>
                </c:pt>
                <c:pt idx="857">
                  <c:v>0.05</c:v>
                </c:pt>
                <c:pt idx="858">
                  <c:v>0.05</c:v>
                </c:pt>
                <c:pt idx="859">
                  <c:v>0.05</c:v>
                </c:pt>
                <c:pt idx="860">
                  <c:v>0.05</c:v>
                </c:pt>
                <c:pt idx="861">
                  <c:v>0.05</c:v>
                </c:pt>
                <c:pt idx="862">
                  <c:v>0.05</c:v>
                </c:pt>
                <c:pt idx="863">
                  <c:v>0.05</c:v>
                </c:pt>
                <c:pt idx="864">
                  <c:v>0.05</c:v>
                </c:pt>
                <c:pt idx="865">
                  <c:v>0.05</c:v>
                </c:pt>
                <c:pt idx="866">
                  <c:v>0.05</c:v>
                </c:pt>
                <c:pt idx="867">
                  <c:v>0.05</c:v>
                </c:pt>
                <c:pt idx="868">
                  <c:v>0.05</c:v>
                </c:pt>
                <c:pt idx="869">
                  <c:v>0.05</c:v>
                </c:pt>
                <c:pt idx="870">
                  <c:v>0.05</c:v>
                </c:pt>
                <c:pt idx="871">
                  <c:v>0.05</c:v>
                </c:pt>
                <c:pt idx="872">
                  <c:v>0.05</c:v>
                </c:pt>
                <c:pt idx="873">
                  <c:v>0.05</c:v>
                </c:pt>
                <c:pt idx="874">
                  <c:v>0.05</c:v>
                </c:pt>
                <c:pt idx="875">
                  <c:v>0.05</c:v>
                </c:pt>
                <c:pt idx="876">
                  <c:v>0.05</c:v>
                </c:pt>
                <c:pt idx="877">
                  <c:v>0.05</c:v>
                </c:pt>
                <c:pt idx="878">
                  <c:v>0.05</c:v>
                </c:pt>
                <c:pt idx="879">
                  <c:v>0.05</c:v>
                </c:pt>
                <c:pt idx="880">
                  <c:v>0.05</c:v>
                </c:pt>
                <c:pt idx="881">
                  <c:v>0.05</c:v>
                </c:pt>
                <c:pt idx="882">
                  <c:v>0.05</c:v>
                </c:pt>
                <c:pt idx="883">
                  <c:v>0.05</c:v>
                </c:pt>
                <c:pt idx="884">
                  <c:v>0.05</c:v>
                </c:pt>
                <c:pt idx="885">
                  <c:v>0.05</c:v>
                </c:pt>
                <c:pt idx="886">
                  <c:v>0.05</c:v>
                </c:pt>
                <c:pt idx="887">
                  <c:v>0.05</c:v>
                </c:pt>
                <c:pt idx="888">
                  <c:v>0.05</c:v>
                </c:pt>
                <c:pt idx="889">
                  <c:v>0.05</c:v>
                </c:pt>
                <c:pt idx="890">
                  <c:v>0.05</c:v>
                </c:pt>
                <c:pt idx="891">
                  <c:v>0.05</c:v>
                </c:pt>
                <c:pt idx="892">
                  <c:v>0.05</c:v>
                </c:pt>
                <c:pt idx="893">
                  <c:v>0.05</c:v>
                </c:pt>
                <c:pt idx="894">
                  <c:v>0.05</c:v>
                </c:pt>
                <c:pt idx="895">
                  <c:v>0.05</c:v>
                </c:pt>
                <c:pt idx="896">
                  <c:v>0.05</c:v>
                </c:pt>
                <c:pt idx="897">
                  <c:v>0.05</c:v>
                </c:pt>
                <c:pt idx="898">
                  <c:v>0.05</c:v>
                </c:pt>
                <c:pt idx="899">
                  <c:v>0.05</c:v>
                </c:pt>
                <c:pt idx="900">
                  <c:v>0.05</c:v>
                </c:pt>
                <c:pt idx="901">
                  <c:v>0.05</c:v>
                </c:pt>
                <c:pt idx="902">
                  <c:v>0.05</c:v>
                </c:pt>
                <c:pt idx="903">
                  <c:v>0.05</c:v>
                </c:pt>
                <c:pt idx="904">
                  <c:v>0.05</c:v>
                </c:pt>
                <c:pt idx="905">
                  <c:v>0.05</c:v>
                </c:pt>
                <c:pt idx="906">
                  <c:v>0.05</c:v>
                </c:pt>
                <c:pt idx="907">
                  <c:v>0.05</c:v>
                </c:pt>
                <c:pt idx="908">
                  <c:v>0.05</c:v>
                </c:pt>
                <c:pt idx="909">
                  <c:v>0.05</c:v>
                </c:pt>
                <c:pt idx="910">
                  <c:v>0.05</c:v>
                </c:pt>
                <c:pt idx="911">
                  <c:v>0.05</c:v>
                </c:pt>
                <c:pt idx="912">
                  <c:v>0.05</c:v>
                </c:pt>
                <c:pt idx="913">
                  <c:v>0.05</c:v>
                </c:pt>
                <c:pt idx="914">
                  <c:v>0.05</c:v>
                </c:pt>
                <c:pt idx="915">
                  <c:v>0.05</c:v>
                </c:pt>
                <c:pt idx="916">
                  <c:v>0.05</c:v>
                </c:pt>
                <c:pt idx="917">
                  <c:v>0.05</c:v>
                </c:pt>
                <c:pt idx="918">
                  <c:v>0.05</c:v>
                </c:pt>
                <c:pt idx="919">
                  <c:v>0.05</c:v>
                </c:pt>
                <c:pt idx="920">
                  <c:v>0.05</c:v>
                </c:pt>
                <c:pt idx="921">
                  <c:v>0.05</c:v>
                </c:pt>
                <c:pt idx="922">
                  <c:v>0.05</c:v>
                </c:pt>
                <c:pt idx="923">
                  <c:v>0.05</c:v>
                </c:pt>
                <c:pt idx="924">
                  <c:v>0.05</c:v>
                </c:pt>
                <c:pt idx="925">
                  <c:v>0.05</c:v>
                </c:pt>
                <c:pt idx="926">
                  <c:v>0.05</c:v>
                </c:pt>
                <c:pt idx="927">
                  <c:v>0.05</c:v>
                </c:pt>
                <c:pt idx="928">
                  <c:v>0.05</c:v>
                </c:pt>
                <c:pt idx="929">
                  <c:v>0.05</c:v>
                </c:pt>
                <c:pt idx="930">
                  <c:v>0.05</c:v>
                </c:pt>
                <c:pt idx="931">
                  <c:v>0.05</c:v>
                </c:pt>
                <c:pt idx="932">
                  <c:v>0.05</c:v>
                </c:pt>
                <c:pt idx="933">
                  <c:v>0.05</c:v>
                </c:pt>
                <c:pt idx="934">
                  <c:v>0.05</c:v>
                </c:pt>
                <c:pt idx="935">
                  <c:v>0.05</c:v>
                </c:pt>
                <c:pt idx="936">
                  <c:v>0.05</c:v>
                </c:pt>
                <c:pt idx="937">
                  <c:v>0.05</c:v>
                </c:pt>
                <c:pt idx="938">
                  <c:v>0.05</c:v>
                </c:pt>
                <c:pt idx="939">
                  <c:v>0.05</c:v>
                </c:pt>
                <c:pt idx="940">
                  <c:v>0.05</c:v>
                </c:pt>
                <c:pt idx="941">
                  <c:v>0.05</c:v>
                </c:pt>
                <c:pt idx="942">
                  <c:v>0.05</c:v>
                </c:pt>
                <c:pt idx="943">
                  <c:v>0.05</c:v>
                </c:pt>
                <c:pt idx="944">
                  <c:v>0.05</c:v>
                </c:pt>
                <c:pt idx="945">
                  <c:v>0.05</c:v>
                </c:pt>
                <c:pt idx="946">
                  <c:v>0.05</c:v>
                </c:pt>
                <c:pt idx="947">
                  <c:v>0.05</c:v>
                </c:pt>
                <c:pt idx="948">
                  <c:v>0.05</c:v>
                </c:pt>
                <c:pt idx="949">
                  <c:v>0.05</c:v>
                </c:pt>
                <c:pt idx="950">
                  <c:v>0.05</c:v>
                </c:pt>
                <c:pt idx="951">
                  <c:v>0.05</c:v>
                </c:pt>
                <c:pt idx="952">
                  <c:v>0.05</c:v>
                </c:pt>
                <c:pt idx="953">
                  <c:v>0.05</c:v>
                </c:pt>
                <c:pt idx="954">
                  <c:v>0.05</c:v>
                </c:pt>
                <c:pt idx="955">
                  <c:v>0.05</c:v>
                </c:pt>
                <c:pt idx="956">
                  <c:v>0.05</c:v>
                </c:pt>
                <c:pt idx="957">
                  <c:v>0.05</c:v>
                </c:pt>
                <c:pt idx="958">
                  <c:v>0.05</c:v>
                </c:pt>
                <c:pt idx="959">
                  <c:v>0.05</c:v>
                </c:pt>
                <c:pt idx="960">
                  <c:v>0.05</c:v>
                </c:pt>
                <c:pt idx="961">
                  <c:v>0.05</c:v>
                </c:pt>
                <c:pt idx="962">
                  <c:v>0.05</c:v>
                </c:pt>
                <c:pt idx="963">
                  <c:v>0.05</c:v>
                </c:pt>
                <c:pt idx="964">
                  <c:v>0.05</c:v>
                </c:pt>
                <c:pt idx="965">
                  <c:v>0.05</c:v>
                </c:pt>
                <c:pt idx="966">
                  <c:v>0.05</c:v>
                </c:pt>
                <c:pt idx="967">
                  <c:v>0.05</c:v>
                </c:pt>
                <c:pt idx="968">
                  <c:v>0.05</c:v>
                </c:pt>
                <c:pt idx="969">
                  <c:v>0.05</c:v>
                </c:pt>
                <c:pt idx="970">
                  <c:v>0.05</c:v>
                </c:pt>
                <c:pt idx="971">
                  <c:v>0.05</c:v>
                </c:pt>
                <c:pt idx="972">
                  <c:v>0.05</c:v>
                </c:pt>
                <c:pt idx="973">
                  <c:v>0.05</c:v>
                </c:pt>
                <c:pt idx="974">
                  <c:v>0.05</c:v>
                </c:pt>
                <c:pt idx="975">
                  <c:v>0.05</c:v>
                </c:pt>
                <c:pt idx="976">
                  <c:v>0.05</c:v>
                </c:pt>
                <c:pt idx="977">
                  <c:v>0.05</c:v>
                </c:pt>
                <c:pt idx="978">
                  <c:v>0.05</c:v>
                </c:pt>
                <c:pt idx="979">
                  <c:v>0.05</c:v>
                </c:pt>
                <c:pt idx="980">
                  <c:v>0.05</c:v>
                </c:pt>
                <c:pt idx="981">
                  <c:v>0.05</c:v>
                </c:pt>
                <c:pt idx="982">
                  <c:v>0.05</c:v>
                </c:pt>
                <c:pt idx="983">
                  <c:v>0.05</c:v>
                </c:pt>
                <c:pt idx="984">
                  <c:v>0.05</c:v>
                </c:pt>
                <c:pt idx="985">
                  <c:v>0.05</c:v>
                </c:pt>
                <c:pt idx="986">
                  <c:v>0.05</c:v>
                </c:pt>
                <c:pt idx="987">
                  <c:v>0.05</c:v>
                </c:pt>
                <c:pt idx="988">
                  <c:v>0.05</c:v>
                </c:pt>
                <c:pt idx="989">
                  <c:v>0.05</c:v>
                </c:pt>
                <c:pt idx="990">
                  <c:v>0.05</c:v>
                </c:pt>
                <c:pt idx="991">
                  <c:v>0.05</c:v>
                </c:pt>
                <c:pt idx="992">
                  <c:v>0.05</c:v>
                </c:pt>
                <c:pt idx="993">
                  <c:v>0.05</c:v>
                </c:pt>
                <c:pt idx="994">
                  <c:v>0.05</c:v>
                </c:pt>
                <c:pt idx="995">
                  <c:v>0.05</c:v>
                </c:pt>
                <c:pt idx="996">
                  <c:v>0.05</c:v>
                </c:pt>
                <c:pt idx="997">
                  <c:v>0.05</c:v>
                </c:pt>
                <c:pt idx="998">
                  <c:v>0.05</c:v>
                </c:pt>
                <c:pt idx="999">
                  <c:v>0.05</c:v>
                </c:pt>
                <c:pt idx="1000">
                  <c:v>0.05</c:v>
                </c:pt>
                <c:pt idx="1001">
                  <c:v>0.05</c:v>
                </c:pt>
                <c:pt idx="1002">
                  <c:v>0.05</c:v>
                </c:pt>
                <c:pt idx="1003">
                  <c:v>0.05</c:v>
                </c:pt>
                <c:pt idx="1004">
                  <c:v>0.05</c:v>
                </c:pt>
                <c:pt idx="1005">
                  <c:v>0.05</c:v>
                </c:pt>
                <c:pt idx="1006">
                  <c:v>0.05</c:v>
                </c:pt>
                <c:pt idx="1007">
                  <c:v>0.05</c:v>
                </c:pt>
                <c:pt idx="1008">
                  <c:v>0.05</c:v>
                </c:pt>
                <c:pt idx="1009">
                  <c:v>0.05</c:v>
                </c:pt>
                <c:pt idx="1010">
                  <c:v>0.05</c:v>
                </c:pt>
                <c:pt idx="1011">
                  <c:v>0.05</c:v>
                </c:pt>
                <c:pt idx="1012">
                  <c:v>0.05</c:v>
                </c:pt>
                <c:pt idx="1013">
                  <c:v>0.05</c:v>
                </c:pt>
                <c:pt idx="1014">
                  <c:v>0.05</c:v>
                </c:pt>
                <c:pt idx="1015">
                  <c:v>0.05</c:v>
                </c:pt>
                <c:pt idx="1016">
                  <c:v>0.05</c:v>
                </c:pt>
                <c:pt idx="1017">
                  <c:v>0.05</c:v>
                </c:pt>
                <c:pt idx="1018">
                  <c:v>0.05</c:v>
                </c:pt>
                <c:pt idx="1019">
                  <c:v>0.05</c:v>
                </c:pt>
                <c:pt idx="1020">
                  <c:v>0.05</c:v>
                </c:pt>
                <c:pt idx="1021">
                  <c:v>0.05</c:v>
                </c:pt>
                <c:pt idx="1022">
                  <c:v>0.05</c:v>
                </c:pt>
                <c:pt idx="1023">
                  <c:v>0.05</c:v>
                </c:pt>
                <c:pt idx="1024">
                  <c:v>0.05</c:v>
                </c:pt>
                <c:pt idx="1025">
                  <c:v>0.05</c:v>
                </c:pt>
                <c:pt idx="1026">
                  <c:v>0.05</c:v>
                </c:pt>
                <c:pt idx="1027">
                  <c:v>0.05</c:v>
                </c:pt>
                <c:pt idx="1028">
                  <c:v>0.05</c:v>
                </c:pt>
                <c:pt idx="1029">
                  <c:v>0.05</c:v>
                </c:pt>
                <c:pt idx="1030">
                  <c:v>0.05</c:v>
                </c:pt>
                <c:pt idx="1031">
                  <c:v>0.05</c:v>
                </c:pt>
                <c:pt idx="1032">
                  <c:v>0.05</c:v>
                </c:pt>
                <c:pt idx="1033">
                  <c:v>0.05</c:v>
                </c:pt>
                <c:pt idx="1034">
                  <c:v>0.05</c:v>
                </c:pt>
                <c:pt idx="1035">
                  <c:v>0.05</c:v>
                </c:pt>
                <c:pt idx="1036">
                  <c:v>0.05</c:v>
                </c:pt>
                <c:pt idx="1037">
                  <c:v>0.05</c:v>
                </c:pt>
                <c:pt idx="1038">
                  <c:v>0.05</c:v>
                </c:pt>
                <c:pt idx="1039">
                  <c:v>0.05</c:v>
                </c:pt>
                <c:pt idx="1040">
                  <c:v>0.05</c:v>
                </c:pt>
                <c:pt idx="1041">
                  <c:v>0.05</c:v>
                </c:pt>
                <c:pt idx="1042">
                  <c:v>0.05</c:v>
                </c:pt>
                <c:pt idx="1043">
                  <c:v>0.05</c:v>
                </c:pt>
                <c:pt idx="1044">
                  <c:v>0.05</c:v>
                </c:pt>
                <c:pt idx="1045">
                  <c:v>0.05</c:v>
                </c:pt>
                <c:pt idx="1046">
                  <c:v>0.05</c:v>
                </c:pt>
                <c:pt idx="1047">
                  <c:v>0.05</c:v>
                </c:pt>
                <c:pt idx="1048">
                  <c:v>0.05</c:v>
                </c:pt>
                <c:pt idx="1049">
                  <c:v>0.05</c:v>
                </c:pt>
                <c:pt idx="1050">
                  <c:v>0.05</c:v>
                </c:pt>
                <c:pt idx="1051">
                  <c:v>0.05</c:v>
                </c:pt>
                <c:pt idx="1052">
                  <c:v>0.05</c:v>
                </c:pt>
                <c:pt idx="1053">
                  <c:v>0.05</c:v>
                </c:pt>
                <c:pt idx="1054">
                  <c:v>0.05</c:v>
                </c:pt>
                <c:pt idx="1055">
                  <c:v>0.05</c:v>
                </c:pt>
                <c:pt idx="1056">
                  <c:v>0.05</c:v>
                </c:pt>
                <c:pt idx="1057">
                  <c:v>0.05</c:v>
                </c:pt>
                <c:pt idx="1058">
                  <c:v>0.05</c:v>
                </c:pt>
                <c:pt idx="1059">
                  <c:v>0.05</c:v>
                </c:pt>
                <c:pt idx="1060">
                  <c:v>0.05</c:v>
                </c:pt>
                <c:pt idx="1061">
                  <c:v>0.05</c:v>
                </c:pt>
                <c:pt idx="1062">
                  <c:v>0.05</c:v>
                </c:pt>
                <c:pt idx="1063">
                  <c:v>0.05</c:v>
                </c:pt>
                <c:pt idx="1064">
                  <c:v>0.05</c:v>
                </c:pt>
                <c:pt idx="1065">
                  <c:v>0.05</c:v>
                </c:pt>
                <c:pt idx="1066">
                  <c:v>0.05</c:v>
                </c:pt>
                <c:pt idx="1067">
                  <c:v>0.05</c:v>
                </c:pt>
                <c:pt idx="1068">
                  <c:v>0.05</c:v>
                </c:pt>
                <c:pt idx="1069">
                  <c:v>0.05</c:v>
                </c:pt>
                <c:pt idx="1070">
                  <c:v>0.05</c:v>
                </c:pt>
                <c:pt idx="1071">
                  <c:v>0.05</c:v>
                </c:pt>
                <c:pt idx="1072">
                  <c:v>0.05</c:v>
                </c:pt>
                <c:pt idx="1073">
                  <c:v>0.05</c:v>
                </c:pt>
                <c:pt idx="1074">
                  <c:v>0.05</c:v>
                </c:pt>
                <c:pt idx="1075">
                  <c:v>0.05</c:v>
                </c:pt>
                <c:pt idx="1076">
                  <c:v>0.05</c:v>
                </c:pt>
                <c:pt idx="1077">
                  <c:v>0.05</c:v>
                </c:pt>
                <c:pt idx="1078">
                  <c:v>0.05</c:v>
                </c:pt>
                <c:pt idx="1079">
                  <c:v>0.05</c:v>
                </c:pt>
                <c:pt idx="1080">
                  <c:v>0.05</c:v>
                </c:pt>
                <c:pt idx="1081">
                  <c:v>0.05</c:v>
                </c:pt>
                <c:pt idx="1082">
                  <c:v>0.05</c:v>
                </c:pt>
                <c:pt idx="1083">
                  <c:v>5.000000000000001E-2</c:v>
                </c:pt>
                <c:pt idx="1084">
                  <c:v>5.000000000000001E-2</c:v>
                </c:pt>
                <c:pt idx="1085">
                  <c:v>5.000000000000001E-2</c:v>
                </c:pt>
                <c:pt idx="1086">
                  <c:v>5.000000000000001E-2</c:v>
                </c:pt>
                <c:pt idx="1087">
                  <c:v>5.0000000000000017E-2</c:v>
                </c:pt>
                <c:pt idx="1088">
                  <c:v>5.0000000000000017E-2</c:v>
                </c:pt>
                <c:pt idx="1089">
                  <c:v>5.0000000000000024E-2</c:v>
                </c:pt>
                <c:pt idx="1090">
                  <c:v>5.0000000000000024E-2</c:v>
                </c:pt>
                <c:pt idx="1091">
                  <c:v>5.0000000000000031E-2</c:v>
                </c:pt>
                <c:pt idx="1092">
                  <c:v>5.0000000000000044E-2</c:v>
                </c:pt>
                <c:pt idx="1093">
                  <c:v>5.0000000000000051E-2</c:v>
                </c:pt>
                <c:pt idx="1094">
                  <c:v>5.0000000000000065E-2</c:v>
                </c:pt>
                <c:pt idx="1095">
                  <c:v>5.0000000000000086E-2</c:v>
                </c:pt>
                <c:pt idx="1096">
                  <c:v>5.0000000000000107E-2</c:v>
                </c:pt>
                <c:pt idx="1097">
                  <c:v>5.0000000000000135E-2</c:v>
                </c:pt>
                <c:pt idx="1098">
                  <c:v>5.0000000000000176E-2</c:v>
                </c:pt>
                <c:pt idx="1099">
                  <c:v>5.0000000000000218E-2</c:v>
                </c:pt>
                <c:pt idx="1100">
                  <c:v>5.000000000000028E-2</c:v>
                </c:pt>
                <c:pt idx="1101">
                  <c:v>5.0000000000000357E-2</c:v>
                </c:pt>
                <c:pt idx="1102">
                  <c:v>5.0000000000000447E-2</c:v>
                </c:pt>
                <c:pt idx="1103">
                  <c:v>5.0000000000000565E-2</c:v>
                </c:pt>
                <c:pt idx="1104">
                  <c:v>5.0000000000000717E-2</c:v>
                </c:pt>
                <c:pt idx="1105">
                  <c:v>5.0000000000000912E-2</c:v>
                </c:pt>
                <c:pt idx="1106">
                  <c:v>5.0000000000001148E-2</c:v>
                </c:pt>
                <c:pt idx="1107">
                  <c:v>5.0000000000001453E-2</c:v>
                </c:pt>
                <c:pt idx="1108">
                  <c:v>5.0000000000001835E-2</c:v>
                </c:pt>
                <c:pt idx="1109">
                  <c:v>5.000000000000232E-2</c:v>
                </c:pt>
                <c:pt idx="1110">
                  <c:v>5.0000000000002924E-2</c:v>
                </c:pt>
                <c:pt idx="1111">
                  <c:v>5.0000000000003687E-2</c:v>
                </c:pt>
                <c:pt idx="1112">
                  <c:v>5.0000000000004645E-2</c:v>
                </c:pt>
                <c:pt idx="1113">
                  <c:v>5.0000000000005845E-2</c:v>
                </c:pt>
                <c:pt idx="1114">
                  <c:v>5.0000000000007351E-2</c:v>
                </c:pt>
                <c:pt idx="1115">
                  <c:v>5.0000000000009238E-2</c:v>
                </c:pt>
                <c:pt idx="1116">
                  <c:v>5.0000000000011598E-2</c:v>
                </c:pt>
                <c:pt idx="1117">
                  <c:v>5.0000000000014547E-2</c:v>
                </c:pt>
                <c:pt idx="1118">
                  <c:v>5.0000000000018231E-2</c:v>
                </c:pt>
                <c:pt idx="1119">
                  <c:v>5.0000000000022839E-2</c:v>
                </c:pt>
                <c:pt idx="1120">
                  <c:v>5.0000000000028584E-2</c:v>
                </c:pt>
                <c:pt idx="1121">
                  <c:v>5.0000000000035745E-2</c:v>
                </c:pt>
                <c:pt idx="1122">
                  <c:v>5.0000000000044668E-2</c:v>
                </c:pt>
                <c:pt idx="1123">
                  <c:v>5.0000000000055771E-2</c:v>
                </c:pt>
                <c:pt idx="1124">
                  <c:v>5.0000000000069572E-2</c:v>
                </c:pt>
                <c:pt idx="1125">
                  <c:v>5.0000000000086725E-2</c:v>
                </c:pt>
                <c:pt idx="1126">
                  <c:v>5.0000000000108027E-2</c:v>
                </c:pt>
                <c:pt idx="1127">
                  <c:v>5.0000000000134444E-2</c:v>
                </c:pt>
                <c:pt idx="1128">
                  <c:v>5.0000000000167195E-2</c:v>
                </c:pt>
                <c:pt idx="1129">
                  <c:v>5.0000000000207753E-2</c:v>
                </c:pt>
                <c:pt idx="1130">
                  <c:v>5.0000000000257949E-2</c:v>
                </c:pt>
                <c:pt idx="1131">
                  <c:v>5.0000000000320011E-2</c:v>
                </c:pt>
                <c:pt idx="1132">
                  <c:v>5.0000000000396692E-2</c:v>
                </c:pt>
                <c:pt idx="1133">
                  <c:v>5.0000000000491346E-2</c:v>
                </c:pt>
                <c:pt idx="1134">
                  <c:v>5.0000000000608107E-2</c:v>
                </c:pt>
                <c:pt idx="1135">
                  <c:v>5.0000000000752012E-2</c:v>
                </c:pt>
                <c:pt idx="1136">
                  <c:v>5.0000000000929225E-2</c:v>
                </c:pt>
                <c:pt idx="1137">
                  <c:v>5.0000000001147279E-2</c:v>
                </c:pt>
                <c:pt idx="1138">
                  <c:v>5.0000000001415378E-2</c:v>
                </c:pt>
                <c:pt idx="1139">
                  <c:v>5.0000000001744718E-2</c:v>
                </c:pt>
                <c:pt idx="1140">
                  <c:v>5.0000000002148978E-2</c:v>
                </c:pt>
                <c:pt idx="1141">
                  <c:v>5.0000000002644797E-2</c:v>
                </c:pt>
                <c:pt idx="1142">
                  <c:v>5.0000000003252401E-2</c:v>
                </c:pt>
                <c:pt idx="1143">
                  <c:v>5.0000000003996396E-2</c:v>
                </c:pt>
                <c:pt idx="1144">
                  <c:v>5.0000000004906654E-2</c:v>
                </c:pt>
                <c:pt idx="1145">
                  <c:v>5.0000000006019431E-2</c:v>
                </c:pt>
                <c:pt idx="1146">
                  <c:v>5.0000000007378663E-2</c:v>
                </c:pt>
                <c:pt idx="1147">
                  <c:v>5.0000000009037586E-2</c:v>
                </c:pt>
                <c:pt idx="1148">
                  <c:v>5.0000000011060627E-2</c:v>
                </c:pt>
                <c:pt idx="1149">
                  <c:v>5.0000000013525697E-2</c:v>
                </c:pt>
                <c:pt idx="1150">
                  <c:v>5.0000000016526935E-2</c:v>
                </c:pt>
                <c:pt idx="1151">
                  <c:v>5.0000000020177966E-2</c:v>
                </c:pt>
                <c:pt idx="1152">
                  <c:v>5.0000000024615861E-2</c:v>
                </c:pt>
                <c:pt idx="1153">
                  <c:v>5.0000000030005806E-2</c:v>
                </c:pt>
                <c:pt idx="1154">
                  <c:v>5.0000000036546699E-2</c:v>
                </c:pt>
                <c:pt idx="1155">
                  <c:v>5.000000004447782E-2</c:v>
                </c:pt>
                <c:pt idx="1156">
                  <c:v>5.0000000054086821E-2</c:v>
                </c:pt>
                <c:pt idx="1157">
                  <c:v>5.0000000065719148E-2</c:v>
                </c:pt>
                <c:pt idx="1158">
                  <c:v>5.0000000079789365E-2</c:v>
                </c:pt>
                <c:pt idx="1159">
                  <c:v>5.0000000096794492E-2</c:v>
                </c:pt>
                <c:pt idx="1160">
                  <c:v>5.000000011732994E-2</c:v>
                </c:pt>
                <c:pt idx="1161">
                  <c:v>5.0000000142108356E-2</c:v>
                </c:pt>
                <c:pt idx="1162">
                  <c:v>5.0000000171981973E-2</c:v>
                </c:pt>
                <c:pt idx="1163">
                  <c:v>5.000000020796911E-2</c:v>
                </c:pt>
                <c:pt idx="1164">
                  <c:v>5.0000000251285419E-2</c:v>
                </c:pt>
                <c:pt idx="1165">
                  <c:v>5.0000000303380955E-2</c:v>
                </c:pt>
                <c:pt idx="1166">
                  <c:v>5.0000000365983836E-2</c:v>
                </c:pt>
                <c:pt idx="1167">
                  <c:v>5.0000000441151798E-2</c:v>
                </c:pt>
                <c:pt idx="1168">
                  <c:v>5.000000053133298E-2</c:v>
                </c:pt>
                <c:pt idx="1169">
                  <c:v>5.0000000639437436E-2</c:v>
                </c:pt>
                <c:pt idx="1170">
                  <c:v>5.0000000768921325E-2</c:v>
                </c:pt>
                <c:pt idx="1171">
                  <c:v>5.0000000923885859E-2</c:v>
                </c:pt>
                <c:pt idx="1172">
                  <c:v>5.0000001109193455E-2</c:v>
                </c:pt>
                <c:pt idx="1173">
                  <c:v>5.0000001330604046E-2</c:v>
                </c:pt>
                <c:pt idx="1174">
                  <c:v>5.0000001594934847E-2</c:v>
                </c:pt>
                <c:pt idx="1175">
                  <c:v>5.0000001910247407E-2</c:v>
                </c:pt>
                <c:pt idx="1176">
                  <c:v>5.0000002286066478E-2</c:v>
                </c:pt>
                <c:pt idx="1177">
                  <c:v>5.000000273363582E-2</c:v>
                </c:pt>
                <c:pt idx="1178">
                  <c:v>5.0000003266216904E-2</c:v>
                </c:pt>
                <c:pt idx="1179">
                  <c:v>5.0000003899437401E-2</c:v>
                </c:pt>
                <c:pt idx="1180">
                  <c:v>5.0000004651697315E-2</c:v>
                </c:pt>
                <c:pt idx="1181">
                  <c:v>5.0000005544641964E-2</c:v>
                </c:pt>
                <c:pt idx="1182">
                  <c:v>5.0000006603712108E-2</c:v>
                </c:pt>
                <c:pt idx="1183">
                  <c:v>5.0000007858783425E-2</c:v>
                </c:pt>
                <c:pt idx="1184">
                  <c:v>5.0000009344908947E-2</c:v>
                </c:pt>
                <c:pt idx="1185">
                  <c:v>5.0000011103180309E-2</c:v>
                </c:pt>
                <c:pt idx="1186">
                  <c:v>5.0000013181725866E-2</c:v>
                </c:pt>
                <c:pt idx="1187">
                  <c:v>5.0000015636866312E-2</c:v>
                </c:pt>
                <c:pt idx="1188">
                  <c:v>5.0000018534451379E-2</c:v>
                </c:pt>
                <c:pt idx="1189">
                  <c:v>5.0000021951404482E-2</c:v>
                </c:pt>
                <c:pt idx="1190">
                  <c:v>5.0000025977506003E-2</c:v>
                </c:pt>
                <c:pt idx="1191">
                  <c:v>5.0000030717450003E-2</c:v>
                </c:pt>
                <c:pt idx="1192">
                  <c:v>5.0000036293214117E-2</c:v>
                </c:pt>
                <c:pt idx="1193">
                  <c:v>5.0000042846787572E-2</c:v>
                </c:pt>
                <c:pt idx="1194">
                  <c:v>5.0000050543308458E-2</c:v>
                </c:pt>
                <c:pt idx="1195">
                  <c:v>5.0000059574668076E-2</c:v>
                </c:pt>
                <c:pt idx="1196">
                  <c:v>5.0000070163647943E-2</c:v>
                </c:pt>
                <c:pt idx="1197">
                  <c:v>5.0000082568663486E-2</c:v>
                </c:pt>
                <c:pt idx="1198">
                  <c:v>5.000009708919799E-2</c:v>
                </c:pt>
                <c:pt idx="1199">
                  <c:v>5.0000114072021269E-2</c:v>
                </c:pt>
                <c:pt idx="1200">
                  <c:v>5.0000133918299196E-2</c:v>
                </c:pt>
                <c:pt idx="1201">
                  <c:v>5.0000157091713807E-2</c:v>
                </c:pt>
                <c:pt idx="1202">
                  <c:v>5.0000184127728303E-2</c:v>
                </c:pt>
                <c:pt idx="1203">
                  <c:v>5.0000215644147979E-2</c:v>
                </c:pt>
                <c:pt idx="1204">
                  <c:v>5.0000252353146202E-2</c:v>
                </c:pt>
                <c:pt idx="1205">
                  <c:v>5.0000295074945057E-2</c:v>
                </c:pt>
                <c:pt idx="1206">
                  <c:v>5.0000344753362631E-2</c:v>
                </c:pt>
                <c:pt idx="1207">
                  <c:v>5.0000402473463837E-2</c:v>
                </c:pt>
                <c:pt idx="1208">
                  <c:v>5.0000469481579102E-2</c:v>
                </c:pt>
                <c:pt idx="1209">
                  <c:v>5.0000547207985559E-2</c:v>
                </c:pt>
                <c:pt idx="1210">
                  <c:v>5.0000637292578594E-2</c:v>
                </c:pt>
                <c:pt idx="1211">
                  <c:v>5.000074161389842E-2</c:v>
                </c:pt>
                <c:pt idx="1212">
                  <c:v>5.0000862321916334E-2</c:v>
                </c:pt>
                <c:pt idx="1213">
                  <c:v>5.0001001875029559E-2</c:v>
                </c:pt>
                <c:pt idx="1214">
                  <c:v>5.0001163081761765E-2</c:v>
                </c:pt>
                <c:pt idx="1215">
                  <c:v>5.0001349147718838E-2</c:v>
                </c:pt>
                <c:pt idx="1216">
                  <c:v>5.0001563728407299E-2</c:v>
                </c:pt>
                <c:pt idx="1217">
                  <c:v>5.0001810988584895E-2</c:v>
                </c:pt>
                <c:pt idx="1218">
                  <c:v>5.0002095668881232E-2</c:v>
                </c:pt>
                <c:pt idx="1219">
                  <c:v>5.0002423160499902E-2</c:v>
                </c:pt>
                <c:pt idx="1220">
                  <c:v>5.0002799588893546E-2</c:v>
                </c:pt>
                <c:pt idx="1221">
                  <c:v>5.0003231907389714E-2</c:v>
                </c:pt>
                <c:pt idx="1222">
                  <c:v>5.0003728001838638E-2</c:v>
                </c:pt>
                <c:pt idx="1223">
                  <c:v>5.0004296807454496E-2</c:v>
                </c:pt>
                <c:pt idx="1224">
                  <c:v>5.0004948439129719E-2</c:v>
                </c:pt>
                <c:pt idx="1225">
                  <c:v>5.0005694336617751E-2</c:v>
                </c:pt>
                <c:pt idx="1226">
                  <c:v>5.0006547426103901E-2</c:v>
                </c:pt>
                <c:pt idx="1227">
                  <c:v>5.0007522299816115E-2</c:v>
                </c:pt>
                <c:pt idx="1228">
                  <c:v>5.0008635415469141E-2</c:v>
                </c:pt>
                <c:pt idx="1229">
                  <c:v>5.0009905317485621E-2</c:v>
                </c:pt>
                <c:pt idx="1230">
                  <c:v>5.0011352882097106E-2</c:v>
                </c:pt>
                <c:pt idx="1231">
                  <c:v>5.0013001588596694E-2</c:v>
                </c:pt>
                <c:pt idx="1232">
                  <c:v>5.0014877819193213E-2</c:v>
                </c:pt>
                <c:pt idx="1233">
                  <c:v>5.0017011190104176E-2</c:v>
                </c:pt>
                <c:pt idx="1234">
                  <c:v>5.0019434916721804E-2</c:v>
                </c:pt>
                <c:pt idx="1235">
                  <c:v>5.002218621589212E-2</c:v>
                </c:pt>
                <c:pt idx="1236">
                  <c:v>5.0025306748562239E-2</c:v>
                </c:pt>
                <c:pt idx="1237">
                  <c:v>5.0028843106274354E-2</c:v>
                </c:pt>
                <c:pt idx="1238">
                  <c:v>5.0032847345216153E-2</c:v>
                </c:pt>
                <c:pt idx="1239">
                  <c:v>5.0037377571776613E-2</c:v>
                </c:pt>
                <c:pt idx="1240">
                  <c:v>5.0042498583801248E-2</c:v>
                </c:pt>
                <c:pt idx="1241">
                  <c:v>5.0048282571991988E-2</c:v>
                </c:pt>
                <c:pt idx="1242">
                  <c:v>5.0054809886152664E-2</c:v>
                </c:pt>
                <c:pt idx="1243">
                  <c:v>5.0062169871239424E-2</c:v>
                </c:pt>
                <c:pt idx="1244">
                  <c:v>5.0070461778436035E-2</c:v>
                </c:pt>
                <c:pt idx="1245">
                  <c:v>5.0079795756733818E-2</c:v>
                </c:pt>
                <c:pt idx="1246">
                  <c:v>5.0090293930754266E-2</c:v>
                </c:pt>
                <c:pt idx="1247">
                  <c:v>5.0102091570805349E-2</c:v>
                </c:pt>
                <c:pt idx="1248">
                  <c:v>5.0115338361409453E-2</c:v>
                </c:pt>
                <c:pt idx="1249">
                  <c:v>5.0130199774776993E-2</c:v>
                </c:pt>
                <c:pt idx="1250">
                  <c:v>5.0146858555923719E-2</c:v>
                </c:pt>
                <c:pt idx="1251">
                  <c:v>5.0165516326336888E-2</c:v>
                </c:pt>
                <c:pt idx="1252">
                  <c:v>5.018639531328261E-2</c:v>
                </c:pt>
                <c:pt idx="1253">
                  <c:v>5.0209740212010023E-2</c:v>
                </c:pt>
                <c:pt idx="1254">
                  <c:v>5.023582018824229E-2</c:v>
                </c:pt>
                <c:pt idx="1255">
                  <c:v>5.0264931028446543E-2</c:v>
                </c:pt>
                <c:pt idx="1256">
                  <c:v>5.0297397445437861E-2</c:v>
                </c:pt>
                <c:pt idx="1257">
                  <c:v>5.0333575546893126E-2</c:v>
                </c:pt>
                <c:pt idx="1258">
                  <c:v>5.0373855474321716E-2</c:v>
                </c:pt>
                <c:pt idx="1259">
                  <c:v>5.0418664219956978E-2</c:v>
                </c:pt>
                <c:pt idx="1260">
                  <c:v>5.0468468628887923E-2</c:v>
                </c:pt>
                <c:pt idx="1261">
                  <c:v>5.0523778593539834E-2</c:v>
                </c:pt>
                <c:pt idx="1262">
                  <c:v>5.0585150447327615E-2</c:v>
                </c:pt>
                <c:pt idx="1263">
                  <c:v>5.0653190563940263E-2</c:v>
                </c:pt>
                <c:pt idx="1264">
                  <c:v>5.0728559168263278E-2</c:v>
                </c:pt>
                <c:pt idx="1265">
                  <c:v>5.0811974364398924E-2</c:v>
                </c:pt>
                <c:pt idx="1266">
                  <c:v>5.0904216385597972E-2</c:v>
                </c:pt>
                <c:pt idx="1267">
                  <c:v>5.100613207016115E-2</c:v>
                </c:pt>
                <c:pt idx="1268">
                  <c:v>5.111863956649966E-2</c:v>
                </c:pt>
                <c:pt idx="1269">
                  <c:v>5.1242733269553732E-2</c:v>
                </c:pt>
                <c:pt idx="1270">
                  <c:v>5.137948898965123E-2</c:v>
                </c:pt>
                <c:pt idx="1271">
                  <c:v>5.1530069353636368E-2</c:v>
                </c:pt>
                <c:pt idx="1272">
                  <c:v>5.1695729436711288E-2</c:v>
                </c:pt>
                <c:pt idx="1273">
                  <c:v>5.1877822621898079E-2</c:v>
                </c:pt>
                <c:pt idx="1274">
                  <c:v>5.2077806682350819E-2</c:v>
                </c:pt>
                <c:pt idx="1275">
                  <c:v>5.2297250079912587E-2</c:v>
                </c:pt>
                <c:pt idx="1276">
                  <c:v>5.2537838471330117E-2</c:v>
                </c:pt>
                <c:pt idx="1277">
                  <c:v>5.2801381411394163E-2</c:v>
                </c:pt>
                <c:pt idx="1278">
                  <c:v>5.3089819239981774E-2</c:v>
                </c:pt>
                <c:pt idx="1279">
                  <c:v>5.3405230137519404E-2</c:v>
                </c:pt>
                <c:pt idx="1280">
                  <c:v>5.3749837330789155E-2</c:v>
                </c:pt>
                <c:pt idx="1281">
                  <c:v>5.4126016428240359E-2</c:v>
                </c:pt>
                <c:pt idx="1282">
                  <c:v>5.4536302861079577E-2</c:v>
                </c:pt>
                <c:pt idx="1283">
                  <c:v>5.4983399403373732E-2</c:v>
                </c:pt>
                <c:pt idx="1284">
                  <c:v>5.5470183741248423E-2</c:v>
                </c:pt>
                <c:pt idx="1285">
                  <c:v>5.5999716057981139E-2</c:v>
                </c:pt>
                <c:pt idx="1286">
                  <c:v>5.6575246598418935E-2</c:v>
                </c:pt>
                <c:pt idx="1287">
                  <c:v>5.7200223172675688E-2</c:v>
                </c:pt>
                <c:pt idx="1288">
                  <c:v>5.7878298555537687E-2</c:v>
                </c:pt>
                <c:pt idx="1289">
                  <c:v>5.8613337734411151E-2</c:v>
                </c:pt>
                <c:pt idx="1290">
                  <c:v>5.9409424955038551E-2</c:v>
                </c:pt>
                <c:pt idx="1291">
                  <c:v>6.0270870510587458E-2</c:v>
                </c:pt>
                <c:pt idx="1292">
                  <c:v>6.1202217216127529E-2</c:v>
                </c:pt>
                <c:pt idx="1293">
                  <c:v>6.2208246506960038E-2</c:v>
                </c:pt>
                <c:pt idx="1294">
                  <c:v>6.329398409581985E-2</c:v>
                </c:pt>
                <c:pt idx="1295">
                  <c:v>6.4464705120614391E-2</c:v>
                </c:pt>
                <c:pt idx="1296">
                  <c:v>6.5725938711194615E-2</c:v>
                </c:pt>
                <c:pt idx="1297">
                  <c:v>6.7083471900642705E-2</c:v>
                </c:pt>
                <c:pt idx="1298">
                  <c:v>6.8543352803806898E-2</c:v>
                </c:pt>
                <c:pt idx="1299">
                  <c:v>7.0111892983323806E-2</c:v>
                </c:pt>
                <c:pt idx="1300">
                  <c:v>7.1795668921177905E-2</c:v>
                </c:pt>
                <c:pt idx="1301">
                  <c:v>7.3601522512053333E-2</c:v>
                </c:pt>
                <c:pt idx="1302">
                  <c:v>7.5536560493282778E-2</c:v>
                </c:pt>
                <c:pt idx="1303">
                  <c:v>7.7608152725273105E-2</c:v>
                </c:pt>
                <c:pt idx="1304">
                  <c:v>7.9823929235765173E-2</c:v>
                </c:pt>
                <c:pt idx="1305">
                  <c:v>8.219177594138885E-2</c:v>
                </c:pt>
                <c:pt idx="1306">
                  <c:v>8.4719828960576088E-2</c:v>
                </c:pt>
                <c:pt idx="1307">
                  <c:v>8.7416467433200223E-2</c:v>
                </c:pt>
                <c:pt idx="1308">
                  <c:v>9.0290304764194973E-2</c:v>
                </c:pt>
                <c:pt idx="1309">
                  <c:v>9.335017821108442E-2</c:v>
                </c:pt>
                <c:pt idx="1310">
                  <c:v>9.6605136738676642E-2</c:v>
                </c:pt>
                <c:pt idx="1311">
                  <c:v>0.10006442706836324</c:v>
                </c:pt>
                <c:pt idx="1312">
                  <c:v>0.10373747785436237</c:v>
                </c:pt>
                <c:pt idx="1313">
                  <c:v>0.10763388192504045</c:v>
                </c:pt>
                <c:pt idx="1314">
                  <c:v>0.11176337653402975</c:v>
                </c:pt>
                <c:pt idx="1315">
                  <c:v>0.11613582157335156</c:v>
                </c:pt>
                <c:pt idx="1316">
                  <c:v>0.12076117570903287</c:v>
                </c:pt>
                <c:pt idx="1317">
                  <c:v>0.12564947040896313</c:v>
                </c:pt>
                <c:pt idx="1318">
                  <c:v>0.13081078184271083</c:v>
                </c:pt>
                <c:pt idx="1319">
                  <c:v>0.13625520064399765</c:v>
                </c:pt>
                <c:pt idx="1320">
                  <c:v>0.14199279953815888</c:v>
                </c:pt>
                <c:pt idx="1321">
                  <c:v>0.14803359884952438</c:v>
                </c:pt>
                <c:pt idx="1322">
                  <c:v>0.15438752991682123</c:v>
                </c:pt>
                <c:pt idx="1323">
                  <c:v>0.16106439645878834</c:v>
                </c:pt>
                <c:pt idx="1324">
                  <c:v>0.16807383394667519</c:v>
                </c:pt>
                <c:pt idx="1325">
                  <c:v>0.17542526705567968</c:v>
                </c:pt>
                <c:pt idx="1326">
                  <c:v>0.18312786528292385</c:v>
                </c:pt>
                <c:pt idx="1327">
                  <c:v>0.19119049683587225</c:v>
                </c:pt>
                <c:pt idx="1328">
                  <c:v>0.19962168091143973</c:v>
                </c:pt>
                <c:pt idx="1329">
                  <c:v>0.20842953850288559</c:v>
                </c:pt>
                <c:pt idx="1330">
                  <c:v>0.21762174188828903</c:v>
                </c:pt>
                <c:pt idx="1331">
                  <c:v>0.22720546297138783</c:v>
                </c:pt>
                <c:pt idx="1332">
                  <c:v>0.23718732066215775</c:v>
                </c:pt>
                <c:pt idx="1333">
                  <c:v>0.24757332750106398</c:v>
                </c:pt>
                <c:pt idx="1334">
                  <c:v>0.2583688357470359</c:v>
                </c:pt>
                <c:pt idx="1335">
                  <c:v>0.26957848316461885</c:v>
                </c:pt>
                <c:pt idx="1336">
                  <c:v>0.28120613876091194</c:v>
                </c:pt>
                <c:pt idx="1337">
                  <c:v>0.29325484873668539</c:v>
                </c:pt>
                <c:pt idx="1338">
                  <c:v>0.30572678292943545</c:v>
                </c:pt>
                <c:pt idx="1339">
                  <c:v>0.31862318203789552</c:v>
                </c:pt>
                <c:pt idx="1340">
                  <c:v>0.33194430592846125</c:v>
                </c:pt>
                <c:pt idx="1341">
                  <c:v>0.34568938333307669</c:v>
                </c:pt>
                <c:pt idx="1342">
                  <c:v>0.3598565632561142</c:v>
                </c:pt>
                <c:pt idx="1343">
                  <c:v>0.37444286841361551</c:v>
                </c:pt>
                <c:pt idx="1344">
                  <c:v>0.38944415103275093</c:v>
                </c:pt>
                <c:pt idx="1345">
                  <c:v>0.40485505134144323</c:v>
                </c:pt>
                <c:pt idx="1346">
                  <c:v>0.42066895907853935</c:v>
                </c:pt>
                <c:pt idx="1347">
                  <c:v>0.43687797835290487</c:v>
                </c:pt>
                <c:pt idx="1348">
                  <c:v>0.45347289617582459</c:v>
                </c:pt>
                <c:pt idx="1349">
                  <c:v>0.47044315498447414</c:v>
                </c:pt>
                <c:pt idx="1350">
                  <c:v>0.48777682946569073</c:v>
                </c:pt>
                <c:pt idx="1351">
                  <c:v>0.50546060797779435</c:v>
                </c:pt>
                <c:pt idx="1352">
                  <c:v>0.52347977885488606</c:v>
                </c:pt>
                <c:pt idx="1353">
                  <c:v>0.54181822186170325</c:v>
                </c:pt>
                <c:pt idx="1354">
                  <c:v>0.56045840504896371</c:v>
                </c:pt>
                <c:pt idx="1355">
                  <c:v>0.57938138723797694</c:v>
                </c:pt>
                <c:pt idx="1356">
                  <c:v>0.59856682634051683</c:v>
                </c:pt>
                <c:pt idx="1357">
                  <c:v>0.61799299369412319</c:v>
                </c:pt>
                <c:pt idx="1358">
                  <c:v>0.63763679456599764</c:v>
                </c:pt>
                <c:pt idx="1359">
                  <c:v>0.65747379494860603</c:v>
                </c:pt>
                <c:pt idx="1360">
                  <c:v>0.67747825473913914</c:v>
                </c:pt>
                <c:pt idx="1361">
                  <c:v>0.69762316736148389</c:v>
                </c:pt>
                <c:pt idx="1362">
                  <c:v>0.71788030585506779</c:v>
                </c:pt>
                <c:pt idx="1363">
                  <c:v>0.73822027541861657</c:v>
                </c:pt>
                <c:pt idx="1364">
                  <c:v>0.75861257236013924</c:v>
                </c:pt>
                <c:pt idx="1365">
                  <c:v>0.77902564936614638</c:v>
                </c:pt>
                <c:pt idx="1366">
                  <c:v>0.799426986964896</c:v>
                </c:pt>
                <c:pt idx="1367">
                  <c:v>0.81978317101915732</c:v>
                </c:pt>
                <c:pt idx="1368">
                  <c:v>0.84005997604536342</c:v>
                </c:pt>
                <c:pt idx="1369">
                  <c:v>0.86022245411671983</c:v>
                </c:pt>
                <c:pt idx="1370">
                  <c:v>0.88023502907004214</c:v>
                </c:pt>
                <c:pt idx="1371">
                  <c:v>0.90006159569802102</c:v>
                </c:pt>
                <c:pt idx="1372">
                  <c:v>0.91966562357243209</c:v>
                </c:pt>
                <c:pt idx="1373">
                  <c:v>0.93901026510863606</c:v>
                </c:pt>
                <c:pt idx="1374">
                  <c:v>0.95805846744805367</c:v>
                </c:pt>
                <c:pt idx="1375">
                  <c:v>0.97677308770406734</c:v>
                </c:pt>
                <c:pt idx="1376">
                  <c:v>0.99511701108714212</c:v>
                </c:pt>
                <c:pt idx="1377">
                  <c:v>1.0130532713984408</c:v>
                </c:pt>
                <c:pt idx="1378">
                  <c:v>1.0305451733567628</c:v>
                </c:pt>
                <c:pt idx="1379">
                  <c:v>1.0475564162028215</c:v>
                </c:pt>
                <c:pt idx="1380">
                  <c:v>1.0640512180064701</c:v>
                </c:pt>
                <c:pt idx="1381">
                  <c:v>1.0799944400883388</c:v>
                </c:pt>
                <c:pt idx="1382">
                  <c:v>1.0953517109557742</c:v>
                </c:pt>
                <c:pt idx="1383">
                  <c:v>1.1100895491459601</c:v>
                </c:pt>
                <c:pt idx="1384">
                  <c:v>1.1241754843651348</c:v>
                </c:pt>
                <c:pt idx="1385">
                  <c:v>1.1375781763133768</c:v>
                </c:pt>
                <c:pt idx="1386">
                  <c:v>1.1502675305883268</c:v>
                </c:pt>
                <c:pt idx="1387">
                  <c:v>1.1622148110696431</c:v>
                </c:pt>
                <c:pt idx="1388">
                  <c:v>1.1733927481978463</c:v>
                </c:pt>
                <c:pt idx="1389">
                  <c:v>1.1837756425774624</c:v>
                </c:pt>
                <c:pt idx="1390">
                  <c:v>1.1933394633540775</c:v>
                </c:pt>
                <c:pt idx="1391">
                  <c:v>1.2020619408386866</c:v>
                </c:pt>
                <c:pt idx="1392">
                  <c:v>1.2099226528798961</c:v>
                </c:pt>
                <c:pt idx="1393">
                  <c:v>1.2169031045153318</c:v>
                </c:pt>
                <c:pt idx="1394">
                  <c:v>1.22298680046749</c:v>
                </c:pt>
                <c:pt idx="1395">
                  <c:v>1.2281593100864305</c:v>
                </c:pt>
                <c:pt idx="1396">
                  <c:v>1.2324083243814281</c:v>
                </c:pt>
                <c:pt idx="1397">
                  <c:v>1.2357237048261711</c:v>
                </c:pt>
                <c:pt idx="1398">
                  <c:v>1.2380975236666347</c:v>
                </c:pt>
                <c:pt idx="1399">
                  <c:v>1.2395240955073628</c:v>
                </c:pt>
                <c:pt idx="1400">
                  <c:v>1.24</c:v>
                </c:pt>
                <c:pt idx="1401">
                  <c:v>1.2395240955073628</c:v>
                </c:pt>
                <c:pt idx="1402">
                  <c:v>1.2380975236666352</c:v>
                </c:pt>
                <c:pt idx="1403">
                  <c:v>1.2357237048261711</c:v>
                </c:pt>
                <c:pt idx="1404">
                  <c:v>1.232408324381429</c:v>
                </c:pt>
                <c:pt idx="1405">
                  <c:v>1.2281593100864305</c:v>
                </c:pt>
                <c:pt idx="1406">
                  <c:v>1.2229868004674913</c:v>
                </c:pt>
                <c:pt idx="1407">
                  <c:v>1.2169031045153338</c:v>
                </c:pt>
                <c:pt idx="1408">
                  <c:v>1.2099226528798981</c:v>
                </c:pt>
                <c:pt idx="1409">
                  <c:v>1.2020619408386888</c:v>
                </c:pt>
                <c:pt idx="1410">
                  <c:v>1.1933394633540801</c:v>
                </c:pt>
                <c:pt idx="1411">
                  <c:v>1.1837756425774679</c:v>
                </c:pt>
                <c:pt idx="1412">
                  <c:v>1.1733927481978494</c:v>
                </c:pt>
                <c:pt idx="1413">
                  <c:v>1.1622148110696464</c:v>
                </c:pt>
                <c:pt idx="1414">
                  <c:v>1.1502675305883299</c:v>
                </c:pt>
                <c:pt idx="1415">
                  <c:v>1.1375781763133805</c:v>
                </c:pt>
                <c:pt idx="1416">
                  <c:v>1.1241754843651388</c:v>
                </c:pt>
                <c:pt idx="1417">
                  <c:v>1.1100895491459641</c:v>
                </c:pt>
                <c:pt idx="1418">
                  <c:v>1.0953517109557787</c:v>
                </c:pt>
                <c:pt idx="1419">
                  <c:v>1.079994440088343</c:v>
                </c:pt>
                <c:pt idx="1420">
                  <c:v>1.0640512180064745</c:v>
                </c:pt>
                <c:pt idx="1421">
                  <c:v>1.0475564162028261</c:v>
                </c:pt>
                <c:pt idx="1422">
                  <c:v>1.0305451733567723</c:v>
                </c:pt>
                <c:pt idx="1423">
                  <c:v>1.0130532713984455</c:v>
                </c:pt>
                <c:pt idx="1424">
                  <c:v>0.99511701108714712</c:v>
                </c:pt>
                <c:pt idx="1425">
                  <c:v>0.97677308770407256</c:v>
                </c:pt>
                <c:pt idx="1426">
                  <c:v>0.95805846744805878</c:v>
                </c:pt>
                <c:pt idx="1427">
                  <c:v>0.9390102651086415</c:v>
                </c:pt>
                <c:pt idx="1428">
                  <c:v>0.91966562357243753</c:v>
                </c:pt>
                <c:pt idx="1429">
                  <c:v>0.90006159569802646</c:v>
                </c:pt>
                <c:pt idx="1430">
                  <c:v>0.88023502907004769</c:v>
                </c:pt>
                <c:pt idx="1431">
                  <c:v>0.86022245411672549</c:v>
                </c:pt>
                <c:pt idx="1432">
                  <c:v>0.84005997604536342</c:v>
                </c:pt>
                <c:pt idx="1433">
                  <c:v>0.81978317101916853</c:v>
                </c:pt>
                <c:pt idx="1434">
                  <c:v>0.799426986964896</c:v>
                </c:pt>
                <c:pt idx="1435">
                  <c:v>0.77902564936615204</c:v>
                </c:pt>
                <c:pt idx="1436">
                  <c:v>0.75861257236013924</c:v>
                </c:pt>
                <c:pt idx="1437">
                  <c:v>0.73822027541862223</c:v>
                </c:pt>
                <c:pt idx="1438">
                  <c:v>0.71788030585506779</c:v>
                </c:pt>
                <c:pt idx="1439">
                  <c:v>0.69762316736148944</c:v>
                </c:pt>
                <c:pt idx="1440">
                  <c:v>0.67747825473913914</c:v>
                </c:pt>
                <c:pt idx="1441">
                  <c:v>0.65747379494861147</c:v>
                </c:pt>
                <c:pt idx="1442">
                  <c:v>0.63763679456600297</c:v>
                </c:pt>
                <c:pt idx="1443">
                  <c:v>0.61799299369412863</c:v>
                </c:pt>
                <c:pt idx="1444">
                  <c:v>0.59856682634052216</c:v>
                </c:pt>
                <c:pt idx="1445">
                  <c:v>0.57938138723798738</c:v>
                </c:pt>
                <c:pt idx="1446">
                  <c:v>0.56045840504896882</c:v>
                </c:pt>
                <c:pt idx="1447">
                  <c:v>0.54181822186170836</c:v>
                </c:pt>
                <c:pt idx="1448">
                  <c:v>0.52347977885489105</c:v>
                </c:pt>
                <c:pt idx="1449">
                  <c:v>0.50546060797779924</c:v>
                </c:pt>
                <c:pt idx="1450">
                  <c:v>0.48777682946569556</c:v>
                </c:pt>
                <c:pt idx="1451">
                  <c:v>0.47044315498447892</c:v>
                </c:pt>
                <c:pt idx="1452">
                  <c:v>0.45347289617582931</c:v>
                </c:pt>
                <c:pt idx="1453">
                  <c:v>0.43687797835290942</c:v>
                </c:pt>
                <c:pt idx="1454">
                  <c:v>0.42066895907854385</c:v>
                </c:pt>
                <c:pt idx="1455">
                  <c:v>0.4048550513414475</c:v>
                </c:pt>
                <c:pt idx="1456">
                  <c:v>0.38944415103275937</c:v>
                </c:pt>
                <c:pt idx="1457">
                  <c:v>0.37444286841361968</c:v>
                </c:pt>
                <c:pt idx="1458">
                  <c:v>0.35985656325611814</c:v>
                </c:pt>
                <c:pt idx="1459">
                  <c:v>0.34568938333308052</c:v>
                </c:pt>
                <c:pt idx="1460">
                  <c:v>0.33194430592846497</c:v>
                </c:pt>
                <c:pt idx="1461">
                  <c:v>0.31862318203789919</c:v>
                </c:pt>
                <c:pt idx="1462">
                  <c:v>0.305726782929439</c:v>
                </c:pt>
                <c:pt idx="1463">
                  <c:v>0.29325484873668889</c:v>
                </c:pt>
                <c:pt idx="1464">
                  <c:v>0.28120613876091527</c:v>
                </c:pt>
                <c:pt idx="1465">
                  <c:v>0.26957848316462202</c:v>
                </c:pt>
                <c:pt idx="1466">
                  <c:v>0.25836883574703895</c:v>
                </c:pt>
                <c:pt idx="1467">
                  <c:v>0.24757332750106986</c:v>
                </c:pt>
                <c:pt idx="1468">
                  <c:v>0.23718732066216053</c:v>
                </c:pt>
                <c:pt idx="1469">
                  <c:v>0.22720546297139049</c:v>
                </c:pt>
                <c:pt idx="1470">
                  <c:v>0.21762174188829164</c:v>
                </c:pt>
                <c:pt idx="1471">
                  <c:v>0.20842953850288559</c:v>
                </c:pt>
                <c:pt idx="1472">
                  <c:v>0.19962168091144217</c:v>
                </c:pt>
                <c:pt idx="1473">
                  <c:v>0.19119049683587225</c:v>
                </c:pt>
                <c:pt idx="1474">
                  <c:v>0.18312786528292607</c:v>
                </c:pt>
                <c:pt idx="1475">
                  <c:v>0.17542526705567968</c:v>
                </c:pt>
                <c:pt idx="1476">
                  <c:v>0.16807383394667719</c:v>
                </c:pt>
                <c:pt idx="1477">
                  <c:v>0.16106439645878834</c:v>
                </c:pt>
                <c:pt idx="1478">
                  <c:v>0.15438752991682486</c:v>
                </c:pt>
                <c:pt idx="1479">
                  <c:v>0.14803359884952438</c:v>
                </c:pt>
                <c:pt idx="1480">
                  <c:v>0.14199279953816052</c:v>
                </c:pt>
                <c:pt idx="1481">
                  <c:v>0.13625520064399921</c:v>
                </c:pt>
                <c:pt idx="1482">
                  <c:v>0.13081078184271233</c:v>
                </c:pt>
                <c:pt idx="1483">
                  <c:v>0.12564947040896451</c:v>
                </c:pt>
                <c:pt idx="1484">
                  <c:v>0.12076117570903422</c:v>
                </c:pt>
                <c:pt idx="1485">
                  <c:v>0.11613582157335282</c:v>
                </c:pt>
                <c:pt idx="1486">
                  <c:v>0.11176337653403096</c:v>
                </c:pt>
                <c:pt idx="1487">
                  <c:v>0.10763388192504156</c:v>
                </c:pt>
                <c:pt idx="1488">
                  <c:v>0.10373747785436341</c:v>
                </c:pt>
                <c:pt idx="1489">
                  <c:v>0.10006442706836524</c:v>
                </c:pt>
                <c:pt idx="1490">
                  <c:v>9.6605136738677572E-2</c:v>
                </c:pt>
                <c:pt idx="1491">
                  <c:v>9.3350178211085294E-2</c:v>
                </c:pt>
                <c:pt idx="1492">
                  <c:v>9.0290304764195778E-2</c:v>
                </c:pt>
                <c:pt idx="1493">
                  <c:v>8.7416467433200987E-2</c:v>
                </c:pt>
                <c:pt idx="1494">
                  <c:v>8.4719828960576823E-2</c:v>
                </c:pt>
                <c:pt idx="1495">
                  <c:v>8.2191775941389517E-2</c:v>
                </c:pt>
                <c:pt idx="1496">
                  <c:v>7.9823929235765825E-2</c:v>
                </c:pt>
                <c:pt idx="1497">
                  <c:v>7.7608152725273702E-2</c:v>
                </c:pt>
                <c:pt idx="1498">
                  <c:v>7.5536560493283333E-2</c:v>
                </c:pt>
                <c:pt idx="1499">
                  <c:v>7.360152251205386E-2</c:v>
                </c:pt>
                <c:pt idx="1500">
                  <c:v>7.1795668921178876E-2</c:v>
                </c:pt>
                <c:pt idx="1501">
                  <c:v>7.011189298332425E-2</c:v>
                </c:pt>
                <c:pt idx="1502">
                  <c:v>6.85433528038073E-2</c:v>
                </c:pt>
                <c:pt idx="1503">
                  <c:v>6.7083471900643094E-2</c:v>
                </c:pt>
                <c:pt idx="1504">
                  <c:v>6.5725938711194989E-2</c:v>
                </c:pt>
                <c:pt idx="1505">
                  <c:v>6.4464705120614738E-2</c:v>
                </c:pt>
                <c:pt idx="1506">
                  <c:v>6.329398409581985E-2</c:v>
                </c:pt>
                <c:pt idx="1507">
                  <c:v>6.220824650696033E-2</c:v>
                </c:pt>
                <c:pt idx="1508">
                  <c:v>6.1202217216127529E-2</c:v>
                </c:pt>
                <c:pt idx="1509">
                  <c:v>6.0270870510587715E-2</c:v>
                </c:pt>
                <c:pt idx="1510">
                  <c:v>5.9409424955038551E-2</c:v>
                </c:pt>
                <c:pt idx="1511">
                  <c:v>5.8613337734411568E-2</c:v>
                </c:pt>
                <c:pt idx="1512">
                  <c:v>5.7878298555537881E-2</c:v>
                </c:pt>
                <c:pt idx="1513">
                  <c:v>5.7200223172675868E-2</c:v>
                </c:pt>
                <c:pt idx="1514">
                  <c:v>5.6575246598418935E-2</c:v>
                </c:pt>
                <c:pt idx="1515">
                  <c:v>5.5999716057981291E-2</c:v>
                </c:pt>
                <c:pt idx="1516">
                  <c:v>5.5470183741248423E-2</c:v>
                </c:pt>
                <c:pt idx="1517">
                  <c:v>5.4983399403373864E-2</c:v>
                </c:pt>
                <c:pt idx="1518">
                  <c:v>5.4536302861079695E-2</c:v>
                </c:pt>
                <c:pt idx="1519">
                  <c:v>5.4126016428240463E-2</c:v>
                </c:pt>
                <c:pt idx="1520">
                  <c:v>5.3749837330789252E-2</c:v>
                </c:pt>
                <c:pt idx="1521">
                  <c:v>5.3405230137519494E-2</c:v>
                </c:pt>
                <c:pt idx="1522">
                  <c:v>5.3089819239981864E-2</c:v>
                </c:pt>
                <c:pt idx="1523">
                  <c:v>5.2801381411394316E-2</c:v>
                </c:pt>
                <c:pt idx="1524">
                  <c:v>5.2537838471330187E-2</c:v>
                </c:pt>
                <c:pt idx="1525">
                  <c:v>5.2297250079912649E-2</c:v>
                </c:pt>
                <c:pt idx="1526">
                  <c:v>5.2077806682350875E-2</c:v>
                </c:pt>
                <c:pt idx="1527">
                  <c:v>5.1877822621898134E-2</c:v>
                </c:pt>
                <c:pt idx="1528">
                  <c:v>5.1695729436711337E-2</c:v>
                </c:pt>
                <c:pt idx="1529">
                  <c:v>5.1530069353636417E-2</c:v>
                </c:pt>
                <c:pt idx="1530">
                  <c:v>5.1379488989651272E-2</c:v>
                </c:pt>
                <c:pt idx="1531">
                  <c:v>5.1242733269553767E-2</c:v>
                </c:pt>
                <c:pt idx="1532">
                  <c:v>5.1118639566499695E-2</c:v>
                </c:pt>
                <c:pt idx="1533">
                  <c:v>5.1006132070161185E-2</c:v>
                </c:pt>
                <c:pt idx="1534">
                  <c:v>5.0904216385598028E-2</c:v>
                </c:pt>
                <c:pt idx="1535">
                  <c:v>5.0811974364398944E-2</c:v>
                </c:pt>
                <c:pt idx="1536">
                  <c:v>5.0728559168263299E-2</c:v>
                </c:pt>
                <c:pt idx="1537">
                  <c:v>5.0653190563940277E-2</c:v>
                </c:pt>
                <c:pt idx="1538">
                  <c:v>5.0585150447327629E-2</c:v>
                </c:pt>
                <c:pt idx="1539">
                  <c:v>5.0523778593539848E-2</c:v>
                </c:pt>
                <c:pt idx="1540">
                  <c:v>5.0468468628887944E-2</c:v>
                </c:pt>
                <c:pt idx="1541">
                  <c:v>5.0418664219956992E-2</c:v>
                </c:pt>
                <c:pt idx="1542">
                  <c:v>5.037385547432173E-2</c:v>
                </c:pt>
                <c:pt idx="1543">
                  <c:v>5.0333575546893126E-2</c:v>
                </c:pt>
                <c:pt idx="1544">
                  <c:v>5.0297397445437875E-2</c:v>
                </c:pt>
                <c:pt idx="1545">
                  <c:v>5.0264931028446556E-2</c:v>
                </c:pt>
                <c:pt idx="1546">
                  <c:v>5.0235820188242297E-2</c:v>
                </c:pt>
                <c:pt idx="1547">
                  <c:v>5.0209740212010023E-2</c:v>
                </c:pt>
                <c:pt idx="1548">
                  <c:v>5.0186395313282617E-2</c:v>
                </c:pt>
                <c:pt idx="1549">
                  <c:v>5.0165516326336888E-2</c:v>
                </c:pt>
                <c:pt idx="1550">
                  <c:v>5.0146858555923726E-2</c:v>
                </c:pt>
                <c:pt idx="1551">
                  <c:v>5.0130199774776993E-2</c:v>
                </c:pt>
                <c:pt idx="1552">
                  <c:v>5.011533836140946E-2</c:v>
                </c:pt>
                <c:pt idx="1553">
                  <c:v>5.0102091570805356E-2</c:v>
                </c:pt>
                <c:pt idx="1554">
                  <c:v>5.0090293930754266E-2</c:v>
                </c:pt>
                <c:pt idx="1555">
                  <c:v>5.0079795756733825E-2</c:v>
                </c:pt>
                <c:pt idx="1556">
                  <c:v>5.0070461778436035E-2</c:v>
                </c:pt>
                <c:pt idx="1557">
                  <c:v>5.0062169871239431E-2</c:v>
                </c:pt>
                <c:pt idx="1558">
                  <c:v>5.0054809886152664E-2</c:v>
                </c:pt>
                <c:pt idx="1559">
                  <c:v>5.0048282571991988E-2</c:v>
                </c:pt>
                <c:pt idx="1560">
                  <c:v>5.0042498583801248E-2</c:v>
                </c:pt>
                <c:pt idx="1561">
                  <c:v>5.003737757177662E-2</c:v>
                </c:pt>
                <c:pt idx="1562">
                  <c:v>5.0032847345216153E-2</c:v>
                </c:pt>
                <c:pt idx="1563">
                  <c:v>5.0028843106274354E-2</c:v>
                </c:pt>
                <c:pt idx="1564">
                  <c:v>5.0025306748562239E-2</c:v>
                </c:pt>
                <c:pt idx="1565">
                  <c:v>5.002218621589212E-2</c:v>
                </c:pt>
                <c:pt idx="1566">
                  <c:v>5.0019434916721804E-2</c:v>
                </c:pt>
                <c:pt idx="1567">
                  <c:v>5.0017011190104176E-2</c:v>
                </c:pt>
                <c:pt idx="1568">
                  <c:v>5.0014877819193213E-2</c:v>
                </c:pt>
                <c:pt idx="1569">
                  <c:v>5.0013001588596694E-2</c:v>
                </c:pt>
                <c:pt idx="1570">
                  <c:v>5.0011352882097106E-2</c:v>
                </c:pt>
                <c:pt idx="1571">
                  <c:v>5.0009905317485621E-2</c:v>
                </c:pt>
                <c:pt idx="1572">
                  <c:v>5.0008635415469141E-2</c:v>
                </c:pt>
                <c:pt idx="1573">
                  <c:v>5.0007522299816115E-2</c:v>
                </c:pt>
                <c:pt idx="1574">
                  <c:v>5.0006547426103901E-2</c:v>
                </c:pt>
                <c:pt idx="1575">
                  <c:v>5.0005694336617751E-2</c:v>
                </c:pt>
                <c:pt idx="1576">
                  <c:v>5.0004948439129719E-2</c:v>
                </c:pt>
                <c:pt idx="1577">
                  <c:v>5.0004296807454496E-2</c:v>
                </c:pt>
                <c:pt idx="1578">
                  <c:v>5.0003728001838638E-2</c:v>
                </c:pt>
                <c:pt idx="1579">
                  <c:v>5.0003231907389714E-2</c:v>
                </c:pt>
                <c:pt idx="1580">
                  <c:v>5.0002799588893546E-2</c:v>
                </c:pt>
                <c:pt idx="1581">
                  <c:v>5.0002423160499902E-2</c:v>
                </c:pt>
                <c:pt idx="1582">
                  <c:v>5.0002095668881232E-2</c:v>
                </c:pt>
                <c:pt idx="1583">
                  <c:v>5.0001810988584895E-2</c:v>
                </c:pt>
                <c:pt idx="1584">
                  <c:v>5.0001563728407299E-2</c:v>
                </c:pt>
                <c:pt idx="1585">
                  <c:v>5.0001349147718838E-2</c:v>
                </c:pt>
                <c:pt idx="1586">
                  <c:v>5.0001163081761765E-2</c:v>
                </c:pt>
                <c:pt idx="1587">
                  <c:v>5.0001001875029559E-2</c:v>
                </c:pt>
                <c:pt idx="1588">
                  <c:v>5.0000862321916334E-2</c:v>
                </c:pt>
                <c:pt idx="1589">
                  <c:v>5.000074161389842E-2</c:v>
                </c:pt>
                <c:pt idx="1590">
                  <c:v>5.0000637292578594E-2</c:v>
                </c:pt>
                <c:pt idx="1591">
                  <c:v>5.0000547207985559E-2</c:v>
                </c:pt>
                <c:pt idx="1592">
                  <c:v>5.0000469481579102E-2</c:v>
                </c:pt>
                <c:pt idx="1593">
                  <c:v>5.0000402473463837E-2</c:v>
                </c:pt>
                <c:pt idx="1594">
                  <c:v>5.0000344753362631E-2</c:v>
                </c:pt>
                <c:pt idx="1595">
                  <c:v>5.0000295074945057E-2</c:v>
                </c:pt>
                <c:pt idx="1596">
                  <c:v>5.0000252353146202E-2</c:v>
                </c:pt>
                <c:pt idx="1597">
                  <c:v>5.0000215644147979E-2</c:v>
                </c:pt>
                <c:pt idx="1598">
                  <c:v>5.0000184127728303E-2</c:v>
                </c:pt>
                <c:pt idx="1599">
                  <c:v>5.0000157091713807E-2</c:v>
                </c:pt>
                <c:pt idx="1600">
                  <c:v>5.0000133918299196E-2</c:v>
                </c:pt>
                <c:pt idx="1601">
                  <c:v>5.0000114072021269E-2</c:v>
                </c:pt>
                <c:pt idx="1602">
                  <c:v>5.000009708919799E-2</c:v>
                </c:pt>
                <c:pt idx="1603">
                  <c:v>5.0000082568663486E-2</c:v>
                </c:pt>
                <c:pt idx="1604">
                  <c:v>5.0000070163647943E-2</c:v>
                </c:pt>
                <c:pt idx="1605">
                  <c:v>5.0000059574668076E-2</c:v>
                </c:pt>
                <c:pt idx="1606">
                  <c:v>5.0000050543308458E-2</c:v>
                </c:pt>
                <c:pt idx="1607">
                  <c:v>5.0000042846787572E-2</c:v>
                </c:pt>
                <c:pt idx="1608">
                  <c:v>5.0000036293214117E-2</c:v>
                </c:pt>
                <c:pt idx="1609">
                  <c:v>5.0000030717450003E-2</c:v>
                </c:pt>
                <c:pt idx="1610">
                  <c:v>5.0000025977506003E-2</c:v>
                </c:pt>
                <c:pt idx="1611">
                  <c:v>5.0000021951404482E-2</c:v>
                </c:pt>
                <c:pt idx="1612">
                  <c:v>5.0000018534451379E-2</c:v>
                </c:pt>
                <c:pt idx="1613">
                  <c:v>5.0000015636866312E-2</c:v>
                </c:pt>
                <c:pt idx="1614">
                  <c:v>5.0000013181725866E-2</c:v>
                </c:pt>
                <c:pt idx="1615">
                  <c:v>5.0000011103180309E-2</c:v>
                </c:pt>
                <c:pt idx="1616">
                  <c:v>5.0000009344908947E-2</c:v>
                </c:pt>
                <c:pt idx="1617">
                  <c:v>5.0000007858783425E-2</c:v>
                </c:pt>
                <c:pt idx="1618">
                  <c:v>5.0000006603712108E-2</c:v>
                </c:pt>
                <c:pt idx="1619">
                  <c:v>5.0000005544641964E-2</c:v>
                </c:pt>
                <c:pt idx="1620">
                  <c:v>5.0000004651697315E-2</c:v>
                </c:pt>
                <c:pt idx="1621">
                  <c:v>5.0000003899437401E-2</c:v>
                </c:pt>
                <c:pt idx="1622">
                  <c:v>5.0000003266216904E-2</c:v>
                </c:pt>
                <c:pt idx="1623">
                  <c:v>5.000000273363582E-2</c:v>
                </c:pt>
                <c:pt idx="1624">
                  <c:v>5.0000002286066478E-2</c:v>
                </c:pt>
                <c:pt idx="1625">
                  <c:v>5.0000001910247407E-2</c:v>
                </c:pt>
                <c:pt idx="1626">
                  <c:v>5.0000001594934847E-2</c:v>
                </c:pt>
                <c:pt idx="1627">
                  <c:v>5.0000001330604046E-2</c:v>
                </c:pt>
                <c:pt idx="1628">
                  <c:v>5.0000001109193455E-2</c:v>
                </c:pt>
                <c:pt idx="1629">
                  <c:v>5.0000000923885859E-2</c:v>
                </c:pt>
                <c:pt idx="1630">
                  <c:v>5.0000000768921325E-2</c:v>
                </c:pt>
                <c:pt idx="1631">
                  <c:v>5.0000000639437436E-2</c:v>
                </c:pt>
                <c:pt idx="1632">
                  <c:v>5.000000053133298E-2</c:v>
                </c:pt>
                <c:pt idx="1633">
                  <c:v>5.0000000441151798E-2</c:v>
                </c:pt>
                <c:pt idx="1634">
                  <c:v>5.0000000365983836E-2</c:v>
                </c:pt>
                <c:pt idx="1635">
                  <c:v>5.0000000303380955E-2</c:v>
                </c:pt>
                <c:pt idx="1636">
                  <c:v>5.0000000251285419E-2</c:v>
                </c:pt>
                <c:pt idx="1637">
                  <c:v>5.000000020796911E-2</c:v>
                </c:pt>
                <c:pt idx="1638">
                  <c:v>5.0000000171981973E-2</c:v>
                </c:pt>
                <c:pt idx="1639">
                  <c:v>5.0000000142108356E-2</c:v>
                </c:pt>
                <c:pt idx="1640">
                  <c:v>5.000000011732994E-2</c:v>
                </c:pt>
                <c:pt idx="1641">
                  <c:v>5.0000000096794492E-2</c:v>
                </c:pt>
                <c:pt idx="1642">
                  <c:v>5.0000000079789365E-2</c:v>
                </c:pt>
                <c:pt idx="1643">
                  <c:v>5.0000000065719148E-2</c:v>
                </c:pt>
                <c:pt idx="1644">
                  <c:v>5.0000000054086821E-2</c:v>
                </c:pt>
                <c:pt idx="1645">
                  <c:v>5.000000004447782E-2</c:v>
                </c:pt>
                <c:pt idx="1646">
                  <c:v>5.0000000036546699E-2</c:v>
                </c:pt>
                <c:pt idx="1647">
                  <c:v>5.0000000030005806E-2</c:v>
                </c:pt>
                <c:pt idx="1648">
                  <c:v>5.0000000024615861E-2</c:v>
                </c:pt>
                <c:pt idx="1649">
                  <c:v>5.0000000020177966E-2</c:v>
                </c:pt>
                <c:pt idx="1650">
                  <c:v>5.0000000016526935E-2</c:v>
                </c:pt>
                <c:pt idx="1651">
                  <c:v>5.0000000013525697E-2</c:v>
                </c:pt>
                <c:pt idx="1652">
                  <c:v>5.0000000011060627E-2</c:v>
                </c:pt>
                <c:pt idx="1653">
                  <c:v>5.0000000009037586E-2</c:v>
                </c:pt>
                <c:pt idx="1654">
                  <c:v>5.0000000007378663E-2</c:v>
                </c:pt>
                <c:pt idx="1655">
                  <c:v>5.0000000006019431E-2</c:v>
                </c:pt>
                <c:pt idx="1656">
                  <c:v>5.0000000004906654E-2</c:v>
                </c:pt>
                <c:pt idx="1657">
                  <c:v>5.0000000003996396E-2</c:v>
                </c:pt>
                <c:pt idx="1658">
                  <c:v>5.0000000003252401E-2</c:v>
                </c:pt>
                <c:pt idx="1659">
                  <c:v>5.0000000002644797E-2</c:v>
                </c:pt>
                <c:pt idx="1660">
                  <c:v>5.0000000002148978E-2</c:v>
                </c:pt>
                <c:pt idx="1661">
                  <c:v>5.0000000001744718E-2</c:v>
                </c:pt>
                <c:pt idx="1662">
                  <c:v>5.0000000001415378E-2</c:v>
                </c:pt>
                <c:pt idx="1663">
                  <c:v>5.0000000001147279E-2</c:v>
                </c:pt>
                <c:pt idx="1664">
                  <c:v>5.0000000000929225E-2</c:v>
                </c:pt>
                <c:pt idx="1665">
                  <c:v>5.0000000000752012E-2</c:v>
                </c:pt>
                <c:pt idx="1666">
                  <c:v>5.0000000000608107E-2</c:v>
                </c:pt>
                <c:pt idx="1667">
                  <c:v>5.0000000000491346E-2</c:v>
                </c:pt>
                <c:pt idx="1668">
                  <c:v>5.0000000000396692E-2</c:v>
                </c:pt>
                <c:pt idx="1669">
                  <c:v>5.0000000000320011E-2</c:v>
                </c:pt>
                <c:pt idx="1670">
                  <c:v>5.0000000000257949E-2</c:v>
                </c:pt>
                <c:pt idx="1671">
                  <c:v>5.0000000000207753E-2</c:v>
                </c:pt>
                <c:pt idx="1672">
                  <c:v>5.0000000000167195E-2</c:v>
                </c:pt>
                <c:pt idx="1673">
                  <c:v>5.0000000000134444E-2</c:v>
                </c:pt>
                <c:pt idx="1674">
                  <c:v>5.0000000000108027E-2</c:v>
                </c:pt>
                <c:pt idx="1675">
                  <c:v>5.0000000000086725E-2</c:v>
                </c:pt>
                <c:pt idx="1676">
                  <c:v>5.0000000000069572E-2</c:v>
                </c:pt>
                <c:pt idx="1677">
                  <c:v>5.0000000000055771E-2</c:v>
                </c:pt>
                <c:pt idx="1678">
                  <c:v>5.0000000000044668E-2</c:v>
                </c:pt>
                <c:pt idx="1679">
                  <c:v>5.0000000000035745E-2</c:v>
                </c:pt>
                <c:pt idx="1680">
                  <c:v>5.0000000000028584E-2</c:v>
                </c:pt>
                <c:pt idx="1681">
                  <c:v>5.0000000000022839E-2</c:v>
                </c:pt>
                <c:pt idx="1682">
                  <c:v>5.0000000000018231E-2</c:v>
                </c:pt>
                <c:pt idx="1683">
                  <c:v>5.0000000000014547E-2</c:v>
                </c:pt>
                <c:pt idx="1684">
                  <c:v>5.0000000000011598E-2</c:v>
                </c:pt>
                <c:pt idx="1685">
                  <c:v>5.0000000000009238E-2</c:v>
                </c:pt>
                <c:pt idx="1686">
                  <c:v>5.0000000000007351E-2</c:v>
                </c:pt>
                <c:pt idx="1687">
                  <c:v>5.0000000000005845E-2</c:v>
                </c:pt>
                <c:pt idx="1688">
                  <c:v>5.0000000000004645E-2</c:v>
                </c:pt>
                <c:pt idx="1689">
                  <c:v>5.0000000000003687E-2</c:v>
                </c:pt>
                <c:pt idx="1690">
                  <c:v>5.0000000000002924E-2</c:v>
                </c:pt>
                <c:pt idx="1691">
                  <c:v>5.000000000000232E-2</c:v>
                </c:pt>
                <c:pt idx="1692">
                  <c:v>5.0000000000001835E-2</c:v>
                </c:pt>
                <c:pt idx="1693">
                  <c:v>5.0000000000001453E-2</c:v>
                </c:pt>
                <c:pt idx="1694">
                  <c:v>5.0000000000001148E-2</c:v>
                </c:pt>
                <c:pt idx="1695">
                  <c:v>5.0000000000000912E-2</c:v>
                </c:pt>
                <c:pt idx="1696">
                  <c:v>5.0000000000000717E-2</c:v>
                </c:pt>
                <c:pt idx="1697">
                  <c:v>5.0000000000000565E-2</c:v>
                </c:pt>
                <c:pt idx="1698">
                  <c:v>5.0000000000000447E-2</c:v>
                </c:pt>
                <c:pt idx="1699">
                  <c:v>5.0000000000000357E-2</c:v>
                </c:pt>
                <c:pt idx="1700">
                  <c:v>5.000000000000028E-2</c:v>
                </c:pt>
                <c:pt idx="1701">
                  <c:v>5.0000000000000218E-2</c:v>
                </c:pt>
                <c:pt idx="1702">
                  <c:v>5.0000000000000176E-2</c:v>
                </c:pt>
                <c:pt idx="1703">
                  <c:v>5.0000000000000135E-2</c:v>
                </c:pt>
                <c:pt idx="1704">
                  <c:v>5.0000000000000107E-2</c:v>
                </c:pt>
                <c:pt idx="1705">
                  <c:v>5.0000000000000086E-2</c:v>
                </c:pt>
                <c:pt idx="1706">
                  <c:v>5.0000000000000065E-2</c:v>
                </c:pt>
                <c:pt idx="1707">
                  <c:v>5.0000000000000051E-2</c:v>
                </c:pt>
                <c:pt idx="1708">
                  <c:v>5.0000000000000044E-2</c:v>
                </c:pt>
                <c:pt idx="1709">
                  <c:v>5.0000000000000031E-2</c:v>
                </c:pt>
                <c:pt idx="1710">
                  <c:v>5.0000000000000024E-2</c:v>
                </c:pt>
                <c:pt idx="1711">
                  <c:v>5.0000000000000024E-2</c:v>
                </c:pt>
                <c:pt idx="1712">
                  <c:v>5.0000000000000017E-2</c:v>
                </c:pt>
                <c:pt idx="1713">
                  <c:v>5.0000000000000017E-2</c:v>
                </c:pt>
                <c:pt idx="1714">
                  <c:v>5.000000000000001E-2</c:v>
                </c:pt>
                <c:pt idx="1715">
                  <c:v>5.000000000000001E-2</c:v>
                </c:pt>
                <c:pt idx="1716">
                  <c:v>5.000000000000001E-2</c:v>
                </c:pt>
                <c:pt idx="1717">
                  <c:v>5.000000000000001E-2</c:v>
                </c:pt>
                <c:pt idx="1718">
                  <c:v>0.05</c:v>
                </c:pt>
                <c:pt idx="1719">
                  <c:v>0.05</c:v>
                </c:pt>
                <c:pt idx="1720">
                  <c:v>0.05</c:v>
                </c:pt>
                <c:pt idx="1721">
                  <c:v>0.05</c:v>
                </c:pt>
                <c:pt idx="1722">
                  <c:v>0.05</c:v>
                </c:pt>
                <c:pt idx="1723">
                  <c:v>0.05</c:v>
                </c:pt>
                <c:pt idx="1724">
                  <c:v>0.05</c:v>
                </c:pt>
                <c:pt idx="1725">
                  <c:v>0.05</c:v>
                </c:pt>
                <c:pt idx="1726">
                  <c:v>0.05</c:v>
                </c:pt>
                <c:pt idx="1727">
                  <c:v>0.05</c:v>
                </c:pt>
                <c:pt idx="1728">
                  <c:v>0.05</c:v>
                </c:pt>
                <c:pt idx="1729">
                  <c:v>0.05</c:v>
                </c:pt>
                <c:pt idx="1730">
                  <c:v>0.05</c:v>
                </c:pt>
                <c:pt idx="1731">
                  <c:v>0.05</c:v>
                </c:pt>
                <c:pt idx="1732">
                  <c:v>0.05</c:v>
                </c:pt>
                <c:pt idx="1733">
                  <c:v>0.05</c:v>
                </c:pt>
                <c:pt idx="1734">
                  <c:v>0.05</c:v>
                </c:pt>
                <c:pt idx="1735">
                  <c:v>0.05</c:v>
                </c:pt>
                <c:pt idx="1736">
                  <c:v>0.05</c:v>
                </c:pt>
                <c:pt idx="1737">
                  <c:v>0.05</c:v>
                </c:pt>
                <c:pt idx="1738">
                  <c:v>0.05</c:v>
                </c:pt>
                <c:pt idx="1739">
                  <c:v>0.05</c:v>
                </c:pt>
                <c:pt idx="1740">
                  <c:v>0.05</c:v>
                </c:pt>
                <c:pt idx="1741">
                  <c:v>0.05</c:v>
                </c:pt>
                <c:pt idx="1742">
                  <c:v>0.05</c:v>
                </c:pt>
                <c:pt idx="1743">
                  <c:v>0.05</c:v>
                </c:pt>
                <c:pt idx="1744">
                  <c:v>0.05</c:v>
                </c:pt>
                <c:pt idx="1745">
                  <c:v>0.05</c:v>
                </c:pt>
                <c:pt idx="1746">
                  <c:v>0.05</c:v>
                </c:pt>
                <c:pt idx="1747">
                  <c:v>0.05</c:v>
                </c:pt>
                <c:pt idx="1748">
                  <c:v>0.05</c:v>
                </c:pt>
                <c:pt idx="1749">
                  <c:v>0.05</c:v>
                </c:pt>
                <c:pt idx="1750">
                  <c:v>0.05</c:v>
                </c:pt>
                <c:pt idx="1751">
                  <c:v>0.05</c:v>
                </c:pt>
                <c:pt idx="1752">
                  <c:v>0.05</c:v>
                </c:pt>
                <c:pt idx="1753">
                  <c:v>0.05</c:v>
                </c:pt>
                <c:pt idx="1754">
                  <c:v>0.05</c:v>
                </c:pt>
                <c:pt idx="1755">
                  <c:v>0.05</c:v>
                </c:pt>
                <c:pt idx="1756">
                  <c:v>0.05</c:v>
                </c:pt>
                <c:pt idx="1757">
                  <c:v>0.05</c:v>
                </c:pt>
                <c:pt idx="1758">
                  <c:v>0.05</c:v>
                </c:pt>
                <c:pt idx="1759">
                  <c:v>0.05</c:v>
                </c:pt>
                <c:pt idx="1760">
                  <c:v>0.05</c:v>
                </c:pt>
                <c:pt idx="1761">
                  <c:v>0.05</c:v>
                </c:pt>
                <c:pt idx="1762">
                  <c:v>0.05</c:v>
                </c:pt>
                <c:pt idx="1763">
                  <c:v>0.05</c:v>
                </c:pt>
                <c:pt idx="1764">
                  <c:v>0.05</c:v>
                </c:pt>
                <c:pt idx="1765">
                  <c:v>0.05</c:v>
                </c:pt>
                <c:pt idx="1766">
                  <c:v>0.05</c:v>
                </c:pt>
                <c:pt idx="1767">
                  <c:v>0.05</c:v>
                </c:pt>
                <c:pt idx="1768">
                  <c:v>0.05</c:v>
                </c:pt>
                <c:pt idx="1769">
                  <c:v>0.05</c:v>
                </c:pt>
                <c:pt idx="1770">
                  <c:v>0.05</c:v>
                </c:pt>
                <c:pt idx="1771">
                  <c:v>0.05</c:v>
                </c:pt>
                <c:pt idx="1772">
                  <c:v>0.05</c:v>
                </c:pt>
                <c:pt idx="1773">
                  <c:v>0.05</c:v>
                </c:pt>
                <c:pt idx="1774">
                  <c:v>0.05</c:v>
                </c:pt>
                <c:pt idx="1775">
                  <c:v>0.05</c:v>
                </c:pt>
                <c:pt idx="1776">
                  <c:v>0.05</c:v>
                </c:pt>
                <c:pt idx="1777">
                  <c:v>0.05</c:v>
                </c:pt>
                <c:pt idx="1778">
                  <c:v>0.05</c:v>
                </c:pt>
                <c:pt idx="1779">
                  <c:v>0.05</c:v>
                </c:pt>
                <c:pt idx="1780">
                  <c:v>0.05</c:v>
                </c:pt>
                <c:pt idx="1781">
                  <c:v>0.05</c:v>
                </c:pt>
                <c:pt idx="1782">
                  <c:v>0.05</c:v>
                </c:pt>
                <c:pt idx="1783">
                  <c:v>0.05</c:v>
                </c:pt>
                <c:pt idx="1784">
                  <c:v>0.05</c:v>
                </c:pt>
                <c:pt idx="1785">
                  <c:v>0.05</c:v>
                </c:pt>
                <c:pt idx="1786">
                  <c:v>0.05</c:v>
                </c:pt>
                <c:pt idx="1787">
                  <c:v>0.05</c:v>
                </c:pt>
                <c:pt idx="1788">
                  <c:v>0.05</c:v>
                </c:pt>
                <c:pt idx="1789">
                  <c:v>0.05</c:v>
                </c:pt>
                <c:pt idx="1790">
                  <c:v>0.05</c:v>
                </c:pt>
                <c:pt idx="1791">
                  <c:v>0.05</c:v>
                </c:pt>
                <c:pt idx="1792">
                  <c:v>0.05</c:v>
                </c:pt>
                <c:pt idx="1793">
                  <c:v>0.05</c:v>
                </c:pt>
                <c:pt idx="1794">
                  <c:v>0.05</c:v>
                </c:pt>
                <c:pt idx="1795">
                  <c:v>0.05</c:v>
                </c:pt>
                <c:pt idx="1796">
                  <c:v>0.05</c:v>
                </c:pt>
                <c:pt idx="1797">
                  <c:v>0.05</c:v>
                </c:pt>
                <c:pt idx="1798">
                  <c:v>0.05</c:v>
                </c:pt>
                <c:pt idx="1799">
                  <c:v>0.05</c:v>
                </c:pt>
                <c:pt idx="1800">
                  <c:v>0.05</c:v>
                </c:pt>
                <c:pt idx="1801">
                  <c:v>0.05</c:v>
                </c:pt>
                <c:pt idx="1802">
                  <c:v>0.05</c:v>
                </c:pt>
                <c:pt idx="1803">
                  <c:v>0.05</c:v>
                </c:pt>
                <c:pt idx="1804">
                  <c:v>0.05</c:v>
                </c:pt>
                <c:pt idx="1805">
                  <c:v>0.05</c:v>
                </c:pt>
                <c:pt idx="1806">
                  <c:v>0.05</c:v>
                </c:pt>
                <c:pt idx="1807">
                  <c:v>0.05</c:v>
                </c:pt>
                <c:pt idx="1808">
                  <c:v>0.05</c:v>
                </c:pt>
                <c:pt idx="1809">
                  <c:v>0.05</c:v>
                </c:pt>
                <c:pt idx="1810">
                  <c:v>0.05</c:v>
                </c:pt>
                <c:pt idx="1811">
                  <c:v>0.05</c:v>
                </c:pt>
                <c:pt idx="1812">
                  <c:v>0.05</c:v>
                </c:pt>
                <c:pt idx="1813">
                  <c:v>0.05</c:v>
                </c:pt>
                <c:pt idx="1814">
                  <c:v>0.05</c:v>
                </c:pt>
                <c:pt idx="1815">
                  <c:v>0.05</c:v>
                </c:pt>
                <c:pt idx="1816">
                  <c:v>0.05</c:v>
                </c:pt>
                <c:pt idx="1817">
                  <c:v>0.05</c:v>
                </c:pt>
                <c:pt idx="1818">
                  <c:v>0.05</c:v>
                </c:pt>
                <c:pt idx="1819">
                  <c:v>0.05</c:v>
                </c:pt>
                <c:pt idx="1820">
                  <c:v>0.05</c:v>
                </c:pt>
                <c:pt idx="1821">
                  <c:v>0.05</c:v>
                </c:pt>
                <c:pt idx="1822">
                  <c:v>0.05</c:v>
                </c:pt>
                <c:pt idx="1823">
                  <c:v>0.05</c:v>
                </c:pt>
                <c:pt idx="1824">
                  <c:v>0.05</c:v>
                </c:pt>
                <c:pt idx="1825">
                  <c:v>0.05</c:v>
                </c:pt>
                <c:pt idx="1826">
                  <c:v>0.05</c:v>
                </c:pt>
                <c:pt idx="1827">
                  <c:v>0.05</c:v>
                </c:pt>
                <c:pt idx="1828">
                  <c:v>0.05</c:v>
                </c:pt>
                <c:pt idx="1829">
                  <c:v>0.05</c:v>
                </c:pt>
                <c:pt idx="1830">
                  <c:v>0.05</c:v>
                </c:pt>
                <c:pt idx="1831">
                  <c:v>0.05</c:v>
                </c:pt>
                <c:pt idx="1832">
                  <c:v>0.05</c:v>
                </c:pt>
                <c:pt idx="1833">
                  <c:v>0.05</c:v>
                </c:pt>
                <c:pt idx="1834">
                  <c:v>0.05</c:v>
                </c:pt>
                <c:pt idx="1835">
                  <c:v>0.05</c:v>
                </c:pt>
                <c:pt idx="1836">
                  <c:v>0.05</c:v>
                </c:pt>
                <c:pt idx="1837">
                  <c:v>0.05</c:v>
                </c:pt>
                <c:pt idx="1838">
                  <c:v>0.05</c:v>
                </c:pt>
                <c:pt idx="1839">
                  <c:v>0.05</c:v>
                </c:pt>
                <c:pt idx="1840">
                  <c:v>0.05</c:v>
                </c:pt>
                <c:pt idx="1841">
                  <c:v>0.05</c:v>
                </c:pt>
                <c:pt idx="1842">
                  <c:v>0.05</c:v>
                </c:pt>
                <c:pt idx="1843">
                  <c:v>0.05</c:v>
                </c:pt>
                <c:pt idx="1844">
                  <c:v>0.05</c:v>
                </c:pt>
                <c:pt idx="1845">
                  <c:v>0.05</c:v>
                </c:pt>
                <c:pt idx="1846">
                  <c:v>0.05</c:v>
                </c:pt>
                <c:pt idx="1847">
                  <c:v>0.05</c:v>
                </c:pt>
                <c:pt idx="1848">
                  <c:v>0.05</c:v>
                </c:pt>
                <c:pt idx="1849">
                  <c:v>0.05</c:v>
                </c:pt>
                <c:pt idx="1850">
                  <c:v>0.05</c:v>
                </c:pt>
                <c:pt idx="1851">
                  <c:v>0.05</c:v>
                </c:pt>
                <c:pt idx="1852">
                  <c:v>0.05</c:v>
                </c:pt>
                <c:pt idx="1853">
                  <c:v>0.05</c:v>
                </c:pt>
                <c:pt idx="1854">
                  <c:v>0.05</c:v>
                </c:pt>
                <c:pt idx="1855">
                  <c:v>0.05</c:v>
                </c:pt>
                <c:pt idx="1856">
                  <c:v>0.05</c:v>
                </c:pt>
                <c:pt idx="1857">
                  <c:v>0.05</c:v>
                </c:pt>
                <c:pt idx="1858">
                  <c:v>0.05</c:v>
                </c:pt>
                <c:pt idx="1859">
                  <c:v>0.05</c:v>
                </c:pt>
                <c:pt idx="1860">
                  <c:v>0.05</c:v>
                </c:pt>
                <c:pt idx="1861">
                  <c:v>0.05</c:v>
                </c:pt>
                <c:pt idx="1862">
                  <c:v>0.05</c:v>
                </c:pt>
                <c:pt idx="1863">
                  <c:v>0.05</c:v>
                </c:pt>
                <c:pt idx="1864">
                  <c:v>0.05</c:v>
                </c:pt>
                <c:pt idx="1865">
                  <c:v>0.05</c:v>
                </c:pt>
                <c:pt idx="1866">
                  <c:v>0.05</c:v>
                </c:pt>
                <c:pt idx="1867">
                  <c:v>0.05</c:v>
                </c:pt>
                <c:pt idx="1868">
                  <c:v>0.05</c:v>
                </c:pt>
                <c:pt idx="1869">
                  <c:v>0.05</c:v>
                </c:pt>
                <c:pt idx="1870">
                  <c:v>0.05</c:v>
                </c:pt>
                <c:pt idx="1871">
                  <c:v>0.05</c:v>
                </c:pt>
                <c:pt idx="1872">
                  <c:v>0.05</c:v>
                </c:pt>
                <c:pt idx="1873">
                  <c:v>0.05</c:v>
                </c:pt>
                <c:pt idx="1874">
                  <c:v>0.05</c:v>
                </c:pt>
                <c:pt idx="1875">
                  <c:v>0.05</c:v>
                </c:pt>
                <c:pt idx="1876">
                  <c:v>0.05</c:v>
                </c:pt>
                <c:pt idx="1877">
                  <c:v>0.05</c:v>
                </c:pt>
                <c:pt idx="1878">
                  <c:v>0.05</c:v>
                </c:pt>
                <c:pt idx="1879">
                  <c:v>0.05</c:v>
                </c:pt>
                <c:pt idx="1880">
                  <c:v>0.05</c:v>
                </c:pt>
                <c:pt idx="1881">
                  <c:v>0.05</c:v>
                </c:pt>
                <c:pt idx="1882">
                  <c:v>0.05</c:v>
                </c:pt>
                <c:pt idx="1883">
                  <c:v>0.05</c:v>
                </c:pt>
                <c:pt idx="1884">
                  <c:v>0.05</c:v>
                </c:pt>
                <c:pt idx="1885">
                  <c:v>0.05</c:v>
                </c:pt>
                <c:pt idx="1886">
                  <c:v>0.05</c:v>
                </c:pt>
                <c:pt idx="1887">
                  <c:v>0.05</c:v>
                </c:pt>
                <c:pt idx="1888">
                  <c:v>0.05</c:v>
                </c:pt>
                <c:pt idx="1889">
                  <c:v>0.05</c:v>
                </c:pt>
                <c:pt idx="1890">
                  <c:v>0.05</c:v>
                </c:pt>
                <c:pt idx="1891">
                  <c:v>0.05</c:v>
                </c:pt>
                <c:pt idx="1892">
                  <c:v>0.05</c:v>
                </c:pt>
                <c:pt idx="1893">
                  <c:v>0.05</c:v>
                </c:pt>
                <c:pt idx="1894">
                  <c:v>0.05</c:v>
                </c:pt>
                <c:pt idx="1895">
                  <c:v>0.05</c:v>
                </c:pt>
                <c:pt idx="1896">
                  <c:v>0.05</c:v>
                </c:pt>
                <c:pt idx="1897">
                  <c:v>0.05</c:v>
                </c:pt>
                <c:pt idx="1898">
                  <c:v>0.05</c:v>
                </c:pt>
                <c:pt idx="1899">
                  <c:v>0.05</c:v>
                </c:pt>
                <c:pt idx="1900">
                  <c:v>0.05</c:v>
                </c:pt>
                <c:pt idx="1901">
                  <c:v>0.05</c:v>
                </c:pt>
                <c:pt idx="1902">
                  <c:v>0.05</c:v>
                </c:pt>
                <c:pt idx="1903">
                  <c:v>0.05</c:v>
                </c:pt>
                <c:pt idx="1904">
                  <c:v>0.05</c:v>
                </c:pt>
                <c:pt idx="1905">
                  <c:v>0.05</c:v>
                </c:pt>
                <c:pt idx="1906">
                  <c:v>0.05</c:v>
                </c:pt>
                <c:pt idx="1907">
                  <c:v>0.05</c:v>
                </c:pt>
                <c:pt idx="1908">
                  <c:v>0.05</c:v>
                </c:pt>
                <c:pt idx="1909">
                  <c:v>0.05</c:v>
                </c:pt>
                <c:pt idx="1910">
                  <c:v>0.05</c:v>
                </c:pt>
                <c:pt idx="1911">
                  <c:v>0.05</c:v>
                </c:pt>
                <c:pt idx="1912">
                  <c:v>0.05</c:v>
                </c:pt>
                <c:pt idx="1913">
                  <c:v>0.05</c:v>
                </c:pt>
                <c:pt idx="1914">
                  <c:v>0.05</c:v>
                </c:pt>
                <c:pt idx="1915">
                  <c:v>0.05</c:v>
                </c:pt>
                <c:pt idx="1916">
                  <c:v>0.05</c:v>
                </c:pt>
                <c:pt idx="1917">
                  <c:v>0.05</c:v>
                </c:pt>
                <c:pt idx="1918">
                  <c:v>0.05</c:v>
                </c:pt>
                <c:pt idx="1919">
                  <c:v>0.05</c:v>
                </c:pt>
                <c:pt idx="1920">
                  <c:v>0.05</c:v>
                </c:pt>
                <c:pt idx="1921">
                  <c:v>0.05</c:v>
                </c:pt>
                <c:pt idx="1922">
                  <c:v>0.05</c:v>
                </c:pt>
                <c:pt idx="1923">
                  <c:v>0.05</c:v>
                </c:pt>
                <c:pt idx="1924">
                  <c:v>0.05</c:v>
                </c:pt>
                <c:pt idx="1925">
                  <c:v>0.05</c:v>
                </c:pt>
                <c:pt idx="1926">
                  <c:v>0.05</c:v>
                </c:pt>
                <c:pt idx="1927">
                  <c:v>0.05</c:v>
                </c:pt>
                <c:pt idx="1928">
                  <c:v>0.05</c:v>
                </c:pt>
                <c:pt idx="1929">
                  <c:v>0.05</c:v>
                </c:pt>
                <c:pt idx="1930">
                  <c:v>0.05</c:v>
                </c:pt>
                <c:pt idx="1931">
                  <c:v>0.05</c:v>
                </c:pt>
                <c:pt idx="1932">
                  <c:v>0.05</c:v>
                </c:pt>
                <c:pt idx="1933">
                  <c:v>0.05</c:v>
                </c:pt>
                <c:pt idx="1934">
                  <c:v>0.05</c:v>
                </c:pt>
                <c:pt idx="1935">
                  <c:v>0.05</c:v>
                </c:pt>
                <c:pt idx="1936">
                  <c:v>0.05</c:v>
                </c:pt>
                <c:pt idx="1937">
                  <c:v>0.05</c:v>
                </c:pt>
                <c:pt idx="1938">
                  <c:v>0.05</c:v>
                </c:pt>
                <c:pt idx="1939">
                  <c:v>0.05</c:v>
                </c:pt>
                <c:pt idx="1940">
                  <c:v>0.05</c:v>
                </c:pt>
                <c:pt idx="1941">
                  <c:v>0.05</c:v>
                </c:pt>
                <c:pt idx="1942">
                  <c:v>0.05</c:v>
                </c:pt>
                <c:pt idx="1943">
                  <c:v>0.05</c:v>
                </c:pt>
                <c:pt idx="1944">
                  <c:v>0.05</c:v>
                </c:pt>
                <c:pt idx="1945">
                  <c:v>0.05</c:v>
                </c:pt>
                <c:pt idx="1946">
                  <c:v>0.05</c:v>
                </c:pt>
                <c:pt idx="1947">
                  <c:v>0.05</c:v>
                </c:pt>
                <c:pt idx="1948">
                  <c:v>0.05</c:v>
                </c:pt>
                <c:pt idx="1949">
                  <c:v>0.05</c:v>
                </c:pt>
                <c:pt idx="1950">
                  <c:v>0.05</c:v>
                </c:pt>
                <c:pt idx="1951">
                  <c:v>0.05</c:v>
                </c:pt>
                <c:pt idx="1952">
                  <c:v>0.05</c:v>
                </c:pt>
                <c:pt idx="1953">
                  <c:v>0.05</c:v>
                </c:pt>
                <c:pt idx="1954">
                  <c:v>0.05</c:v>
                </c:pt>
                <c:pt idx="1955">
                  <c:v>0.05</c:v>
                </c:pt>
                <c:pt idx="1956">
                  <c:v>0.05</c:v>
                </c:pt>
                <c:pt idx="1957">
                  <c:v>0.05</c:v>
                </c:pt>
                <c:pt idx="1958">
                  <c:v>0.05</c:v>
                </c:pt>
                <c:pt idx="1959">
                  <c:v>0.05</c:v>
                </c:pt>
                <c:pt idx="1960">
                  <c:v>0.05</c:v>
                </c:pt>
                <c:pt idx="1961">
                  <c:v>0.05</c:v>
                </c:pt>
                <c:pt idx="1962">
                  <c:v>0.05</c:v>
                </c:pt>
                <c:pt idx="1963">
                  <c:v>0.05</c:v>
                </c:pt>
                <c:pt idx="1964">
                  <c:v>0.05</c:v>
                </c:pt>
                <c:pt idx="1965">
                  <c:v>0.05</c:v>
                </c:pt>
                <c:pt idx="1966">
                  <c:v>0.05</c:v>
                </c:pt>
                <c:pt idx="1967">
                  <c:v>0.05</c:v>
                </c:pt>
                <c:pt idx="1968">
                  <c:v>0.05</c:v>
                </c:pt>
                <c:pt idx="1969">
                  <c:v>0.05</c:v>
                </c:pt>
                <c:pt idx="1970">
                  <c:v>0.05</c:v>
                </c:pt>
                <c:pt idx="1971">
                  <c:v>0.05</c:v>
                </c:pt>
                <c:pt idx="1972">
                  <c:v>0.05</c:v>
                </c:pt>
                <c:pt idx="1973">
                  <c:v>0.05</c:v>
                </c:pt>
                <c:pt idx="1974">
                  <c:v>0.05</c:v>
                </c:pt>
                <c:pt idx="1975">
                  <c:v>0.05</c:v>
                </c:pt>
                <c:pt idx="1976">
                  <c:v>0.05</c:v>
                </c:pt>
                <c:pt idx="1977">
                  <c:v>0.05</c:v>
                </c:pt>
                <c:pt idx="1978">
                  <c:v>0.05</c:v>
                </c:pt>
                <c:pt idx="1979">
                  <c:v>0.05</c:v>
                </c:pt>
                <c:pt idx="1980">
                  <c:v>0.05</c:v>
                </c:pt>
                <c:pt idx="1981">
                  <c:v>0.05</c:v>
                </c:pt>
                <c:pt idx="1982">
                  <c:v>0.05</c:v>
                </c:pt>
                <c:pt idx="1983">
                  <c:v>0.05</c:v>
                </c:pt>
                <c:pt idx="1984">
                  <c:v>0.05</c:v>
                </c:pt>
                <c:pt idx="1985">
                  <c:v>0.05</c:v>
                </c:pt>
                <c:pt idx="1986">
                  <c:v>0.05</c:v>
                </c:pt>
                <c:pt idx="1987">
                  <c:v>0.05</c:v>
                </c:pt>
                <c:pt idx="1988">
                  <c:v>0.05</c:v>
                </c:pt>
                <c:pt idx="1989">
                  <c:v>0.05</c:v>
                </c:pt>
                <c:pt idx="1990">
                  <c:v>0.05</c:v>
                </c:pt>
                <c:pt idx="1991">
                  <c:v>0.05</c:v>
                </c:pt>
                <c:pt idx="1992">
                  <c:v>0.05</c:v>
                </c:pt>
                <c:pt idx="1993">
                  <c:v>0.05</c:v>
                </c:pt>
                <c:pt idx="1994">
                  <c:v>0.05</c:v>
                </c:pt>
                <c:pt idx="1995">
                  <c:v>0.05</c:v>
                </c:pt>
                <c:pt idx="1996">
                  <c:v>0.05</c:v>
                </c:pt>
                <c:pt idx="1997">
                  <c:v>0.05</c:v>
                </c:pt>
                <c:pt idx="1998">
                  <c:v>0.05</c:v>
                </c:pt>
                <c:pt idx="1999">
                  <c:v>0.05</c:v>
                </c:pt>
                <c:pt idx="2000">
                  <c:v>0.05</c:v>
                </c:pt>
                <c:pt idx="2001">
                  <c:v>0.05</c:v>
                </c:pt>
                <c:pt idx="2002">
                  <c:v>0.05</c:v>
                </c:pt>
                <c:pt idx="2003">
                  <c:v>0.05</c:v>
                </c:pt>
                <c:pt idx="2004">
                  <c:v>0.05</c:v>
                </c:pt>
                <c:pt idx="2005">
                  <c:v>0.05</c:v>
                </c:pt>
                <c:pt idx="2006">
                  <c:v>0.05</c:v>
                </c:pt>
                <c:pt idx="2007">
                  <c:v>0.05</c:v>
                </c:pt>
                <c:pt idx="2008">
                  <c:v>0.05</c:v>
                </c:pt>
                <c:pt idx="2009">
                  <c:v>0.05</c:v>
                </c:pt>
                <c:pt idx="2010">
                  <c:v>0.05</c:v>
                </c:pt>
                <c:pt idx="2011">
                  <c:v>0.05</c:v>
                </c:pt>
                <c:pt idx="2012">
                  <c:v>0.05</c:v>
                </c:pt>
                <c:pt idx="2013">
                  <c:v>0.05</c:v>
                </c:pt>
                <c:pt idx="2014">
                  <c:v>0.05</c:v>
                </c:pt>
                <c:pt idx="2015">
                  <c:v>0.05</c:v>
                </c:pt>
                <c:pt idx="2016">
                  <c:v>0.05</c:v>
                </c:pt>
                <c:pt idx="2017">
                  <c:v>0.05</c:v>
                </c:pt>
                <c:pt idx="2018">
                  <c:v>0.05</c:v>
                </c:pt>
                <c:pt idx="2019">
                  <c:v>0.05</c:v>
                </c:pt>
                <c:pt idx="2020">
                  <c:v>0.05</c:v>
                </c:pt>
                <c:pt idx="2021">
                  <c:v>0.05</c:v>
                </c:pt>
                <c:pt idx="2022">
                  <c:v>0.05</c:v>
                </c:pt>
                <c:pt idx="2023">
                  <c:v>0.05</c:v>
                </c:pt>
                <c:pt idx="2024">
                  <c:v>0.05</c:v>
                </c:pt>
                <c:pt idx="2025">
                  <c:v>0.05</c:v>
                </c:pt>
                <c:pt idx="2026">
                  <c:v>0.05</c:v>
                </c:pt>
                <c:pt idx="2027">
                  <c:v>0.05</c:v>
                </c:pt>
                <c:pt idx="2028">
                  <c:v>0.05</c:v>
                </c:pt>
                <c:pt idx="2029">
                  <c:v>0.05</c:v>
                </c:pt>
                <c:pt idx="2030">
                  <c:v>0.05</c:v>
                </c:pt>
                <c:pt idx="2031">
                  <c:v>0.05</c:v>
                </c:pt>
                <c:pt idx="2032">
                  <c:v>0.05</c:v>
                </c:pt>
                <c:pt idx="2033">
                  <c:v>0.05</c:v>
                </c:pt>
                <c:pt idx="2034">
                  <c:v>0.05</c:v>
                </c:pt>
                <c:pt idx="2035">
                  <c:v>0.05</c:v>
                </c:pt>
                <c:pt idx="2036">
                  <c:v>0.05</c:v>
                </c:pt>
                <c:pt idx="2037">
                  <c:v>0.05</c:v>
                </c:pt>
                <c:pt idx="2038">
                  <c:v>0.05</c:v>
                </c:pt>
                <c:pt idx="2039">
                  <c:v>0.05</c:v>
                </c:pt>
                <c:pt idx="2040">
                  <c:v>0.05</c:v>
                </c:pt>
                <c:pt idx="2041">
                  <c:v>0.05</c:v>
                </c:pt>
                <c:pt idx="2042">
                  <c:v>0.05</c:v>
                </c:pt>
                <c:pt idx="2043">
                  <c:v>0.05</c:v>
                </c:pt>
                <c:pt idx="2044">
                  <c:v>0.05</c:v>
                </c:pt>
                <c:pt idx="2045">
                  <c:v>0.05</c:v>
                </c:pt>
                <c:pt idx="2046">
                  <c:v>0.05</c:v>
                </c:pt>
                <c:pt idx="2047">
                  <c:v>0.05</c:v>
                </c:pt>
                <c:pt idx="2048">
                  <c:v>0.05</c:v>
                </c:pt>
                <c:pt idx="2049">
                  <c:v>0.05</c:v>
                </c:pt>
                <c:pt idx="2050">
                  <c:v>0.05</c:v>
                </c:pt>
                <c:pt idx="2051">
                  <c:v>0.05</c:v>
                </c:pt>
                <c:pt idx="2052">
                  <c:v>0.05</c:v>
                </c:pt>
                <c:pt idx="2053">
                  <c:v>0.05</c:v>
                </c:pt>
                <c:pt idx="2054">
                  <c:v>0.05</c:v>
                </c:pt>
                <c:pt idx="2055">
                  <c:v>0.05</c:v>
                </c:pt>
                <c:pt idx="2056">
                  <c:v>0.05</c:v>
                </c:pt>
                <c:pt idx="2057">
                  <c:v>0.05</c:v>
                </c:pt>
                <c:pt idx="2058">
                  <c:v>0.05</c:v>
                </c:pt>
                <c:pt idx="2059">
                  <c:v>0.05</c:v>
                </c:pt>
                <c:pt idx="2060">
                  <c:v>0.05</c:v>
                </c:pt>
                <c:pt idx="2061">
                  <c:v>0.05</c:v>
                </c:pt>
                <c:pt idx="2062">
                  <c:v>0.05</c:v>
                </c:pt>
                <c:pt idx="2063">
                  <c:v>0.05</c:v>
                </c:pt>
                <c:pt idx="2064">
                  <c:v>0.05</c:v>
                </c:pt>
                <c:pt idx="2065">
                  <c:v>0.05</c:v>
                </c:pt>
                <c:pt idx="2066">
                  <c:v>0.05</c:v>
                </c:pt>
                <c:pt idx="2067">
                  <c:v>0.05</c:v>
                </c:pt>
                <c:pt idx="2068">
                  <c:v>0.05</c:v>
                </c:pt>
                <c:pt idx="2069">
                  <c:v>0.05</c:v>
                </c:pt>
                <c:pt idx="2070">
                  <c:v>0.05</c:v>
                </c:pt>
                <c:pt idx="2071">
                  <c:v>0.05</c:v>
                </c:pt>
                <c:pt idx="2072">
                  <c:v>0.05</c:v>
                </c:pt>
                <c:pt idx="2073">
                  <c:v>0.05</c:v>
                </c:pt>
                <c:pt idx="2074">
                  <c:v>0.05</c:v>
                </c:pt>
                <c:pt idx="2075">
                  <c:v>0.05</c:v>
                </c:pt>
                <c:pt idx="2076">
                  <c:v>0.05</c:v>
                </c:pt>
                <c:pt idx="2077">
                  <c:v>0.05</c:v>
                </c:pt>
                <c:pt idx="2078">
                  <c:v>0.05</c:v>
                </c:pt>
                <c:pt idx="2079">
                  <c:v>0.05</c:v>
                </c:pt>
                <c:pt idx="2080">
                  <c:v>0.05</c:v>
                </c:pt>
                <c:pt idx="2081">
                  <c:v>0.05</c:v>
                </c:pt>
                <c:pt idx="2082">
                  <c:v>0.05</c:v>
                </c:pt>
                <c:pt idx="2083">
                  <c:v>0.05</c:v>
                </c:pt>
                <c:pt idx="2084">
                  <c:v>0.05</c:v>
                </c:pt>
                <c:pt idx="2085">
                  <c:v>0.05</c:v>
                </c:pt>
                <c:pt idx="2086">
                  <c:v>0.05</c:v>
                </c:pt>
                <c:pt idx="2087">
                  <c:v>0.05</c:v>
                </c:pt>
                <c:pt idx="2088">
                  <c:v>0.05</c:v>
                </c:pt>
                <c:pt idx="2089">
                  <c:v>0.05</c:v>
                </c:pt>
                <c:pt idx="2090">
                  <c:v>0.05</c:v>
                </c:pt>
                <c:pt idx="2091">
                  <c:v>0.05</c:v>
                </c:pt>
                <c:pt idx="2092">
                  <c:v>0.05</c:v>
                </c:pt>
                <c:pt idx="2093">
                  <c:v>0.05</c:v>
                </c:pt>
                <c:pt idx="2094">
                  <c:v>0.05</c:v>
                </c:pt>
                <c:pt idx="2095">
                  <c:v>0.05</c:v>
                </c:pt>
                <c:pt idx="2096">
                  <c:v>0.05</c:v>
                </c:pt>
                <c:pt idx="2097">
                  <c:v>0.05</c:v>
                </c:pt>
                <c:pt idx="2098">
                  <c:v>0.05</c:v>
                </c:pt>
                <c:pt idx="2099">
                  <c:v>0.05</c:v>
                </c:pt>
                <c:pt idx="2100">
                  <c:v>0.05</c:v>
                </c:pt>
                <c:pt idx="2101">
                  <c:v>0.05</c:v>
                </c:pt>
                <c:pt idx="2102">
                  <c:v>0.05</c:v>
                </c:pt>
                <c:pt idx="2103">
                  <c:v>0.05</c:v>
                </c:pt>
                <c:pt idx="2104">
                  <c:v>0.05</c:v>
                </c:pt>
                <c:pt idx="2105">
                  <c:v>0.05</c:v>
                </c:pt>
                <c:pt idx="2106">
                  <c:v>0.05</c:v>
                </c:pt>
                <c:pt idx="2107">
                  <c:v>0.05</c:v>
                </c:pt>
                <c:pt idx="2108">
                  <c:v>0.05</c:v>
                </c:pt>
                <c:pt idx="2109">
                  <c:v>0.05</c:v>
                </c:pt>
                <c:pt idx="2110">
                  <c:v>0.05</c:v>
                </c:pt>
                <c:pt idx="2111">
                  <c:v>0.05</c:v>
                </c:pt>
                <c:pt idx="2112">
                  <c:v>0.05</c:v>
                </c:pt>
                <c:pt idx="2113">
                  <c:v>0.05</c:v>
                </c:pt>
                <c:pt idx="2114">
                  <c:v>0.05</c:v>
                </c:pt>
                <c:pt idx="2115">
                  <c:v>0.05</c:v>
                </c:pt>
                <c:pt idx="2116">
                  <c:v>0.05</c:v>
                </c:pt>
                <c:pt idx="2117">
                  <c:v>0.05</c:v>
                </c:pt>
                <c:pt idx="2118">
                  <c:v>0.05</c:v>
                </c:pt>
                <c:pt idx="2119">
                  <c:v>0.05</c:v>
                </c:pt>
                <c:pt idx="2120">
                  <c:v>0.05</c:v>
                </c:pt>
                <c:pt idx="2121">
                  <c:v>0.05</c:v>
                </c:pt>
                <c:pt idx="2122">
                  <c:v>0.05</c:v>
                </c:pt>
                <c:pt idx="2123">
                  <c:v>0.05</c:v>
                </c:pt>
                <c:pt idx="2124">
                  <c:v>0.05</c:v>
                </c:pt>
                <c:pt idx="2125">
                  <c:v>0.05</c:v>
                </c:pt>
                <c:pt idx="2126">
                  <c:v>0.05</c:v>
                </c:pt>
                <c:pt idx="2127">
                  <c:v>0.05</c:v>
                </c:pt>
                <c:pt idx="2128">
                  <c:v>0.05</c:v>
                </c:pt>
                <c:pt idx="2129">
                  <c:v>0.05</c:v>
                </c:pt>
                <c:pt idx="2130">
                  <c:v>0.05</c:v>
                </c:pt>
                <c:pt idx="2131">
                  <c:v>0.05</c:v>
                </c:pt>
                <c:pt idx="2132">
                  <c:v>0.05</c:v>
                </c:pt>
                <c:pt idx="2133">
                  <c:v>0.05</c:v>
                </c:pt>
                <c:pt idx="2134">
                  <c:v>0.05</c:v>
                </c:pt>
                <c:pt idx="2135">
                  <c:v>0.05</c:v>
                </c:pt>
                <c:pt idx="2136">
                  <c:v>0.05</c:v>
                </c:pt>
                <c:pt idx="2137">
                  <c:v>0.05</c:v>
                </c:pt>
                <c:pt idx="2138">
                  <c:v>0.05</c:v>
                </c:pt>
                <c:pt idx="2139">
                  <c:v>0.05</c:v>
                </c:pt>
                <c:pt idx="2140">
                  <c:v>0.05</c:v>
                </c:pt>
                <c:pt idx="2141">
                  <c:v>0.05</c:v>
                </c:pt>
                <c:pt idx="2142">
                  <c:v>0.05</c:v>
                </c:pt>
                <c:pt idx="2143">
                  <c:v>0.05</c:v>
                </c:pt>
                <c:pt idx="2144">
                  <c:v>0.05</c:v>
                </c:pt>
                <c:pt idx="2145">
                  <c:v>0.05</c:v>
                </c:pt>
                <c:pt idx="2146">
                  <c:v>0.05</c:v>
                </c:pt>
                <c:pt idx="2147">
                  <c:v>0.05</c:v>
                </c:pt>
                <c:pt idx="2148">
                  <c:v>0.05</c:v>
                </c:pt>
                <c:pt idx="2149">
                  <c:v>0.05</c:v>
                </c:pt>
                <c:pt idx="2150">
                  <c:v>0.05</c:v>
                </c:pt>
                <c:pt idx="2151">
                  <c:v>0.05</c:v>
                </c:pt>
                <c:pt idx="2152">
                  <c:v>0.05</c:v>
                </c:pt>
                <c:pt idx="2153">
                  <c:v>0.05</c:v>
                </c:pt>
                <c:pt idx="2154">
                  <c:v>0.05</c:v>
                </c:pt>
                <c:pt idx="2155">
                  <c:v>0.05</c:v>
                </c:pt>
                <c:pt idx="2156">
                  <c:v>0.05</c:v>
                </c:pt>
                <c:pt idx="2157">
                  <c:v>0.05</c:v>
                </c:pt>
                <c:pt idx="2158">
                  <c:v>0.05</c:v>
                </c:pt>
                <c:pt idx="2159">
                  <c:v>0.05</c:v>
                </c:pt>
                <c:pt idx="2160">
                  <c:v>0.05</c:v>
                </c:pt>
                <c:pt idx="2161">
                  <c:v>0.05</c:v>
                </c:pt>
                <c:pt idx="2162">
                  <c:v>0.05</c:v>
                </c:pt>
                <c:pt idx="2163">
                  <c:v>0.05</c:v>
                </c:pt>
                <c:pt idx="2164">
                  <c:v>0.05</c:v>
                </c:pt>
                <c:pt idx="2165">
                  <c:v>0.05</c:v>
                </c:pt>
                <c:pt idx="2166">
                  <c:v>0.05</c:v>
                </c:pt>
                <c:pt idx="2167">
                  <c:v>0.05</c:v>
                </c:pt>
                <c:pt idx="2168">
                  <c:v>0.05</c:v>
                </c:pt>
                <c:pt idx="2169">
                  <c:v>0.05</c:v>
                </c:pt>
                <c:pt idx="2170">
                  <c:v>0.05</c:v>
                </c:pt>
                <c:pt idx="2171">
                  <c:v>0.05</c:v>
                </c:pt>
                <c:pt idx="2172">
                  <c:v>0.05</c:v>
                </c:pt>
                <c:pt idx="2173">
                  <c:v>0.05</c:v>
                </c:pt>
                <c:pt idx="2174">
                  <c:v>0.05</c:v>
                </c:pt>
                <c:pt idx="2175">
                  <c:v>0.05</c:v>
                </c:pt>
                <c:pt idx="2176">
                  <c:v>0.05</c:v>
                </c:pt>
                <c:pt idx="2177">
                  <c:v>0.05</c:v>
                </c:pt>
                <c:pt idx="2178">
                  <c:v>0.05</c:v>
                </c:pt>
                <c:pt idx="2179">
                  <c:v>0.05</c:v>
                </c:pt>
                <c:pt idx="2180">
                  <c:v>0.05</c:v>
                </c:pt>
                <c:pt idx="2181">
                  <c:v>0.05</c:v>
                </c:pt>
                <c:pt idx="2182">
                  <c:v>0.05</c:v>
                </c:pt>
                <c:pt idx="2183">
                  <c:v>0.05</c:v>
                </c:pt>
                <c:pt idx="2184">
                  <c:v>0.05</c:v>
                </c:pt>
                <c:pt idx="2185">
                  <c:v>0.05</c:v>
                </c:pt>
                <c:pt idx="2186">
                  <c:v>0.05</c:v>
                </c:pt>
                <c:pt idx="2187">
                  <c:v>0.05</c:v>
                </c:pt>
                <c:pt idx="2188">
                  <c:v>0.05</c:v>
                </c:pt>
                <c:pt idx="2189">
                  <c:v>0.05</c:v>
                </c:pt>
                <c:pt idx="2190">
                  <c:v>0.05</c:v>
                </c:pt>
                <c:pt idx="2191">
                  <c:v>0.05</c:v>
                </c:pt>
                <c:pt idx="2192">
                  <c:v>0.05</c:v>
                </c:pt>
                <c:pt idx="2193">
                  <c:v>0.05</c:v>
                </c:pt>
                <c:pt idx="2194">
                  <c:v>0.05</c:v>
                </c:pt>
                <c:pt idx="2195">
                  <c:v>0.05</c:v>
                </c:pt>
                <c:pt idx="2196">
                  <c:v>0.05</c:v>
                </c:pt>
                <c:pt idx="2197">
                  <c:v>0.05</c:v>
                </c:pt>
                <c:pt idx="2198">
                  <c:v>0.05</c:v>
                </c:pt>
                <c:pt idx="2199">
                  <c:v>0.05</c:v>
                </c:pt>
                <c:pt idx="2200">
                  <c:v>0.05</c:v>
                </c:pt>
                <c:pt idx="2201">
                  <c:v>0.05</c:v>
                </c:pt>
                <c:pt idx="2202">
                  <c:v>0.05</c:v>
                </c:pt>
                <c:pt idx="2203">
                  <c:v>0.05</c:v>
                </c:pt>
                <c:pt idx="2204">
                  <c:v>0.05</c:v>
                </c:pt>
                <c:pt idx="2205">
                  <c:v>0.05</c:v>
                </c:pt>
                <c:pt idx="2206">
                  <c:v>0.05</c:v>
                </c:pt>
                <c:pt idx="2207">
                  <c:v>0.05</c:v>
                </c:pt>
                <c:pt idx="2208">
                  <c:v>0.05</c:v>
                </c:pt>
                <c:pt idx="2209">
                  <c:v>0.05</c:v>
                </c:pt>
                <c:pt idx="2210">
                  <c:v>0.05</c:v>
                </c:pt>
                <c:pt idx="2211">
                  <c:v>0.05</c:v>
                </c:pt>
                <c:pt idx="2212">
                  <c:v>0.05</c:v>
                </c:pt>
                <c:pt idx="2213">
                  <c:v>0.05</c:v>
                </c:pt>
                <c:pt idx="2214">
                  <c:v>0.05</c:v>
                </c:pt>
                <c:pt idx="2215">
                  <c:v>0.05</c:v>
                </c:pt>
                <c:pt idx="2216">
                  <c:v>0.05</c:v>
                </c:pt>
                <c:pt idx="2217">
                  <c:v>0.05</c:v>
                </c:pt>
                <c:pt idx="2218">
                  <c:v>0.05</c:v>
                </c:pt>
                <c:pt idx="2219">
                  <c:v>0.05</c:v>
                </c:pt>
                <c:pt idx="2220">
                  <c:v>0.05</c:v>
                </c:pt>
                <c:pt idx="2221">
                  <c:v>0.05</c:v>
                </c:pt>
                <c:pt idx="2222">
                  <c:v>0.05</c:v>
                </c:pt>
                <c:pt idx="2223">
                  <c:v>0.05</c:v>
                </c:pt>
                <c:pt idx="2224">
                  <c:v>0.05</c:v>
                </c:pt>
                <c:pt idx="2225">
                  <c:v>0.05</c:v>
                </c:pt>
                <c:pt idx="2226">
                  <c:v>0.05</c:v>
                </c:pt>
                <c:pt idx="2227">
                  <c:v>0.05</c:v>
                </c:pt>
                <c:pt idx="2228">
                  <c:v>0.05</c:v>
                </c:pt>
                <c:pt idx="2229">
                  <c:v>0.05</c:v>
                </c:pt>
              </c:numCache>
            </c:numRef>
          </c:yVal>
          <c:smooth val="0"/>
        </c:ser>
        <c:ser>
          <c:idx val="4"/>
          <c:order val="4"/>
          <c:tx>
            <c:v>Overall Fitting</c:v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'Time of Arrival Spectra'!$AP$2:$AP$2231</c:f>
              <c:numCache>
                <c:formatCode>0.000</c:formatCode>
                <c:ptCount val="2230"/>
                <c:pt idx="0">
                  <c:v>0</c:v>
                </c:pt>
                <c:pt idx="1">
                  <c:v>3.9999999999999996E-4</c:v>
                </c:pt>
                <c:pt idx="2">
                  <c:v>7.9999999999999993E-4</c:v>
                </c:pt>
                <c:pt idx="3">
                  <c:v>1.1999999999999999E-3</c:v>
                </c:pt>
                <c:pt idx="4">
                  <c:v>1.5999999999999999E-3</c:v>
                </c:pt>
                <c:pt idx="5">
                  <c:v>2E-3</c:v>
                </c:pt>
                <c:pt idx="6">
                  <c:v>2.3999999999999998E-3</c:v>
                </c:pt>
                <c:pt idx="7">
                  <c:v>2.8E-3</c:v>
                </c:pt>
                <c:pt idx="8">
                  <c:v>3.1999999999999997E-3</c:v>
                </c:pt>
                <c:pt idx="9">
                  <c:v>3.5999999999999999E-3</c:v>
                </c:pt>
                <c:pt idx="10">
                  <c:v>4.0000000000000001E-3</c:v>
                </c:pt>
                <c:pt idx="11">
                  <c:v>4.4000000000000003E-3</c:v>
                </c:pt>
                <c:pt idx="12">
                  <c:v>4.7999999999999996E-3</c:v>
                </c:pt>
                <c:pt idx="13">
                  <c:v>5.1999999999999998E-3</c:v>
                </c:pt>
                <c:pt idx="14">
                  <c:v>5.5999999999999999E-3</c:v>
                </c:pt>
                <c:pt idx="15">
                  <c:v>6.0000000000000001E-3</c:v>
                </c:pt>
                <c:pt idx="16">
                  <c:v>6.3999999999999994E-3</c:v>
                </c:pt>
                <c:pt idx="17">
                  <c:v>6.8000000000000005E-3</c:v>
                </c:pt>
                <c:pt idx="18">
                  <c:v>7.1999999999999998E-3</c:v>
                </c:pt>
                <c:pt idx="19">
                  <c:v>7.6E-3</c:v>
                </c:pt>
                <c:pt idx="20">
                  <c:v>8.0000000000000002E-3</c:v>
                </c:pt>
                <c:pt idx="21">
                  <c:v>8.3999999999999995E-3</c:v>
                </c:pt>
                <c:pt idx="22">
                  <c:v>8.8000000000000005E-3</c:v>
                </c:pt>
                <c:pt idx="23">
                  <c:v>9.1999999999999998E-3</c:v>
                </c:pt>
                <c:pt idx="24">
                  <c:v>9.5999999999999992E-3</c:v>
                </c:pt>
                <c:pt idx="25">
                  <c:v>0.01</c:v>
                </c:pt>
                <c:pt idx="26">
                  <c:v>1.04E-2</c:v>
                </c:pt>
                <c:pt idx="27">
                  <c:v>1.0800000000000001E-2</c:v>
                </c:pt>
                <c:pt idx="28">
                  <c:v>1.12E-2</c:v>
                </c:pt>
                <c:pt idx="29">
                  <c:v>1.1600000000000001E-2</c:v>
                </c:pt>
                <c:pt idx="30">
                  <c:v>1.2E-2</c:v>
                </c:pt>
                <c:pt idx="31">
                  <c:v>1.24E-2</c:v>
                </c:pt>
                <c:pt idx="32">
                  <c:v>1.2799999999999999E-2</c:v>
                </c:pt>
                <c:pt idx="33">
                  <c:v>1.32E-2</c:v>
                </c:pt>
                <c:pt idx="34">
                  <c:v>1.3600000000000001E-2</c:v>
                </c:pt>
                <c:pt idx="35">
                  <c:v>1.4E-2</c:v>
                </c:pt>
                <c:pt idx="36">
                  <c:v>1.44E-2</c:v>
                </c:pt>
                <c:pt idx="37">
                  <c:v>1.4800000000000001E-2</c:v>
                </c:pt>
                <c:pt idx="38">
                  <c:v>1.52E-2</c:v>
                </c:pt>
                <c:pt idx="39">
                  <c:v>1.5599999999999999E-2</c:v>
                </c:pt>
                <c:pt idx="40">
                  <c:v>1.6E-2</c:v>
                </c:pt>
                <c:pt idx="41">
                  <c:v>1.6399999999999998E-2</c:v>
                </c:pt>
                <c:pt idx="42">
                  <c:v>1.6799999999999999E-2</c:v>
                </c:pt>
                <c:pt idx="43">
                  <c:v>1.72E-2</c:v>
                </c:pt>
                <c:pt idx="44">
                  <c:v>1.7600000000000001E-2</c:v>
                </c:pt>
                <c:pt idx="45">
                  <c:v>1.8000000000000002E-2</c:v>
                </c:pt>
                <c:pt idx="46">
                  <c:v>1.84E-2</c:v>
                </c:pt>
                <c:pt idx="47">
                  <c:v>1.8800000000000001E-2</c:v>
                </c:pt>
                <c:pt idx="48">
                  <c:v>1.9199999999999998E-2</c:v>
                </c:pt>
                <c:pt idx="49">
                  <c:v>1.9599999999999999E-2</c:v>
                </c:pt>
                <c:pt idx="50">
                  <c:v>0.02</c:v>
                </c:pt>
                <c:pt idx="51">
                  <c:v>2.0400000000000001E-2</c:v>
                </c:pt>
                <c:pt idx="52">
                  <c:v>2.0799999999999999E-2</c:v>
                </c:pt>
                <c:pt idx="53">
                  <c:v>2.12E-2</c:v>
                </c:pt>
                <c:pt idx="54">
                  <c:v>2.1600000000000001E-2</c:v>
                </c:pt>
                <c:pt idx="55">
                  <c:v>2.1999999999999999E-2</c:v>
                </c:pt>
                <c:pt idx="56">
                  <c:v>2.24E-2</c:v>
                </c:pt>
                <c:pt idx="57">
                  <c:v>2.2799999999999997E-2</c:v>
                </c:pt>
                <c:pt idx="58">
                  <c:v>2.3200000000000002E-2</c:v>
                </c:pt>
                <c:pt idx="59">
                  <c:v>2.3599999999999999E-2</c:v>
                </c:pt>
                <c:pt idx="60">
                  <c:v>2.4E-2</c:v>
                </c:pt>
                <c:pt idx="61">
                  <c:v>2.4400000000000002E-2</c:v>
                </c:pt>
                <c:pt idx="62">
                  <c:v>2.4799999999999999E-2</c:v>
                </c:pt>
                <c:pt idx="63">
                  <c:v>2.52E-2</c:v>
                </c:pt>
                <c:pt idx="64">
                  <c:v>2.5599999999999998E-2</c:v>
                </c:pt>
                <c:pt idx="65">
                  <c:v>2.5999999999999999E-2</c:v>
                </c:pt>
                <c:pt idx="66">
                  <c:v>2.64E-2</c:v>
                </c:pt>
                <c:pt idx="67">
                  <c:v>2.6800000000000001E-2</c:v>
                </c:pt>
                <c:pt idx="68">
                  <c:v>2.7200000000000002E-2</c:v>
                </c:pt>
                <c:pt idx="69">
                  <c:v>2.76E-2</c:v>
                </c:pt>
                <c:pt idx="70">
                  <c:v>2.8000000000000001E-2</c:v>
                </c:pt>
                <c:pt idx="71">
                  <c:v>2.8399999999999998E-2</c:v>
                </c:pt>
                <c:pt idx="72">
                  <c:v>2.8799999999999999E-2</c:v>
                </c:pt>
                <c:pt idx="73">
                  <c:v>2.92E-2</c:v>
                </c:pt>
                <c:pt idx="74">
                  <c:v>2.9600000000000001E-2</c:v>
                </c:pt>
                <c:pt idx="75">
                  <c:v>3.0000000000000002E-2</c:v>
                </c:pt>
                <c:pt idx="76">
                  <c:v>3.04E-2</c:v>
                </c:pt>
                <c:pt idx="77">
                  <c:v>3.0800000000000004E-2</c:v>
                </c:pt>
                <c:pt idx="78">
                  <c:v>3.1199999999999999E-2</c:v>
                </c:pt>
                <c:pt idx="79">
                  <c:v>3.1600000000000003E-2</c:v>
                </c:pt>
                <c:pt idx="80">
                  <c:v>3.2000000000000001E-2</c:v>
                </c:pt>
                <c:pt idx="81">
                  <c:v>3.2399999999999998E-2</c:v>
                </c:pt>
                <c:pt idx="82">
                  <c:v>3.2799999999999996E-2</c:v>
                </c:pt>
                <c:pt idx="83">
                  <c:v>3.32E-2</c:v>
                </c:pt>
                <c:pt idx="84">
                  <c:v>3.3599999999999998E-2</c:v>
                </c:pt>
                <c:pt idx="85">
                  <c:v>3.4000000000000002E-2</c:v>
                </c:pt>
                <c:pt idx="86">
                  <c:v>3.44E-2</c:v>
                </c:pt>
                <c:pt idx="87">
                  <c:v>3.4799999999999998E-2</c:v>
                </c:pt>
                <c:pt idx="88">
                  <c:v>3.5200000000000002E-2</c:v>
                </c:pt>
                <c:pt idx="89">
                  <c:v>3.56E-2</c:v>
                </c:pt>
                <c:pt idx="90">
                  <c:v>3.6000000000000004E-2</c:v>
                </c:pt>
                <c:pt idx="91">
                  <c:v>3.6399999999999995E-2</c:v>
                </c:pt>
                <c:pt idx="92">
                  <c:v>3.6799999999999999E-2</c:v>
                </c:pt>
                <c:pt idx="93">
                  <c:v>3.7200000000000004E-2</c:v>
                </c:pt>
                <c:pt idx="94">
                  <c:v>3.7600000000000001E-2</c:v>
                </c:pt>
                <c:pt idx="95">
                  <c:v>3.7999999999999999E-2</c:v>
                </c:pt>
                <c:pt idx="96">
                  <c:v>3.8399999999999997E-2</c:v>
                </c:pt>
                <c:pt idx="97">
                  <c:v>3.8800000000000001E-2</c:v>
                </c:pt>
                <c:pt idx="98">
                  <c:v>3.9199999999999999E-2</c:v>
                </c:pt>
                <c:pt idx="99">
                  <c:v>3.9600000000000003E-2</c:v>
                </c:pt>
                <c:pt idx="100">
                  <c:v>0.04</c:v>
                </c:pt>
                <c:pt idx="101">
                  <c:v>4.0399999999999998E-2</c:v>
                </c:pt>
                <c:pt idx="102">
                  <c:v>4.0800000000000003E-2</c:v>
                </c:pt>
                <c:pt idx="103">
                  <c:v>4.1200000000000001E-2</c:v>
                </c:pt>
                <c:pt idx="104">
                  <c:v>4.1599999999999998E-2</c:v>
                </c:pt>
                <c:pt idx="105">
                  <c:v>4.1999999999999996E-2</c:v>
                </c:pt>
                <c:pt idx="106">
                  <c:v>4.24E-2</c:v>
                </c:pt>
                <c:pt idx="107">
                  <c:v>4.2799999999999998E-2</c:v>
                </c:pt>
                <c:pt idx="108">
                  <c:v>4.3200000000000002E-2</c:v>
                </c:pt>
                <c:pt idx="109">
                  <c:v>4.36E-2</c:v>
                </c:pt>
                <c:pt idx="110">
                  <c:v>4.3999999999999997E-2</c:v>
                </c:pt>
                <c:pt idx="111">
                  <c:v>4.4400000000000002E-2</c:v>
                </c:pt>
                <c:pt idx="112">
                  <c:v>4.48E-2</c:v>
                </c:pt>
                <c:pt idx="113">
                  <c:v>4.5200000000000004E-2</c:v>
                </c:pt>
                <c:pt idx="114">
                  <c:v>4.5599999999999995E-2</c:v>
                </c:pt>
                <c:pt idx="115">
                  <c:v>4.5999999999999999E-2</c:v>
                </c:pt>
                <c:pt idx="116">
                  <c:v>4.6400000000000004E-2</c:v>
                </c:pt>
                <c:pt idx="117">
                  <c:v>4.6800000000000001E-2</c:v>
                </c:pt>
                <c:pt idx="118">
                  <c:v>4.7199999999999999E-2</c:v>
                </c:pt>
                <c:pt idx="119">
                  <c:v>4.7599999999999996E-2</c:v>
                </c:pt>
                <c:pt idx="120">
                  <c:v>4.8000000000000001E-2</c:v>
                </c:pt>
                <c:pt idx="121">
                  <c:v>4.8399999999999999E-2</c:v>
                </c:pt>
                <c:pt idx="122">
                  <c:v>4.8800000000000003E-2</c:v>
                </c:pt>
                <c:pt idx="123">
                  <c:v>4.9200000000000001E-2</c:v>
                </c:pt>
                <c:pt idx="124">
                  <c:v>4.9599999999999998E-2</c:v>
                </c:pt>
                <c:pt idx="125">
                  <c:v>0.05</c:v>
                </c:pt>
                <c:pt idx="126">
                  <c:v>5.04E-2</c:v>
                </c:pt>
                <c:pt idx="127">
                  <c:v>5.0800000000000005E-2</c:v>
                </c:pt>
                <c:pt idx="128">
                  <c:v>5.1199999999999996E-2</c:v>
                </c:pt>
                <c:pt idx="129">
                  <c:v>5.16E-2</c:v>
                </c:pt>
                <c:pt idx="130">
                  <c:v>5.1999999999999998E-2</c:v>
                </c:pt>
                <c:pt idx="131">
                  <c:v>5.2400000000000002E-2</c:v>
                </c:pt>
                <c:pt idx="132">
                  <c:v>5.28E-2</c:v>
                </c:pt>
                <c:pt idx="133">
                  <c:v>5.3199999999999997E-2</c:v>
                </c:pt>
                <c:pt idx="134">
                  <c:v>5.3600000000000002E-2</c:v>
                </c:pt>
                <c:pt idx="135">
                  <c:v>5.3999999999999999E-2</c:v>
                </c:pt>
                <c:pt idx="136">
                  <c:v>5.4400000000000004E-2</c:v>
                </c:pt>
                <c:pt idx="137">
                  <c:v>5.4799999999999995E-2</c:v>
                </c:pt>
                <c:pt idx="138">
                  <c:v>5.5199999999999999E-2</c:v>
                </c:pt>
                <c:pt idx="139">
                  <c:v>5.5600000000000004E-2</c:v>
                </c:pt>
                <c:pt idx="140">
                  <c:v>5.6000000000000001E-2</c:v>
                </c:pt>
                <c:pt idx="141">
                  <c:v>5.6399999999999999E-2</c:v>
                </c:pt>
                <c:pt idx="142">
                  <c:v>5.6799999999999996E-2</c:v>
                </c:pt>
                <c:pt idx="143">
                  <c:v>5.7200000000000001E-2</c:v>
                </c:pt>
                <c:pt idx="144">
                  <c:v>5.7599999999999998E-2</c:v>
                </c:pt>
                <c:pt idx="145">
                  <c:v>5.8000000000000003E-2</c:v>
                </c:pt>
                <c:pt idx="146">
                  <c:v>5.8400000000000001E-2</c:v>
                </c:pt>
                <c:pt idx="147">
                  <c:v>5.8799999999999998E-2</c:v>
                </c:pt>
                <c:pt idx="148">
                  <c:v>5.9200000000000003E-2</c:v>
                </c:pt>
                <c:pt idx="149">
                  <c:v>5.96E-2</c:v>
                </c:pt>
                <c:pt idx="150">
                  <c:v>6.0000000000000005E-2</c:v>
                </c:pt>
                <c:pt idx="151">
                  <c:v>6.0399999999999995E-2</c:v>
                </c:pt>
                <c:pt idx="152">
                  <c:v>6.08E-2</c:v>
                </c:pt>
                <c:pt idx="153">
                  <c:v>6.1199999999999997E-2</c:v>
                </c:pt>
                <c:pt idx="154">
                  <c:v>6.1600000000000009E-2</c:v>
                </c:pt>
                <c:pt idx="155">
                  <c:v>6.2E-2</c:v>
                </c:pt>
                <c:pt idx="156">
                  <c:v>6.2399999999999997E-2</c:v>
                </c:pt>
                <c:pt idx="157">
                  <c:v>6.2799999999999995E-2</c:v>
                </c:pt>
                <c:pt idx="158">
                  <c:v>6.3200000000000006E-2</c:v>
                </c:pt>
                <c:pt idx="159">
                  <c:v>6.3600000000000004E-2</c:v>
                </c:pt>
                <c:pt idx="160">
                  <c:v>6.4000000000000001E-2</c:v>
                </c:pt>
                <c:pt idx="161">
                  <c:v>6.4399999999999999E-2</c:v>
                </c:pt>
                <c:pt idx="162">
                  <c:v>6.4799999999999996E-2</c:v>
                </c:pt>
                <c:pt idx="163">
                  <c:v>6.5199999999999994E-2</c:v>
                </c:pt>
                <c:pt idx="164">
                  <c:v>6.5599999999999992E-2</c:v>
                </c:pt>
                <c:pt idx="165">
                  <c:v>6.6000000000000003E-2</c:v>
                </c:pt>
                <c:pt idx="166">
                  <c:v>6.6400000000000001E-2</c:v>
                </c:pt>
                <c:pt idx="167">
                  <c:v>6.6799999999999998E-2</c:v>
                </c:pt>
                <c:pt idx="168">
                  <c:v>6.7199999999999996E-2</c:v>
                </c:pt>
                <c:pt idx="169">
                  <c:v>6.7600000000000007E-2</c:v>
                </c:pt>
                <c:pt idx="170">
                  <c:v>6.8000000000000005E-2</c:v>
                </c:pt>
                <c:pt idx="171">
                  <c:v>6.8400000000000002E-2</c:v>
                </c:pt>
                <c:pt idx="172">
                  <c:v>6.88E-2</c:v>
                </c:pt>
                <c:pt idx="173">
                  <c:v>6.9199999999999998E-2</c:v>
                </c:pt>
                <c:pt idx="174">
                  <c:v>6.9599999999999995E-2</c:v>
                </c:pt>
                <c:pt idx="175">
                  <c:v>6.9999999999999993E-2</c:v>
                </c:pt>
                <c:pt idx="176">
                  <c:v>7.0400000000000004E-2</c:v>
                </c:pt>
                <c:pt idx="177">
                  <c:v>7.0800000000000002E-2</c:v>
                </c:pt>
                <c:pt idx="178">
                  <c:v>7.1199999999999999E-2</c:v>
                </c:pt>
                <c:pt idx="179">
                  <c:v>7.1600000000000011E-2</c:v>
                </c:pt>
                <c:pt idx="180">
                  <c:v>7.2000000000000008E-2</c:v>
                </c:pt>
                <c:pt idx="181">
                  <c:v>7.2399999999999992E-2</c:v>
                </c:pt>
                <c:pt idx="182">
                  <c:v>7.279999999999999E-2</c:v>
                </c:pt>
                <c:pt idx="183">
                  <c:v>7.3200000000000001E-2</c:v>
                </c:pt>
                <c:pt idx="184">
                  <c:v>7.3599999999999999E-2</c:v>
                </c:pt>
                <c:pt idx="185">
                  <c:v>7.3999999999999996E-2</c:v>
                </c:pt>
                <c:pt idx="186">
                  <c:v>7.4400000000000008E-2</c:v>
                </c:pt>
                <c:pt idx="187">
                  <c:v>7.4800000000000005E-2</c:v>
                </c:pt>
                <c:pt idx="188">
                  <c:v>7.5200000000000003E-2</c:v>
                </c:pt>
                <c:pt idx="189">
                  <c:v>7.5600000000000001E-2</c:v>
                </c:pt>
                <c:pt idx="190">
                  <c:v>7.5999999999999998E-2</c:v>
                </c:pt>
                <c:pt idx="191">
                  <c:v>7.6399999999999996E-2</c:v>
                </c:pt>
                <c:pt idx="192">
                  <c:v>7.6799999999999993E-2</c:v>
                </c:pt>
                <c:pt idx="193">
                  <c:v>7.7200000000000005E-2</c:v>
                </c:pt>
                <c:pt idx="194">
                  <c:v>7.7600000000000002E-2</c:v>
                </c:pt>
                <c:pt idx="195">
                  <c:v>7.8E-2</c:v>
                </c:pt>
                <c:pt idx="196">
                  <c:v>7.8399999999999997E-2</c:v>
                </c:pt>
                <c:pt idx="197">
                  <c:v>7.8800000000000009E-2</c:v>
                </c:pt>
                <c:pt idx="198">
                  <c:v>7.9200000000000007E-2</c:v>
                </c:pt>
                <c:pt idx="199">
                  <c:v>7.959999999999999E-2</c:v>
                </c:pt>
                <c:pt idx="200">
                  <c:v>0.08</c:v>
                </c:pt>
                <c:pt idx="201">
                  <c:v>8.0399999999999999E-2</c:v>
                </c:pt>
                <c:pt idx="202">
                  <c:v>8.0799999999999997E-2</c:v>
                </c:pt>
                <c:pt idx="203">
                  <c:v>8.1199999999999994E-2</c:v>
                </c:pt>
                <c:pt idx="204">
                  <c:v>8.1600000000000006E-2</c:v>
                </c:pt>
                <c:pt idx="205">
                  <c:v>8.2000000000000003E-2</c:v>
                </c:pt>
                <c:pt idx="206">
                  <c:v>8.2400000000000001E-2</c:v>
                </c:pt>
                <c:pt idx="207">
                  <c:v>8.2799999999999999E-2</c:v>
                </c:pt>
                <c:pt idx="208">
                  <c:v>8.3199999999999996E-2</c:v>
                </c:pt>
                <c:pt idx="209">
                  <c:v>8.3599999999999994E-2</c:v>
                </c:pt>
                <c:pt idx="210">
                  <c:v>8.3999999999999991E-2</c:v>
                </c:pt>
                <c:pt idx="211">
                  <c:v>8.4400000000000003E-2</c:v>
                </c:pt>
                <c:pt idx="212">
                  <c:v>8.48E-2</c:v>
                </c:pt>
                <c:pt idx="213">
                  <c:v>8.5199999999999998E-2</c:v>
                </c:pt>
                <c:pt idx="214">
                  <c:v>8.5599999999999996E-2</c:v>
                </c:pt>
                <c:pt idx="215">
                  <c:v>8.6000000000000007E-2</c:v>
                </c:pt>
                <c:pt idx="216">
                  <c:v>8.6400000000000005E-2</c:v>
                </c:pt>
                <c:pt idx="217">
                  <c:v>8.6800000000000002E-2</c:v>
                </c:pt>
                <c:pt idx="218">
                  <c:v>8.72E-2</c:v>
                </c:pt>
                <c:pt idx="219">
                  <c:v>8.7599999999999997E-2</c:v>
                </c:pt>
                <c:pt idx="220">
                  <c:v>8.7999999999999995E-2</c:v>
                </c:pt>
                <c:pt idx="221">
                  <c:v>8.8399999999999992E-2</c:v>
                </c:pt>
                <c:pt idx="222">
                  <c:v>8.8800000000000004E-2</c:v>
                </c:pt>
                <c:pt idx="223">
                  <c:v>8.9200000000000002E-2</c:v>
                </c:pt>
                <c:pt idx="224">
                  <c:v>8.9599999999999999E-2</c:v>
                </c:pt>
                <c:pt idx="225">
                  <c:v>9.0000000000000011E-2</c:v>
                </c:pt>
                <c:pt idx="226">
                  <c:v>9.0400000000000008E-2</c:v>
                </c:pt>
                <c:pt idx="227">
                  <c:v>9.0799999999999992E-2</c:v>
                </c:pt>
                <c:pt idx="228">
                  <c:v>9.1199999999999989E-2</c:v>
                </c:pt>
                <c:pt idx="229">
                  <c:v>9.1600000000000001E-2</c:v>
                </c:pt>
                <c:pt idx="230">
                  <c:v>9.1999999999999998E-2</c:v>
                </c:pt>
                <c:pt idx="231">
                  <c:v>9.2399999999999996E-2</c:v>
                </c:pt>
                <c:pt idx="232">
                  <c:v>9.2800000000000007E-2</c:v>
                </c:pt>
                <c:pt idx="233">
                  <c:v>9.3200000000000005E-2</c:v>
                </c:pt>
                <c:pt idx="234">
                  <c:v>9.3600000000000003E-2</c:v>
                </c:pt>
                <c:pt idx="235">
                  <c:v>9.4E-2</c:v>
                </c:pt>
                <c:pt idx="236">
                  <c:v>9.4399999999999998E-2</c:v>
                </c:pt>
                <c:pt idx="237">
                  <c:v>9.4799999999999995E-2</c:v>
                </c:pt>
                <c:pt idx="238">
                  <c:v>9.5199999999999993E-2</c:v>
                </c:pt>
                <c:pt idx="239">
                  <c:v>9.5600000000000004E-2</c:v>
                </c:pt>
                <c:pt idx="240">
                  <c:v>9.6000000000000002E-2</c:v>
                </c:pt>
                <c:pt idx="241">
                  <c:v>9.64E-2</c:v>
                </c:pt>
                <c:pt idx="242">
                  <c:v>9.6799999999999997E-2</c:v>
                </c:pt>
                <c:pt idx="243">
                  <c:v>9.7200000000000009E-2</c:v>
                </c:pt>
                <c:pt idx="244">
                  <c:v>9.7600000000000006E-2</c:v>
                </c:pt>
                <c:pt idx="245">
                  <c:v>9.8000000000000004E-2</c:v>
                </c:pt>
                <c:pt idx="246">
                  <c:v>9.8400000000000001E-2</c:v>
                </c:pt>
                <c:pt idx="247">
                  <c:v>9.8799999999999999E-2</c:v>
                </c:pt>
                <c:pt idx="248">
                  <c:v>9.9199999999999997E-2</c:v>
                </c:pt>
                <c:pt idx="249">
                  <c:v>9.9599999999999994E-2</c:v>
                </c:pt>
                <c:pt idx="250">
                  <c:v>0.1</c:v>
                </c:pt>
                <c:pt idx="251">
                  <c:v>0.1004</c:v>
                </c:pt>
                <c:pt idx="252">
                  <c:v>0.1008</c:v>
                </c:pt>
                <c:pt idx="253">
                  <c:v>0.1012</c:v>
                </c:pt>
                <c:pt idx="254">
                  <c:v>0.10160000000000001</c:v>
                </c:pt>
                <c:pt idx="255">
                  <c:v>0.10199999999999999</c:v>
                </c:pt>
                <c:pt idx="256">
                  <c:v>0.10239999999999999</c:v>
                </c:pt>
                <c:pt idx="257">
                  <c:v>0.1028</c:v>
                </c:pt>
                <c:pt idx="258">
                  <c:v>0.1032</c:v>
                </c:pt>
                <c:pt idx="259">
                  <c:v>0.1036</c:v>
                </c:pt>
                <c:pt idx="260">
                  <c:v>0.104</c:v>
                </c:pt>
                <c:pt idx="261">
                  <c:v>0.10440000000000001</c:v>
                </c:pt>
                <c:pt idx="262">
                  <c:v>0.1048</c:v>
                </c:pt>
                <c:pt idx="263">
                  <c:v>0.1052</c:v>
                </c:pt>
                <c:pt idx="264">
                  <c:v>0.1056</c:v>
                </c:pt>
                <c:pt idx="265">
                  <c:v>0.106</c:v>
                </c:pt>
                <c:pt idx="266">
                  <c:v>0.10639999999999999</c:v>
                </c:pt>
                <c:pt idx="267">
                  <c:v>0.10679999999999999</c:v>
                </c:pt>
                <c:pt idx="268">
                  <c:v>0.1072</c:v>
                </c:pt>
                <c:pt idx="269">
                  <c:v>0.1076</c:v>
                </c:pt>
                <c:pt idx="270">
                  <c:v>0.108</c:v>
                </c:pt>
                <c:pt idx="271">
                  <c:v>0.10840000000000001</c:v>
                </c:pt>
                <c:pt idx="272">
                  <c:v>0.10880000000000001</c:v>
                </c:pt>
                <c:pt idx="273">
                  <c:v>0.10919999999999999</c:v>
                </c:pt>
                <c:pt idx="274">
                  <c:v>0.10959999999999999</c:v>
                </c:pt>
                <c:pt idx="275">
                  <c:v>0.11</c:v>
                </c:pt>
                <c:pt idx="276">
                  <c:v>0.1104</c:v>
                </c:pt>
                <c:pt idx="277">
                  <c:v>0.1108</c:v>
                </c:pt>
                <c:pt idx="278">
                  <c:v>0.11120000000000001</c:v>
                </c:pt>
                <c:pt idx="279">
                  <c:v>0.1116</c:v>
                </c:pt>
                <c:pt idx="280">
                  <c:v>0.112</c:v>
                </c:pt>
                <c:pt idx="281">
                  <c:v>0.1124</c:v>
                </c:pt>
                <c:pt idx="282">
                  <c:v>0.1128</c:v>
                </c:pt>
                <c:pt idx="283">
                  <c:v>0.1132</c:v>
                </c:pt>
                <c:pt idx="284">
                  <c:v>0.11359999999999999</c:v>
                </c:pt>
                <c:pt idx="285">
                  <c:v>0.114</c:v>
                </c:pt>
                <c:pt idx="286">
                  <c:v>0.1144</c:v>
                </c:pt>
                <c:pt idx="287">
                  <c:v>0.1148</c:v>
                </c:pt>
                <c:pt idx="288">
                  <c:v>0.1152</c:v>
                </c:pt>
                <c:pt idx="289">
                  <c:v>0.11560000000000001</c:v>
                </c:pt>
                <c:pt idx="290">
                  <c:v>0.11600000000000001</c:v>
                </c:pt>
                <c:pt idx="291">
                  <c:v>0.1164</c:v>
                </c:pt>
                <c:pt idx="292">
                  <c:v>0.1168</c:v>
                </c:pt>
                <c:pt idx="293">
                  <c:v>0.1172</c:v>
                </c:pt>
                <c:pt idx="294">
                  <c:v>0.1176</c:v>
                </c:pt>
                <c:pt idx="295">
                  <c:v>0.11799999999999999</c:v>
                </c:pt>
                <c:pt idx="296">
                  <c:v>0.11840000000000001</c:v>
                </c:pt>
                <c:pt idx="297">
                  <c:v>0.1188</c:v>
                </c:pt>
                <c:pt idx="298">
                  <c:v>0.1192</c:v>
                </c:pt>
                <c:pt idx="299">
                  <c:v>0.1196</c:v>
                </c:pt>
                <c:pt idx="300">
                  <c:v>0.12000000000000001</c:v>
                </c:pt>
                <c:pt idx="301">
                  <c:v>0.12039999999999999</c:v>
                </c:pt>
                <c:pt idx="302">
                  <c:v>0.12079999999999999</c:v>
                </c:pt>
                <c:pt idx="303">
                  <c:v>0.1212</c:v>
                </c:pt>
                <c:pt idx="304">
                  <c:v>0.1216</c:v>
                </c:pt>
                <c:pt idx="305">
                  <c:v>0.122</c:v>
                </c:pt>
                <c:pt idx="306">
                  <c:v>0.12239999999999999</c:v>
                </c:pt>
                <c:pt idx="307">
                  <c:v>0.12280000000000001</c:v>
                </c:pt>
                <c:pt idx="308">
                  <c:v>0.12320000000000002</c:v>
                </c:pt>
                <c:pt idx="309">
                  <c:v>0.1236</c:v>
                </c:pt>
                <c:pt idx="310">
                  <c:v>0.124</c:v>
                </c:pt>
                <c:pt idx="311">
                  <c:v>0.12439999999999998</c:v>
                </c:pt>
                <c:pt idx="312">
                  <c:v>0.12479999999999999</c:v>
                </c:pt>
                <c:pt idx="313">
                  <c:v>0.12520000000000001</c:v>
                </c:pt>
                <c:pt idx="314">
                  <c:v>0.12559999999999999</c:v>
                </c:pt>
                <c:pt idx="315">
                  <c:v>0.126</c:v>
                </c:pt>
                <c:pt idx="316">
                  <c:v>0.12640000000000001</c:v>
                </c:pt>
                <c:pt idx="317">
                  <c:v>0.1268</c:v>
                </c:pt>
                <c:pt idx="318">
                  <c:v>0.12720000000000001</c:v>
                </c:pt>
                <c:pt idx="319">
                  <c:v>0.12760000000000002</c:v>
                </c:pt>
                <c:pt idx="320">
                  <c:v>0.128</c:v>
                </c:pt>
                <c:pt idx="321">
                  <c:v>0.12840000000000001</c:v>
                </c:pt>
                <c:pt idx="322">
                  <c:v>0.1288</c:v>
                </c:pt>
                <c:pt idx="323">
                  <c:v>0.12920000000000001</c:v>
                </c:pt>
                <c:pt idx="324">
                  <c:v>0.12959999999999999</c:v>
                </c:pt>
                <c:pt idx="325">
                  <c:v>0.12999999999999998</c:v>
                </c:pt>
                <c:pt idx="326">
                  <c:v>0.13039999999999999</c:v>
                </c:pt>
                <c:pt idx="327">
                  <c:v>0.1308</c:v>
                </c:pt>
                <c:pt idx="328">
                  <c:v>0.13119999999999998</c:v>
                </c:pt>
                <c:pt idx="329">
                  <c:v>0.13159999999999999</c:v>
                </c:pt>
                <c:pt idx="330">
                  <c:v>0.13200000000000001</c:v>
                </c:pt>
                <c:pt idx="331">
                  <c:v>0.13239999999999999</c:v>
                </c:pt>
                <c:pt idx="332">
                  <c:v>0.1328</c:v>
                </c:pt>
                <c:pt idx="333">
                  <c:v>0.13320000000000001</c:v>
                </c:pt>
                <c:pt idx="334">
                  <c:v>0.1336</c:v>
                </c:pt>
                <c:pt idx="335">
                  <c:v>0.13400000000000001</c:v>
                </c:pt>
                <c:pt idx="336">
                  <c:v>0.13439999999999999</c:v>
                </c:pt>
                <c:pt idx="337">
                  <c:v>0.1348</c:v>
                </c:pt>
                <c:pt idx="338">
                  <c:v>0.13520000000000001</c:v>
                </c:pt>
                <c:pt idx="339">
                  <c:v>0.1356</c:v>
                </c:pt>
                <c:pt idx="340">
                  <c:v>0.13600000000000001</c:v>
                </c:pt>
                <c:pt idx="341">
                  <c:v>0.13640000000000002</c:v>
                </c:pt>
                <c:pt idx="342">
                  <c:v>0.1368</c:v>
                </c:pt>
                <c:pt idx="343">
                  <c:v>0.13719999999999999</c:v>
                </c:pt>
                <c:pt idx="344">
                  <c:v>0.1376</c:v>
                </c:pt>
                <c:pt idx="345">
                  <c:v>0.13799999999999998</c:v>
                </c:pt>
                <c:pt idx="346">
                  <c:v>0.1384</c:v>
                </c:pt>
                <c:pt idx="347">
                  <c:v>0.13880000000000001</c:v>
                </c:pt>
                <c:pt idx="348">
                  <c:v>0.13919999999999999</c:v>
                </c:pt>
                <c:pt idx="349">
                  <c:v>0.1396</c:v>
                </c:pt>
                <c:pt idx="350">
                  <c:v>0.13999999999999999</c:v>
                </c:pt>
                <c:pt idx="351">
                  <c:v>0.1404</c:v>
                </c:pt>
                <c:pt idx="352">
                  <c:v>0.14080000000000001</c:v>
                </c:pt>
                <c:pt idx="353">
                  <c:v>0.14119999999999999</c:v>
                </c:pt>
                <c:pt idx="354">
                  <c:v>0.1416</c:v>
                </c:pt>
                <c:pt idx="355">
                  <c:v>0.14200000000000002</c:v>
                </c:pt>
                <c:pt idx="356">
                  <c:v>0.1424</c:v>
                </c:pt>
                <c:pt idx="357">
                  <c:v>0.14280000000000001</c:v>
                </c:pt>
                <c:pt idx="358">
                  <c:v>0.14320000000000002</c:v>
                </c:pt>
                <c:pt idx="359">
                  <c:v>0.14360000000000001</c:v>
                </c:pt>
                <c:pt idx="360">
                  <c:v>0.14400000000000002</c:v>
                </c:pt>
                <c:pt idx="361">
                  <c:v>0.1444</c:v>
                </c:pt>
                <c:pt idx="362">
                  <c:v>0.14479999999999998</c:v>
                </c:pt>
                <c:pt idx="363">
                  <c:v>0.1452</c:v>
                </c:pt>
                <c:pt idx="364">
                  <c:v>0.14559999999999998</c:v>
                </c:pt>
                <c:pt idx="365">
                  <c:v>0.14599999999999999</c:v>
                </c:pt>
                <c:pt idx="366">
                  <c:v>0.1464</c:v>
                </c:pt>
                <c:pt idx="367">
                  <c:v>0.14679999999999999</c:v>
                </c:pt>
                <c:pt idx="368">
                  <c:v>0.1472</c:v>
                </c:pt>
                <c:pt idx="369">
                  <c:v>0.14760000000000001</c:v>
                </c:pt>
                <c:pt idx="370">
                  <c:v>0.14799999999999999</c:v>
                </c:pt>
                <c:pt idx="371">
                  <c:v>0.1484</c:v>
                </c:pt>
                <c:pt idx="372">
                  <c:v>0.14880000000000002</c:v>
                </c:pt>
                <c:pt idx="373">
                  <c:v>0.1492</c:v>
                </c:pt>
                <c:pt idx="374">
                  <c:v>0.14960000000000001</c:v>
                </c:pt>
                <c:pt idx="375">
                  <c:v>0.15</c:v>
                </c:pt>
                <c:pt idx="376">
                  <c:v>0.15040000000000001</c:v>
                </c:pt>
                <c:pt idx="377">
                  <c:v>0.15080000000000002</c:v>
                </c:pt>
                <c:pt idx="378">
                  <c:v>0.1512</c:v>
                </c:pt>
                <c:pt idx="379">
                  <c:v>0.15160000000000001</c:v>
                </c:pt>
                <c:pt idx="380">
                  <c:v>0.152</c:v>
                </c:pt>
                <c:pt idx="381">
                  <c:v>0.15239999999999998</c:v>
                </c:pt>
                <c:pt idx="382">
                  <c:v>0.15279999999999999</c:v>
                </c:pt>
                <c:pt idx="383">
                  <c:v>0.1532</c:v>
                </c:pt>
                <c:pt idx="384">
                  <c:v>0.15359999999999999</c:v>
                </c:pt>
                <c:pt idx="385">
                  <c:v>0.154</c:v>
                </c:pt>
                <c:pt idx="386">
                  <c:v>0.15440000000000001</c:v>
                </c:pt>
                <c:pt idx="387">
                  <c:v>0.15479999999999999</c:v>
                </c:pt>
                <c:pt idx="388">
                  <c:v>0.1552</c:v>
                </c:pt>
                <c:pt idx="389">
                  <c:v>0.15559999999999999</c:v>
                </c:pt>
                <c:pt idx="390">
                  <c:v>0.156</c:v>
                </c:pt>
                <c:pt idx="391">
                  <c:v>0.15640000000000001</c:v>
                </c:pt>
                <c:pt idx="392">
                  <c:v>0.15679999999999999</c:v>
                </c:pt>
                <c:pt idx="393">
                  <c:v>0.15720000000000001</c:v>
                </c:pt>
                <c:pt idx="394">
                  <c:v>0.15760000000000002</c:v>
                </c:pt>
                <c:pt idx="395">
                  <c:v>0.158</c:v>
                </c:pt>
                <c:pt idx="396">
                  <c:v>0.15840000000000001</c:v>
                </c:pt>
                <c:pt idx="397">
                  <c:v>0.15880000000000002</c:v>
                </c:pt>
                <c:pt idx="398">
                  <c:v>0.15919999999999998</c:v>
                </c:pt>
                <c:pt idx="399">
                  <c:v>0.15959999999999999</c:v>
                </c:pt>
                <c:pt idx="400">
                  <c:v>0.16</c:v>
                </c:pt>
                <c:pt idx="401">
                  <c:v>0.16039999999999999</c:v>
                </c:pt>
                <c:pt idx="402">
                  <c:v>0.1608</c:v>
                </c:pt>
                <c:pt idx="403">
                  <c:v>0.16119999999999998</c:v>
                </c:pt>
                <c:pt idx="404">
                  <c:v>0.16159999999999999</c:v>
                </c:pt>
                <c:pt idx="405">
                  <c:v>0.16200000000000001</c:v>
                </c:pt>
                <c:pt idx="406">
                  <c:v>0.16239999999999999</c:v>
                </c:pt>
                <c:pt idx="407">
                  <c:v>0.1628</c:v>
                </c:pt>
                <c:pt idx="408">
                  <c:v>0.16320000000000001</c:v>
                </c:pt>
                <c:pt idx="409">
                  <c:v>0.1636</c:v>
                </c:pt>
                <c:pt idx="410">
                  <c:v>0.16400000000000001</c:v>
                </c:pt>
                <c:pt idx="411">
                  <c:v>0.16440000000000002</c:v>
                </c:pt>
                <c:pt idx="412">
                  <c:v>0.1648</c:v>
                </c:pt>
                <c:pt idx="413">
                  <c:v>0.16520000000000001</c:v>
                </c:pt>
                <c:pt idx="414">
                  <c:v>0.1656</c:v>
                </c:pt>
                <c:pt idx="415">
                  <c:v>0.16600000000000001</c:v>
                </c:pt>
                <c:pt idx="416">
                  <c:v>0.16639999999999999</c:v>
                </c:pt>
                <c:pt idx="417">
                  <c:v>0.16679999999999998</c:v>
                </c:pt>
                <c:pt idx="418">
                  <c:v>0.16719999999999999</c:v>
                </c:pt>
                <c:pt idx="419">
                  <c:v>0.1676</c:v>
                </c:pt>
                <c:pt idx="420">
                  <c:v>0.16799999999999998</c:v>
                </c:pt>
                <c:pt idx="421">
                  <c:v>0.16839999999999999</c:v>
                </c:pt>
                <c:pt idx="422">
                  <c:v>0.16880000000000001</c:v>
                </c:pt>
                <c:pt idx="423">
                  <c:v>0.16919999999999999</c:v>
                </c:pt>
                <c:pt idx="424">
                  <c:v>0.1696</c:v>
                </c:pt>
                <c:pt idx="425">
                  <c:v>0.17</c:v>
                </c:pt>
                <c:pt idx="426">
                  <c:v>0.1704</c:v>
                </c:pt>
                <c:pt idx="427">
                  <c:v>0.17080000000000001</c:v>
                </c:pt>
                <c:pt idx="428">
                  <c:v>0.17119999999999999</c:v>
                </c:pt>
                <c:pt idx="429">
                  <c:v>0.1716</c:v>
                </c:pt>
                <c:pt idx="430">
                  <c:v>0.17200000000000001</c:v>
                </c:pt>
                <c:pt idx="431">
                  <c:v>0.1724</c:v>
                </c:pt>
                <c:pt idx="432">
                  <c:v>0.17280000000000001</c:v>
                </c:pt>
                <c:pt idx="433">
                  <c:v>0.17320000000000002</c:v>
                </c:pt>
                <c:pt idx="434">
                  <c:v>0.1736</c:v>
                </c:pt>
                <c:pt idx="435">
                  <c:v>0.17399999999999999</c:v>
                </c:pt>
                <c:pt idx="436">
                  <c:v>0.1744</c:v>
                </c:pt>
                <c:pt idx="437">
                  <c:v>0.17479999999999998</c:v>
                </c:pt>
                <c:pt idx="438">
                  <c:v>0.17519999999999999</c:v>
                </c:pt>
                <c:pt idx="439">
                  <c:v>0.17560000000000001</c:v>
                </c:pt>
                <c:pt idx="440">
                  <c:v>0.17599999999999999</c:v>
                </c:pt>
                <c:pt idx="441">
                  <c:v>0.1764</c:v>
                </c:pt>
                <c:pt idx="442">
                  <c:v>0.17679999999999998</c:v>
                </c:pt>
                <c:pt idx="443">
                  <c:v>0.1772</c:v>
                </c:pt>
                <c:pt idx="444">
                  <c:v>0.17760000000000001</c:v>
                </c:pt>
                <c:pt idx="445">
                  <c:v>0.17799999999999999</c:v>
                </c:pt>
                <c:pt idx="446">
                  <c:v>0.1784</c:v>
                </c:pt>
                <c:pt idx="447">
                  <c:v>0.17880000000000001</c:v>
                </c:pt>
                <c:pt idx="448">
                  <c:v>0.1792</c:v>
                </c:pt>
                <c:pt idx="449">
                  <c:v>0.17960000000000001</c:v>
                </c:pt>
                <c:pt idx="450">
                  <c:v>0.18000000000000002</c:v>
                </c:pt>
                <c:pt idx="451">
                  <c:v>0.1804</c:v>
                </c:pt>
                <c:pt idx="452">
                  <c:v>0.18080000000000002</c:v>
                </c:pt>
                <c:pt idx="453">
                  <c:v>0.1812</c:v>
                </c:pt>
                <c:pt idx="454">
                  <c:v>0.18159999999999998</c:v>
                </c:pt>
                <c:pt idx="455">
                  <c:v>0.182</c:v>
                </c:pt>
                <c:pt idx="456">
                  <c:v>0.18239999999999998</c:v>
                </c:pt>
                <c:pt idx="457">
                  <c:v>0.18279999999999999</c:v>
                </c:pt>
                <c:pt idx="458">
                  <c:v>0.1832</c:v>
                </c:pt>
                <c:pt idx="459">
                  <c:v>0.18359999999999999</c:v>
                </c:pt>
                <c:pt idx="460">
                  <c:v>0.184</c:v>
                </c:pt>
                <c:pt idx="461">
                  <c:v>0.18440000000000001</c:v>
                </c:pt>
                <c:pt idx="462">
                  <c:v>0.18479999999999999</c:v>
                </c:pt>
                <c:pt idx="463">
                  <c:v>0.1852</c:v>
                </c:pt>
                <c:pt idx="464">
                  <c:v>0.18560000000000001</c:v>
                </c:pt>
                <c:pt idx="465">
                  <c:v>0.186</c:v>
                </c:pt>
                <c:pt idx="466">
                  <c:v>0.18640000000000001</c:v>
                </c:pt>
                <c:pt idx="467">
                  <c:v>0.18679999999999999</c:v>
                </c:pt>
                <c:pt idx="468">
                  <c:v>0.18720000000000001</c:v>
                </c:pt>
                <c:pt idx="469">
                  <c:v>0.18760000000000002</c:v>
                </c:pt>
                <c:pt idx="470">
                  <c:v>0.188</c:v>
                </c:pt>
                <c:pt idx="471">
                  <c:v>0.18840000000000001</c:v>
                </c:pt>
                <c:pt idx="472">
                  <c:v>0.1888</c:v>
                </c:pt>
                <c:pt idx="473">
                  <c:v>0.18919999999999998</c:v>
                </c:pt>
                <c:pt idx="474">
                  <c:v>0.18959999999999999</c:v>
                </c:pt>
                <c:pt idx="475">
                  <c:v>0.19</c:v>
                </c:pt>
                <c:pt idx="476">
                  <c:v>0.19039999999999999</c:v>
                </c:pt>
                <c:pt idx="477">
                  <c:v>0.1908</c:v>
                </c:pt>
                <c:pt idx="478">
                  <c:v>0.19120000000000001</c:v>
                </c:pt>
                <c:pt idx="479">
                  <c:v>0.19159999999999999</c:v>
                </c:pt>
                <c:pt idx="480">
                  <c:v>0.192</c:v>
                </c:pt>
                <c:pt idx="481">
                  <c:v>0.19239999999999999</c:v>
                </c:pt>
                <c:pt idx="482">
                  <c:v>0.1928</c:v>
                </c:pt>
                <c:pt idx="483">
                  <c:v>0.19320000000000001</c:v>
                </c:pt>
                <c:pt idx="484">
                  <c:v>0.19359999999999999</c:v>
                </c:pt>
                <c:pt idx="485">
                  <c:v>0.19400000000000001</c:v>
                </c:pt>
                <c:pt idx="486">
                  <c:v>0.19440000000000002</c:v>
                </c:pt>
                <c:pt idx="487">
                  <c:v>0.1948</c:v>
                </c:pt>
                <c:pt idx="488">
                  <c:v>0.19520000000000001</c:v>
                </c:pt>
                <c:pt idx="489">
                  <c:v>0.19560000000000002</c:v>
                </c:pt>
                <c:pt idx="490">
                  <c:v>0.19600000000000001</c:v>
                </c:pt>
                <c:pt idx="491">
                  <c:v>0.19639999999999999</c:v>
                </c:pt>
                <c:pt idx="492">
                  <c:v>0.1968</c:v>
                </c:pt>
                <c:pt idx="493">
                  <c:v>0.19719999999999999</c:v>
                </c:pt>
                <c:pt idx="494">
                  <c:v>0.1976</c:v>
                </c:pt>
                <c:pt idx="495">
                  <c:v>0.19799999999999998</c:v>
                </c:pt>
                <c:pt idx="496">
                  <c:v>0.19839999999999999</c:v>
                </c:pt>
                <c:pt idx="497">
                  <c:v>0.1988</c:v>
                </c:pt>
                <c:pt idx="498">
                  <c:v>0.19919999999999999</c:v>
                </c:pt>
                <c:pt idx="499">
                  <c:v>0.1996</c:v>
                </c:pt>
                <c:pt idx="500">
                  <c:v>0.2</c:v>
                </c:pt>
                <c:pt idx="501">
                  <c:v>0.20039999999999999</c:v>
                </c:pt>
                <c:pt idx="502">
                  <c:v>0.20080000000000001</c:v>
                </c:pt>
                <c:pt idx="503">
                  <c:v>0.20120000000000002</c:v>
                </c:pt>
                <c:pt idx="504">
                  <c:v>0.2016</c:v>
                </c:pt>
                <c:pt idx="505">
                  <c:v>0.20200000000000001</c:v>
                </c:pt>
                <c:pt idx="506">
                  <c:v>0.2024</c:v>
                </c:pt>
                <c:pt idx="507">
                  <c:v>0.20280000000000001</c:v>
                </c:pt>
                <c:pt idx="508">
                  <c:v>0.20320000000000002</c:v>
                </c:pt>
                <c:pt idx="509">
                  <c:v>0.20359999999999998</c:v>
                </c:pt>
                <c:pt idx="510">
                  <c:v>0.20399999999999999</c:v>
                </c:pt>
                <c:pt idx="511">
                  <c:v>0.2044</c:v>
                </c:pt>
                <c:pt idx="512">
                  <c:v>0.20479999999999998</c:v>
                </c:pt>
                <c:pt idx="513">
                  <c:v>0.20519999999999999</c:v>
                </c:pt>
                <c:pt idx="514">
                  <c:v>0.2056</c:v>
                </c:pt>
                <c:pt idx="515">
                  <c:v>0.20599999999999999</c:v>
                </c:pt>
                <c:pt idx="516">
                  <c:v>0.2064</c:v>
                </c:pt>
                <c:pt idx="517">
                  <c:v>0.20680000000000001</c:v>
                </c:pt>
                <c:pt idx="518">
                  <c:v>0.2072</c:v>
                </c:pt>
                <c:pt idx="519">
                  <c:v>0.20760000000000001</c:v>
                </c:pt>
                <c:pt idx="520">
                  <c:v>0.20799999999999999</c:v>
                </c:pt>
                <c:pt idx="521">
                  <c:v>0.2084</c:v>
                </c:pt>
                <c:pt idx="522">
                  <c:v>0.20880000000000001</c:v>
                </c:pt>
                <c:pt idx="523">
                  <c:v>0.2092</c:v>
                </c:pt>
                <c:pt idx="524">
                  <c:v>0.20960000000000001</c:v>
                </c:pt>
                <c:pt idx="525">
                  <c:v>0.21000000000000002</c:v>
                </c:pt>
                <c:pt idx="526">
                  <c:v>0.2104</c:v>
                </c:pt>
                <c:pt idx="527">
                  <c:v>0.21079999999999999</c:v>
                </c:pt>
                <c:pt idx="528">
                  <c:v>0.2112</c:v>
                </c:pt>
                <c:pt idx="529">
                  <c:v>0.21159999999999998</c:v>
                </c:pt>
                <c:pt idx="530">
                  <c:v>0.21199999999999999</c:v>
                </c:pt>
                <c:pt idx="531">
                  <c:v>0.21240000000000001</c:v>
                </c:pt>
                <c:pt idx="532">
                  <c:v>0.21279999999999999</c:v>
                </c:pt>
                <c:pt idx="533">
                  <c:v>0.2132</c:v>
                </c:pt>
                <c:pt idx="534">
                  <c:v>0.21359999999999998</c:v>
                </c:pt>
                <c:pt idx="535">
                  <c:v>0.214</c:v>
                </c:pt>
                <c:pt idx="536">
                  <c:v>0.21440000000000001</c:v>
                </c:pt>
                <c:pt idx="537">
                  <c:v>0.21479999999999999</c:v>
                </c:pt>
                <c:pt idx="538">
                  <c:v>0.2152</c:v>
                </c:pt>
                <c:pt idx="539">
                  <c:v>0.21560000000000001</c:v>
                </c:pt>
                <c:pt idx="540">
                  <c:v>0.216</c:v>
                </c:pt>
                <c:pt idx="541">
                  <c:v>0.21640000000000001</c:v>
                </c:pt>
                <c:pt idx="542">
                  <c:v>0.21680000000000002</c:v>
                </c:pt>
                <c:pt idx="543">
                  <c:v>0.2172</c:v>
                </c:pt>
                <c:pt idx="544">
                  <c:v>0.21760000000000002</c:v>
                </c:pt>
                <c:pt idx="545">
                  <c:v>0.21800000000000003</c:v>
                </c:pt>
                <c:pt idx="546">
                  <c:v>0.21839999999999998</c:v>
                </c:pt>
                <c:pt idx="547">
                  <c:v>0.21879999999999999</c:v>
                </c:pt>
                <c:pt idx="548">
                  <c:v>0.21919999999999998</c:v>
                </c:pt>
                <c:pt idx="549">
                  <c:v>0.21959999999999999</c:v>
                </c:pt>
                <c:pt idx="550">
                  <c:v>0.22</c:v>
                </c:pt>
                <c:pt idx="551">
                  <c:v>0.22039999999999998</c:v>
                </c:pt>
                <c:pt idx="552">
                  <c:v>0.2208</c:v>
                </c:pt>
                <c:pt idx="553">
                  <c:v>0.22120000000000001</c:v>
                </c:pt>
                <c:pt idx="554">
                  <c:v>0.22159999999999999</c:v>
                </c:pt>
                <c:pt idx="555">
                  <c:v>0.222</c:v>
                </c:pt>
                <c:pt idx="556">
                  <c:v>0.22240000000000001</c:v>
                </c:pt>
                <c:pt idx="557">
                  <c:v>0.2228</c:v>
                </c:pt>
                <c:pt idx="558">
                  <c:v>0.22320000000000001</c:v>
                </c:pt>
                <c:pt idx="559">
                  <c:v>0.22359999999999999</c:v>
                </c:pt>
                <c:pt idx="560">
                  <c:v>0.224</c:v>
                </c:pt>
                <c:pt idx="561">
                  <c:v>0.22440000000000002</c:v>
                </c:pt>
                <c:pt idx="562">
                  <c:v>0.2248</c:v>
                </c:pt>
                <c:pt idx="563">
                  <c:v>0.22520000000000001</c:v>
                </c:pt>
                <c:pt idx="564">
                  <c:v>0.22559999999999999</c:v>
                </c:pt>
                <c:pt idx="565">
                  <c:v>0.22599999999999998</c:v>
                </c:pt>
                <c:pt idx="566">
                  <c:v>0.22639999999999999</c:v>
                </c:pt>
                <c:pt idx="567">
                  <c:v>0.2268</c:v>
                </c:pt>
                <c:pt idx="568">
                  <c:v>0.22719999999999999</c:v>
                </c:pt>
                <c:pt idx="569">
                  <c:v>0.2276</c:v>
                </c:pt>
                <c:pt idx="570">
                  <c:v>0.22800000000000001</c:v>
                </c:pt>
                <c:pt idx="571">
                  <c:v>0.22839999999999999</c:v>
                </c:pt>
                <c:pt idx="572">
                  <c:v>0.2288</c:v>
                </c:pt>
                <c:pt idx="573">
                  <c:v>0.22919999999999999</c:v>
                </c:pt>
                <c:pt idx="574">
                  <c:v>0.2296</c:v>
                </c:pt>
                <c:pt idx="575">
                  <c:v>0.23</c:v>
                </c:pt>
                <c:pt idx="576">
                  <c:v>0.23039999999999999</c:v>
                </c:pt>
                <c:pt idx="577">
                  <c:v>0.23080000000000001</c:v>
                </c:pt>
                <c:pt idx="578">
                  <c:v>0.23120000000000002</c:v>
                </c:pt>
                <c:pt idx="579">
                  <c:v>0.2316</c:v>
                </c:pt>
                <c:pt idx="580">
                  <c:v>0.23200000000000001</c:v>
                </c:pt>
                <c:pt idx="581">
                  <c:v>0.23240000000000002</c:v>
                </c:pt>
                <c:pt idx="582">
                  <c:v>0.23280000000000001</c:v>
                </c:pt>
                <c:pt idx="583">
                  <c:v>0.23319999999999999</c:v>
                </c:pt>
                <c:pt idx="584">
                  <c:v>0.2336</c:v>
                </c:pt>
                <c:pt idx="585">
                  <c:v>0.23399999999999999</c:v>
                </c:pt>
                <c:pt idx="586">
                  <c:v>0.2344</c:v>
                </c:pt>
                <c:pt idx="587">
                  <c:v>0.23479999999999998</c:v>
                </c:pt>
                <c:pt idx="588">
                  <c:v>0.23519999999999999</c:v>
                </c:pt>
                <c:pt idx="589">
                  <c:v>0.2356</c:v>
                </c:pt>
                <c:pt idx="590">
                  <c:v>0.23599999999999999</c:v>
                </c:pt>
                <c:pt idx="591">
                  <c:v>0.2364</c:v>
                </c:pt>
                <c:pt idx="592">
                  <c:v>0.23680000000000001</c:v>
                </c:pt>
                <c:pt idx="593">
                  <c:v>0.23719999999999999</c:v>
                </c:pt>
                <c:pt idx="594">
                  <c:v>0.23760000000000001</c:v>
                </c:pt>
                <c:pt idx="595">
                  <c:v>0.23800000000000002</c:v>
                </c:pt>
                <c:pt idx="596">
                  <c:v>0.2384</c:v>
                </c:pt>
                <c:pt idx="597">
                  <c:v>0.23880000000000001</c:v>
                </c:pt>
                <c:pt idx="598">
                  <c:v>0.2392</c:v>
                </c:pt>
                <c:pt idx="599">
                  <c:v>0.23960000000000001</c:v>
                </c:pt>
                <c:pt idx="600">
                  <c:v>0.24000000000000002</c:v>
                </c:pt>
                <c:pt idx="601">
                  <c:v>0.2404</c:v>
                </c:pt>
                <c:pt idx="602">
                  <c:v>0.24079999999999999</c:v>
                </c:pt>
                <c:pt idx="603">
                  <c:v>0.2412</c:v>
                </c:pt>
                <c:pt idx="604">
                  <c:v>0.24159999999999998</c:v>
                </c:pt>
                <c:pt idx="605">
                  <c:v>0.24199999999999999</c:v>
                </c:pt>
                <c:pt idx="606">
                  <c:v>0.2424</c:v>
                </c:pt>
                <c:pt idx="607">
                  <c:v>0.24279999999999999</c:v>
                </c:pt>
                <c:pt idx="608">
                  <c:v>0.2432</c:v>
                </c:pt>
                <c:pt idx="609">
                  <c:v>0.24360000000000001</c:v>
                </c:pt>
                <c:pt idx="610">
                  <c:v>0.24399999999999999</c:v>
                </c:pt>
                <c:pt idx="611">
                  <c:v>0.24439999999999998</c:v>
                </c:pt>
                <c:pt idx="612">
                  <c:v>0.24479999999999999</c:v>
                </c:pt>
                <c:pt idx="613">
                  <c:v>0.2452</c:v>
                </c:pt>
                <c:pt idx="614">
                  <c:v>0.24560000000000001</c:v>
                </c:pt>
                <c:pt idx="615">
                  <c:v>0.24600000000000002</c:v>
                </c:pt>
                <c:pt idx="616">
                  <c:v>0.24640000000000004</c:v>
                </c:pt>
                <c:pt idx="617">
                  <c:v>0.24679999999999999</c:v>
                </c:pt>
                <c:pt idx="618">
                  <c:v>0.2472</c:v>
                </c:pt>
                <c:pt idx="619">
                  <c:v>0.24760000000000001</c:v>
                </c:pt>
                <c:pt idx="620">
                  <c:v>0.248</c:v>
                </c:pt>
                <c:pt idx="621">
                  <c:v>0.24840000000000001</c:v>
                </c:pt>
                <c:pt idx="622">
                  <c:v>0.24879999999999997</c:v>
                </c:pt>
                <c:pt idx="623">
                  <c:v>0.24919999999999998</c:v>
                </c:pt>
                <c:pt idx="624">
                  <c:v>0.24959999999999999</c:v>
                </c:pt>
                <c:pt idx="625">
                  <c:v>0.25</c:v>
                </c:pt>
                <c:pt idx="626">
                  <c:v>0.25040000000000001</c:v>
                </c:pt>
                <c:pt idx="627">
                  <c:v>0.25080000000000002</c:v>
                </c:pt>
                <c:pt idx="628">
                  <c:v>0.25119999999999998</c:v>
                </c:pt>
                <c:pt idx="629">
                  <c:v>0.25159999999999999</c:v>
                </c:pt>
                <c:pt idx="630">
                  <c:v>0.252</c:v>
                </c:pt>
                <c:pt idx="631">
                  <c:v>0.25240000000000001</c:v>
                </c:pt>
                <c:pt idx="632">
                  <c:v>0.25280000000000002</c:v>
                </c:pt>
                <c:pt idx="633">
                  <c:v>0.25319999999999998</c:v>
                </c:pt>
                <c:pt idx="634">
                  <c:v>0.25359999999999999</c:v>
                </c:pt>
                <c:pt idx="635">
                  <c:v>0.254</c:v>
                </c:pt>
                <c:pt idx="636">
                  <c:v>0.25440000000000002</c:v>
                </c:pt>
                <c:pt idx="637">
                  <c:v>0.25480000000000003</c:v>
                </c:pt>
                <c:pt idx="638">
                  <c:v>0.25520000000000004</c:v>
                </c:pt>
                <c:pt idx="639">
                  <c:v>0.25559999999999999</c:v>
                </c:pt>
                <c:pt idx="640">
                  <c:v>0.25600000000000001</c:v>
                </c:pt>
                <c:pt idx="641">
                  <c:v>0.25640000000000002</c:v>
                </c:pt>
                <c:pt idx="642">
                  <c:v>0.25680000000000003</c:v>
                </c:pt>
                <c:pt idx="643">
                  <c:v>0.25720000000000004</c:v>
                </c:pt>
                <c:pt idx="644">
                  <c:v>0.2576</c:v>
                </c:pt>
                <c:pt idx="645">
                  <c:v>0.25800000000000001</c:v>
                </c:pt>
                <c:pt idx="646">
                  <c:v>0.25840000000000002</c:v>
                </c:pt>
                <c:pt idx="647">
                  <c:v>0.25880000000000003</c:v>
                </c:pt>
                <c:pt idx="648">
                  <c:v>0.25919999999999999</c:v>
                </c:pt>
                <c:pt idx="649">
                  <c:v>0.2596</c:v>
                </c:pt>
                <c:pt idx="650">
                  <c:v>0.25999999999999995</c:v>
                </c:pt>
                <c:pt idx="651">
                  <c:v>0.26039999999999996</c:v>
                </c:pt>
                <c:pt idx="652">
                  <c:v>0.26079999999999998</c:v>
                </c:pt>
                <c:pt idx="653">
                  <c:v>0.26119999999999999</c:v>
                </c:pt>
                <c:pt idx="654">
                  <c:v>0.2616</c:v>
                </c:pt>
                <c:pt idx="655">
                  <c:v>0.26200000000000001</c:v>
                </c:pt>
                <c:pt idx="656">
                  <c:v>0.26239999999999997</c:v>
                </c:pt>
                <c:pt idx="657">
                  <c:v>0.26279999999999998</c:v>
                </c:pt>
                <c:pt idx="658">
                  <c:v>0.26319999999999999</c:v>
                </c:pt>
                <c:pt idx="659">
                  <c:v>0.2636</c:v>
                </c:pt>
                <c:pt idx="660">
                  <c:v>0.26400000000000001</c:v>
                </c:pt>
                <c:pt idx="661">
                  <c:v>0.26439999999999997</c:v>
                </c:pt>
                <c:pt idx="662">
                  <c:v>0.26479999999999998</c:v>
                </c:pt>
                <c:pt idx="663">
                  <c:v>0.26519999999999999</c:v>
                </c:pt>
                <c:pt idx="664">
                  <c:v>0.2656</c:v>
                </c:pt>
                <c:pt idx="665">
                  <c:v>0.26600000000000001</c:v>
                </c:pt>
                <c:pt idx="666">
                  <c:v>0.26640000000000003</c:v>
                </c:pt>
                <c:pt idx="667">
                  <c:v>0.26679999999999998</c:v>
                </c:pt>
                <c:pt idx="668">
                  <c:v>0.26719999999999999</c:v>
                </c:pt>
                <c:pt idx="669">
                  <c:v>0.2676</c:v>
                </c:pt>
                <c:pt idx="670">
                  <c:v>0.26800000000000002</c:v>
                </c:pt>
                <c:pt idx="671">
                  <c:v>0.26840000000000003</c:v>
                </c:pt>
                <c:pt idx="672">
                  <c:v>0.26879999999999998</c:v>
                </c:pt>
                <c:pt idx="673">
                  <c:v>0.26919999999999999</c:v>
                </c:pt>
                <c:pt idx="674">
                  <c:v>0.26960000000000001</c:v>
                </c:pt>
                <c:pt idx="675">
                  <c:v>0.27</c:v>
                </c:pt>
                <c:pt idx="676">
                  <c:v>0.27040000000000003</c:v>
                </c:pt>
                <c:pt idx="677">
                  <c:v>0.27080000000000004</c:v>
                </c:pt>
                <c:pt idx="678">
                  <c:v>0.2712</c:v>
                </c:pt>
                <c:pt idx="679">
                  <c:v>0.27160000000000001</c:v>
                </c:pt>
                <c:pt idx="680">
                  <c:v>0.27200000000000002</c:v>
                </c:pt>
                <c:pt idx="681">
                  <c:v>0.27240000000000003</c:v>
                </c:pt>
                <c:pt idx="682">
                  <c:v>0.27280000000000004</c:v>
                </c:pt>
                <c:pt idx="683">
                  <c:v>0.27320000000000005</c:v>
                </c:pt>
                <c:pt idx="684">
                  <c:v>0.27360000000000001</c:v>
                </c:pt>
                <c:pt idx="685">
                  <c:v>0.27399999999999997</c:v>
                </c:pt>
                <c:pt idx="686">
                  <c:v>0.27439999999999998</c:v>
                </c:pt>
                <c:pt idx="687">
                  <c:v>0.27479999999999999</c:v>
                </c:pt>
                <c:pt idx="688">
                  <c:v>0.2752</c:v>
                </c:pt>
                <c:pt idx="689">
                  <c:v>0.27559999999999996</c:v>
                </c:pt>
                <c:pt idx="690">
                  <c:v>0.27599999999999997</c:v>
                </c:pt>
                <c:pt idx="691">
                  <c:v>0.27639999999999998</c:v>
                </c:pt>
                <c:pt idx="692">
                  <c:v>0.27679999999999999</c:v>
                </c:pt>
                <c:pt idx="693">
                  <c:v>0.2772</c:v>
                </c:pt>
                <c:pt idx="694">
                  <c:v>0.27760000000000001</c:v>
                </c:pt>
                <c:pt idx="695">
                  <c:v>0.27799999999999997</c:v>
                </c:pt>
                <c:pt idx="696">
                  <c:v>0.27839999999999998</c:v>
                </c:pt>
                <c:pt idx="697">
                  <c:v>0.27879999999999999</c:v>
                </c:pt>
                <c:pt idx="698">
                  <c:v>0.2792</c:v>
                </c:pt>
                <c:pt idx="699">
                  <c:v>0.27960000000000002</c:v>
                </c:pt>
                <c:pt idx="700">
                  <c:v>0.27999999999999997</c:v>
                </c:pt>
                <c:pt idx="701">
                  <c:v>0.28039999999999998</c:v>
                </c:pt>
                <c:pt idx="702">
                  <c:v>0.28079999999999999</c:v>
                </c:pt>
                <c:pt idx="703">
                  <c:v>0.28120000000000001</c:v>
                </c:pt>
                <c:pt idx="704">
                  <c:v>0.28160000000000002</c:v>
                </c:pt>
                <c:pt idx="705">
                  <c:v>0.28200000000000003</c:v>
                </c:pt>
                <c:pt idx="706">
                  <c:v>0.28239999999999998</c:v>
                </c:pt>
                <c:pt idx="707">
                  <c:v>0.2828</c:v>
                </c:pt>
                <c:pt idx="708">
                  <c:v>0.28320000000000001</c:v>
                </c:pt>
                <c:pt idx="709">
                  <c:v>0.28360000000000002</c:v>
                </c:pt>
                <c:pt idx="710">
                  <c:v>0.28400000000000003</c:v>
                </c:pt>
                <c:pt idx="711">
                  <c:v>0.28439999999999999</c:v>
                </c:pt>
                <c:pt idx="712">
                  <c:v>0.2848</c:v>
                </c:pt>
                <c:pt idx="713">
                  <c:v>0.28520000000000001</c:v>
                </c:pt>
                <c:pt idx="714">
                  <c:v>0.28560000000000002</c:v>
                </c:pt>
                <c:pt idx="715">
                  <c:v>0.28600000000000003</c:v>
                </c:pt>
                <c:pt idx="716">
                  <c:v>0.28640000000000004</c:v>
                </c:pt>
                <c:pt idx="717">
                  <c:v>0.2868</c:v>
                </c:pt>
                <c:pt idx="718">
                  <c:v>0.28720000000000001</c:v>
                </c:pt>
                <c:pt idx="719">
                  <c:v>0.28760000000000002</c:v>
                </c:pt>
                <c:pt idx="720">
                  <c:v>0.28800000000000003</c:v>
                </c:pt>
                <c:pt idx="721">
                  <c:v>0.28839999999999999</c:v>
                </c:pt>
                <c:pt idx="722">
                  <c:v>0.2888</c:v>
                </c:pt>
                <c:pt idx="723">
                  <c:v>0.28919999999999996</c:v>
                </c:pt>
                <c:pt idx="724">
                  <c:v>0.28959999999999997</c:v>
                </c:pt>
                <c:pt idx="725">
                  <c:v>0.28999999999999998</c:v>
                </c:pt>
                <c:pt idx="726">
                  <c:v>0.29039999999999999</c:v>
                </c:pt>
                <c:pt idx="727">
                  <c:v>0.2908</c:v>
                </c:pt>
                <c:pt idx="728">
                  <c:v>0.29119999999999996</c:v>
                </c:pt>
                <c:pt idx="729">
                  <c:v>0.29159999999999997</c:v>
                </c:pt>
                <c:pt idx="730">
                  <c:v>0.29199999999999998</c:v>
                </c:pt>
                <c:pt idx="731">
                  <c:v>0.29239999999999999</c:v>
                </c:pt>
                <c:pt idx="732">
                  <c:v>0.2928</c:v>
                </c:pt>
                <c:pt idx="733">
                  <c:v>0.29320000000000002</c:v>
                </c:pt>
                <c:pt idx="734">
                  <c:v>0.29359999999999997</c:v>
                </c:pt>
                <c:pt idx="735">
                  <c:v>0.29399999999999998</c:v>
                </c:pt>
                <c:pt idx="736">
                  <c:v>0.2944</c:v>
                </c:pt>
                <c:pt idx="737">
                  <c:v>0.29480000000000001</c:v>
                </c:pt>
                <c:pt idx="738">
                  <c:v>0.29520000000000002</c:v>
                </c:pt>
                <c:pt idx="739">
                  <c:v>0.29559999999999997</c:v>
                </c:pt>
                <c:pt idx="740">
                  <c:v>0.29599999999999999</c:v>
                </c:pt>
                <c:pt idx="741">
                  <c:v>0.2964</c:v>
                </c:pt>
                <c:pt idx="742">
                  <c:v>0.29680000000000001</c:v>
                </c:pt>
                <c:pt idx="743">
                  <c:v>0.29720000000000002</c:v>
                </c:pt>
                <c:pt idx="744">
                  <c:v>0.29760000000000003</c:v>
                </c:pt>
                <c:pt idx="745">
                  <c:v>0.29799999999999999</c:v>
                </c:pt>
                <c:pt idx="746">
                  <c:v>0.2984</c:v>
                </c:pt>
                <c:pt idx="747">
                  <c:v>0.29880000000000001</c:v>
                </c:pt>
                <c:pt idx="748">
                  <c:v>0.29920000000000002</c:v>
                </c:pt>
                <c:pt idx="749">
                  <c:v>0.29960000000000003</c:v>
                </c:pt>
                <c:pt idx="750">
                  <c:v>0.3</c:v>
                </c:pt>
                <c:pt idx="751">
                  <c:v>0.3004</c:v>
                </c:pt>
                <c:pt idx="752">
                  <c:v>0.30080000000000001</c:v>
                </c:pt>
                <c:pt idx="753">
                  <c:v>0.30120000000000002</c:v>
                </c:pt>
                <c:pt idx="754">
                  <c:v>0.30160000000000003</c:v>
                </c:pt>
                <c:pt idx="755">
                  <c:v>0.30200000000000005</c:v>
                </c:pt>
                <c:pt idx="756">
                  <c:v>0.3024</c:v>
                </c:pt>
                <c:pt idx="757">
                  <c:v>0.30280000000000001</c:v>
                </c:pt>
                <c:pt idx="758">
                  <c:v>0.30320000000000003</c:v>
                </c:pt>
                <c:pt idx="759">
                  <c:v>0.30359999999999998</c:v>
                </c:pt>
                <c:pt idx="760">
                  <c:v>0.30399999999999999</c:v>
                </c:pt>
                <c:pt idx="761">
                  <c:v>0.3044</c:v>
                </c:pt>
                <c:pt idx="762">
                  <c:v>0.30479999999999996</c:v>
                </c:pt>
                <c:pt idx="763">
                  <c:v>0.30519999999999997</c:v>
                </c:pt>
                <c:pt idx="764">
                  <c:v>0.30559999999999998</c:v>
                </c:pt>
                <c:pt idx="765">
                  <c:v>0.30599999999999999</c:v>
                </c:pt>
                <c:pt idx="766">
                  <c:v>0.30640000000000001</c:v>
                </c:pt>
                <c:pt idx="767">
                  <c:v>0.30679999999999996</c:v>
                </c:pt>
                <c:pt idx="768">
                  <c:v>0.30719999999999997</c:v>
                </c:pt>
                <c:pt idx="769">
                  <c:v>0.30759999999999998</c:v>
                </c:pt>
                <c:pt idx="770">
                  <c:v>0.308</c:v>
                </c:pt>
                <c:pt idx="771">
                  <c:v>0.30840000000000001</c:v>
                </c:pt>
                <c:pt idx="772">
                  <c:v>0.30880000000000002</c:v>
                </c:pt>
                <c:pt idx="773">
                  <c:v>0.30919999999999997</c:v>
                </c:pt>
                <c:pt idx="774">
                  <c:v>0.30959999999999999</c:v>
                </c:pt>
                <c:pt idx="775">
                  <c:v>0.31</c:v>
                </c:pt>
                <c:pt idx="776">
                  <c:v>0.31040000000000001</c:v>
                </c:pt>
                <c:pt idx="777">
                  <c:v>0.31080000000000002</c:v>
                </c:pt>
                <c:pt idx="778">
                  <c:v>0.31119999999999998</c:v>
                </c:pt>
                <c:pt idx="779">
                  <c:v>0.31159999999999999</c:v>
                </c:pt>
                <c:pt idx="780">
                  <c:v>0.312</c:v>
                </c:pt>
                <c:pt idx="781">
                  <c:v>0.31240000000000001</c:v>
                </c:pt>
                <c:pt idx="782">
                  <c:v>0.31280000000000002</c:v>
                </c:pt>
                <c:pt idx="783">
                  <c:v>0.31320000000000003</c:v>
                </c:pt>
                <c:pt idx="784">
                  <c:v>0.31359999999999999</c:v>
                </c:pt>
                <c:pt idx="785">
                  <c:v>0.314</c:v>
                </c:pt>
                <c:pt idx="786">
                  <c:v>0.31440000000000001</c:v>
                </c:pt>
                <c:pt idx="787">
                  <c:v>0.31480000000000002</c:v>
                </c:pt>
                <c:pt idx="788">
                  <c:v>0.31520000000000004</c:v>
                </c:pt>
                <c:pt idx="789">
                  <c:v>0.31559999999999999</c:v>
                </c:pt>
                <c:pt idx="790">
                  <c:v>0.316</c:v>
                </c:pt>
                <c:pt idx="791">
                  <c:v>0.31640000000000001</c:v>
                </c:pt>
                <c:pt idx="792">
                  <c:v>0.31680000000000003</c:v>
                </c:pt>
                <c:pt idx="793">
                  <c:v>0.31720000000000004</c:v>
                </c:pt>
                <c:pt idx="794">
                  <c:v>0.31760000000000005</c:v>
                </c:pt>
                <c:pt idx="795">
                  <c:v>0.318</c:v>
                </c:pt>
                <c:pt idx="796">
                  <c:v>0.31839999999999996</c:v>
                </c:pt>
                <c:pt idx="797">
                  <c:v>0.31879999999999997</c:v>
                </c:pt>
                <c:pt idx="798">
                  <c:v>0.31919999999999998</c:v>
                </c:pt>
                <c:pt idx="799">
                  <c:v>0.3196</c:v>
                </c:pt>
                <c:pt idx="800">
                  <c:v>0.32</c:v>
                </c:pt>
                <c:pt idx="801">
                  <c:v>0.32039999999999996</c:v>
                </c:pt>
                <c:pt idx="802">
                  <c:v>0.32079999999999997</c:v>
                </c:pt>
                <c:pt idx="803">
                  <c:v>0.32119999999999999</c:v>
                </c:pt>
                <c:pt idx="804">
                  <c:v>0.3216</c:v>
                </c:pt>
                <c:pt idx="805">
                  <c:v>0.32200000000000001</c:v>
                </c:pt>
                <c:pt idx="806">
                  <c:v>0.32239999999999996</c:v>
                </c:pt>
                <c:pt idx="807">
                  <c:v>0.32279999999999998</c:v>
                </c:pt>
                <c:pt idx="808">
                  <c:v>0.32319999999999999</c:v>
                </c:pt>
                <c:pt idx="809">
                  <c:v>0.3236</c:v>
                </c:pt>
                <c:pt idx="810">
                  <c:v>0.32400000000000001</c:v>
                </c:pt>
                <c:pt idx="811">
                  <c:v>0.32440000000000002</c:v>
                </c:pt>
                <c:pt idx="812">
                  <c:v>0.32479999999999998</c:v>
                </c:pt>
                <c:pt idx="813">
                  <c:v>0.32519999999999999</c:v>
                </c:pt>
                <c:pt idx="814">
                  <c:v>0.3256</c:v>
                </c:pt>
                <c:pt idx="815">
                  <c:v>0.32600000000000001</c:v>
                </c:pt>
                <c:pt idx="816">
                  <c:v>0.32640000000000002</c:v>
                </c:pt>
                <c:pt idx="817">
                  <c:v>0.32679999999999998</c:v>
                </c:pt>
                <c:pt idx="818">
                  <c:v>0.32719999999999999</c:v>
                </c:pt>
                <c:pt idx="819">
                  <c:v>0.3276</c:v>
                </c:pt>
                <c:pt idx="820">
                  <c:v>0.32800000000000001</c:v>
                </c:pt>
                <c:pt idx="821">
                  <c:v>0.32840000000000003</c:v>
                </c:pt>
                <c:pt idx="822">
                  <c:v>0.32880000000000004</c:v>
                </c:pt>
                <c:pt idx="823">
                  <c:v>0.32919999999999999</c:v>
                </c:pt>
                <c:pt idx="824">
                  <c:v>0.3296</c:v>
                </c:pt>
                <c:pt idx="825">
                  <c:v>0.33</c:v>
                </c:pt>
                <c:pt idx="826">
                  <c:v>0.33040000000000003</c:v>
                </c:pt>
                <c:pt idx="827">
                  <c:v>0.33080000000000004</c:v>
                </c:pt>
                <c:pt idx="828">
                  <c:v>0.33119999999999999</c:v>
                </c:pt>
                <c:pt idx="829">
                  <c:v>0.33160000000000001</c:v>
                </c:pt>
                <c:pt idx="830">
                  <c:v>0.33200000000000002</c:v>
                </c:pt>
                <c:pt idx="831">
                  <c:v>0.33240000000000003</c:v>
                </c:pt>
                <c:pt idx="832">
                  <c:v>0.33279999999999998</c:v>
                </c:pt>
                <c:pt idx="833">
                  <c:v>0.3332</c:v>
                </c:pt>
                <c:pt idx="834">
                  <c:v>0.33359999999999995</c:v>
                </c:pt>
                <c:pt idx="835">
                  <c:v>0.33399999999999996</c:v>
                </c:pt>
                <c:pt idx="836">
                  <c:v>0.33439999999999998</c:v>
                </c:pt>
                <c:pt idx="837">
                  <c:v>0.33479999999999999</c:v>
                </c:pt>
                <c:pt idx="838">
                  <c:v>0.3352</c:v>
                </c:pt>
                <c:pt idx="839">
                  <c:v>0.33560000000000001</c:v>
                </c:pt>
                <c:pt idx="840">
                  <c:v>0.33599999999999997</c:v>
                </c:pt>
                <c:pt idx="841">
                  <c:v>0.33639999999999998</c:v>
                </c:pt>
                <c:pt idx="842">
                  <c:v>0.33679999999999999</c:v>
                </c:pt>
                <c:pt idx="843">
                  <c:v>0.3372</c:v>
                </c:pt>
                <c:pt idx="844">
                  <c:v>0.33760000000000001</c:v>
                </c:pt>
                <c:pt idx="845">
                  <c:v>0.33799999999999997</c:v>
                </c:pt>
                <c:pt idx="846">
                  <c:v>0.33839999999999998</c:v>
                </c:pt>
                <c:pt idx="847">
                  <c:v>0.33879999999999999</c:v>
                </c:pt>
                <c:pt idx="848">
                  <c:v>0.3392</c:v>
                </c:pt>
                <c:pt idx="849">
                  <c:v>0.33960000000000001</c:v>
                </c:pt>
                <c:pt idx="850">
                  <c:v>0.34</c:v>
                </c:pt>
                <c:pt idx="851">
                  <c:v>0.34039999999999998</c:v>
                </c:pt>
                <c:pt idx="852">
                  <c:v>0.34079999999999999</c:v>
                </c:pt>
                <c:pt idx="853">
                  <c:v>0.3412</c:v>
                </c:pt>
                <c:pt idx="854">
                  <c:v>0.34160000000000001</c:v>
                </c:pt>
                <c:pt idx="855">
                  <c:v>0.34200000000000003</c:v>
                </c:pt>
                <c:pt idx="856">
                  <c:v>0.34239999999999998</c:v>
                </c:pt>
                <c:pt idx="857">
                  <c:v>0.34279999999999999</c:v>
                </c:pt>
                <c:pt idx="858">
                  <c:v>0.34320000000000001</c:v>
                </c:pt>
                <c:pt idx="859">
                  <c:v>0.34360000000000002</c:v>
                </c:pt>
                <c:pt idx="860">
                  <c:v>0.34400000000000003</c:v>
                </c:pt>
                <c:pt idx="861">
                  <c:v>0.34440000000000004</c:v>
                </c:pt>
                <c:pt idx="862">
                  <c:v>0.3448</c:v>
                </c:pt>
                <c:pt idx="863">
                  <c:v>0.34520000000000001</c:v>
                </c:pt>
                <c:pt idx="864">
                  <c:v>0.34560000000000002</c:v>
                </c:pt>
                <c:pt idx="865">
                  <c:v>0.34600000000000003</c:v>
                </c:pt>
                <c:pt idx="866">
                  <c:v>0.34640000000000004</c:v>
                </c:pt>
                <c:pt idx="867">
                  <c:v>0.34680000000000005</c:v>
                </c:pt>
                <c:pt idx="868">
                  <c:v>0.34720000000000001</c:v>
                </c:pt>
                <c:pt idx="869">
                  <c:v>0.34760000000000002</c:v>
                </c:pt>
                <c:pt idx="870">
                  <c:v>0.34799999999999998</c:v>
                </c:pt>
                <c:pt idx="871">
                  <c:v>0.34839999999999999</c:v>
                </c:pt>
                <c:pt idx="872">
                  <c:v>0.3488</c:v>
                </c:pt>
                <c:pt idx="873">
                  <c:v>0.34919999999999995</c:v>
                </c:pt>
                <c:pt idx="874">
                  <c:v>0.34959999999999997</c:v>
                </c:pt>
                <c:pt idx="875">
                  <c:v>0.35</c:v>
                </c:pt>
                <c:pt idx="876">
                  <c:v>0.35039999999999999</c:v>
                </c:pt>
                <c:pt idx="877">
                  <c:v>0.3508</c:v>
                </c:pt>
                <c:pt idx="878">
                  <c:v>0.35120000000000001</c:v>
                </c:pt>
                <c:pt idx="879">
                  <c:v>0.35159999999999997</c:v>
                </c:pt>
                <c:pt idx="880">
                  <c:v>0.35199999999999998</c:v>
                </c:pt>
                <c:pt idx="881">
                  <c:v>0.35239999999999999</c:v>
                </c:pt>
                <c:pt idx="882">
                  <c:v>0.3528</c:v>
                </c:pt>
                <c:pt idx="883">
                  <c:v>0.35320000000000001</c:v>
                </c:pt>
                <c:pt idx="884">
                  <c:v>0.35359999999999997</c:v>
                </c:pt>
                <c:pt idx="885">
                  <c:v>0.35399999999999998</c:v>
                </c:pt>
                <c:pt idx="886">
                  <c:v>0.35439999999999999</c:v>
                </c:pt>
                <c:pt idx="887">
                  <c:v>0.3548</c:v>
                </c:pt>
                <c:pt idx="888">
                  <c:v>0.35520000000000002</c:v>
                </c:pt>
                <c:pt idx="889">
                  <c:v>0.35560000000000003</c:v>
                </c:pt>
                <c:pt idx="890">
                  <c:v>0.35599999999999998</c:v>
                </c:pt>
                <c:pt idx="891">
                  <c:v>0.35639999999999999</c:v>
                </c:pt>
                <c:pt idx="892">
                  <c:v>0.35680000000000001</c:v>
                </c:pt>
                <c:pt idx="893">
                  <c:v>0.35720000000000002</c:v>
                </c:pt>
                <c:pt idx="894">
                  <c:v>0.35760000000000003</c:v>
                </c:pt>
                <c:pt idx="895">
                  <c:v>0.35799999999999998</c:v>
                </c:pt>
                <c:pt idx="896">
                  <c:v>0.3584</c:v>
                </c:pt>
                <c:pt idx="897">
                  <c:v>0.35880000000000001</c:v>
                </c:pt>
                <c:pt idx="898">
                  <c:v>0.35920000000000002</c:v>
                </c:pt>
                <c:pt idx="899">
                  <c:v>0.35960000000000003</c:v>
                </c:pt>
                <c:pt idx="900">
                  <c:v>0.36000000000000004</c:v>
                </c:pt>
                <c:pt idx="901">
                  <c:v>0.3604</c:v>
                </c:pt>
                <c:pt idx="902">
                  <c:v>0.36080000000000001</c:v>
                </c:pt>
                <c:pt idx="903">
                  <c:v>0.36120000000000002</c:v>
                </c:pt>
                <c:pt idx="904">
                  <c:v>0.36160000000000003</c:v>
                </c:pt>
                <c:pt idx="905">
                  <c:v>0.36200000000000004</c:v>
                </c:pt>
                <c:pt idx="906">
                  <c:v>0.3624</c:v>
                </c:pt>
                <c:pt idx="907">
                  <c:v>0.36279999999999996</c:v>
                </c:pt>
                <c:pt idx="908">
                  <c:v>0.36319999999999997</c:v>
                </c:pt>
                <c:pt idx="909">
                  <c:v>0.36359999999999998</c:v>
                </c:pt>
                <c:pt idx="910">
                  <c:v>0.36399999999999999</c:v>
                </c:pt>
                <c:pt idx="911">
                  <c:v>0.3644</c:v>
                </c:pt>
                <c:pt idx="912">
                  <c:v>0.36479999999999996</c:v>
                </c:pt>
                <c:pt idx="913">
                  <c:v>0.36519999999999997</c:v>
                </c:pt>
                <c:pt idx="914">
                  <c:v>0.36559999999999998</c:v>
                </c:pt>
                <c:pt idx="915">
                  <c:v>0.36599999999999999</c:v>
                </c:pt>
                <c:pt idx="916">
                  <c:v>0.3664</c:v>
                </c:pt>
                <c:pt idx="917">
                  <c:v>0.36680000000000001</c:v>
                </c:pt>
                <c:pt idx="918">
                  <c:v>0.36719999999999997</c:v>
                </c:pt>
                <c:pt idx="919">
                  <c:v>0.36759999999999998</c:v>
                </c:pt>
                <c:pt idx="920">
                  <c:v>0.36799999999999999</c:v>
                </c:pt>
                <c:pt idx="921">
                  <c:v>0.36840000000000001</c:v>
                </c:pt>
                <c:pt idx="922">
                  <c:v>0.36880000000000002</c:v>
                </c:pt>
                <c:pt idx="923">
                  <c:v>0.36919999999999997</c:v>
                </c:pt>
                <c:pt idx="924">
                  <c:v>0.36959999999999998</c:v>
                </c:pt>
                <c:pt idx="925">
                  <c:v>0.37</c:v>
                </c:pt>
                <c:pt idx="926">
                  <c:v>0.37040000000000001</c:v>
                </c:pt>
                <c:pt idx="927">
                  <c:v>0.37080000000000002</c:v>
                </c:pt>
                <c:pt idx="928">
                  <c:v>0.37120000000000003</c:v>
                </c:pt>
                <c:pt idx="929">
                  <c:v>0.37159999999999999</c:v>
                </c:pt>
                <c:pt idx="930">
                  <c:v>0.372</c:v>
                </c:pt>
                <c:pt idx="931">
                  <c:v>0.37240000000000001</c:v>
                </c:pt>
                <c:pt idx="932">
                  <c:v>0.37280000000000002</c:v>
                </c:pt>
                <c:pt idx="933">
                  <c:v>0.37320000000000003</c:v>
                </c:pt>
                <c:pt idx="934">
                  <c:v>0.37359999999999999</c:v>
                </c:pt>
                <c:pt idx="935">
                  <c:v>0.374</c:v>
                </c:pt>
                <c:pt idx="936">
                  <c:v>0.37440000000000001</c:v>
                </c:pt>
                <c:pt idx="937">
                  <c:v>0.37480000000000002</c:v>
                </c:pt>
                <c:pt idx="938">
                  <c:v>0.37520000000000003</c:v>
                </c:pt>
                <c:pt idx="939">
                  <c:v>0.37560000000000004</c:v>
                </c:pt>
                <c:pt idx="940">
                  <c:v>0.376</c:v>
                </c:pt>
                <c:pt idx="941">
                  <c:v>0.37640000000000001</c:v>
                </c:pt>
                <c:pt idx="942">
                  <c:v>0.37680000000000002</c:v>
                </c:pt>
                <c:pt idx="943">
                  <c:v>0.37719999999999998</c:v>
                </c:pt>
                <c:pt idx="944">
                  <c:v>0.37759999999999999</c:v>
                </c:pt>
                <c:pt idx="945">
                  <c:v>0.378</c:v>
                </c:pt>
                <c:pt idx="946">
                  <c:v>0.37839999999999996</c:v>
                </c:pt>
                <c:pt idx="947">
                  <c:v>0.37879999999999997</c:v>
                </c:pt>
                <c:pt idx="948">
                  <c:v>0.37919999999999998</c:v>
                </c:pt>
                <c:pt idx="949">
                  <c:v>0.37959999999999999</c:v>
                </c:pt>
                <c:pt idx="950">
                  <c:v>0.38</c:v>
                </c:pt>
                <c:pt idx="951">
                  <c:v>0.38039999999999996</c:v>
                </c:pt>
                <c:pt idx="952">
                  <c:v>0.38079999999999997</c:v>
                </c:pt>
                <c:pt idx="953">
                  <c:v>0.38119999999999998</c:v>
                </c:pt>
                <c:pt idx="954">
                  <c:v>0.38159999999999999</c:v>
                </c:pt>
                <c:pt idx="955">
                  <c:v>0.38200000000000001</c:v>
                </c:pt>
                <c:pt idx="956">
                  <c:v>0.38240000000000002</c:v>
                </c:pt>
                <c:pt idx="957">
                  <c:v>0.38279999999999997</c:v>
                </c:pt>
                <c:pt idx="958">
                  <c:v>0.38319999999999999</c:v>
                </c:pt>
                <c:pt idx="959">
                  <c:v>0.3836</c:v>
                </c:pt>
                <c:pt idx="960">
                  <c:v>0.38400000000000001</c:v>
                </c:pt>
                <c:pt idx="961">
                  <c:v>0.38440000000000002</c:v>
                </c:pt>
                <c:pt idx="962">
                  <c:v>0.38479999999999998</c:v>
                </c:pt>
                <c:pt idx="963">
                  <c:v>0.38519999999999999</c:v>
                </c:pt>
                <c:pt idx="964">
                  <c:v>0.3856</c:v>
                </c:pt>
                <c:pt idx="965">
                  <c:v>0.38600000000000001</c:v>
                </c:pt>
                <c:pt idx="966">
                  <c:v>0.38640000000000002</c:v>
                </c:pt>
                <c:pt idx="967">
                  <c:v>0.38680000000000003</c:v>
                </c:pt>
                <c:pt idx="968">
                  <c:v>0.38719999999999999</c:v>
                </c:pt>
                <c:pt idx="969">
                  <c:v>0.3876</c:v>
                </c:pt>
                <c:pt idx="970">
                  <c:v>0.38800000000000001</c:v>
                </c:pt>
                <c:pt idx="971">
                  <c:v>0.38840000000000002</c:v>
                </c:pt>
                <c:pt idx="972">
                  <c:v>0.38880000000000003</c:v>
                </c:pt>
                <c:pt idx="973">
                  <c:v>0.38919999999999999</c:v>
                </c:pt>
                <c:pt idx="974">
                  <c:v>0.3896</c:v>
                </c:pt>
                <c:pt idx="975">
                  <c:v>0.39</c:v>
                </c:pt>
                <c:pt idx="976">
                  <c:v>0.39040000000000002</c:v>
                </c:pt>
                <c:pt idx="977">
                  <c:v>0.39080000000000004</c:v>
                </c:pt>
                <c:pt idx="978">
                  <c:v>0.39120000000000005</c:v>
                </c:pt>
                <c:pt idx="979">
                  <c:v>0.3916</c:v>
                </c:pt>
                <c:pt idx="980">
                  <c:v>0.39200000000000002</c:v>
                </c:pt>
                <c:pt idx="981">
                  <c:v>0.39239999999999997</c:v>
                </c:pt>
                <c:pt idx="982">
                  <c:v>0.39279999999999998</c:v>
                </c:pt>
                <c:pt idx="983">
                  <c:v>0.39319999999999999</c:v>
                </c:pt>
                <c:pt idx="984">
                  <c:v>0.39360000000000001</c:v>
                </c:pt>
                <c:pt idx="985">
                  <c:v>0.39399999999999996</c:v>
                </c:pt>
                <c:pt idx="986">
                  <c:v>0.39439999999999997</c:v>
                </c:pt>
                <c:pt idx="987">
                  <c:v>0.39479999999999998</c:v>
                </c:pt>
                <c:pt idx="988">
                  <c:v>0.3952</c:v>
                </c:pt>
                <c:pt idx="989">
                  <c:v>0.39560000000000001</c:v>
                </c:pt>
                <c:pt idx="990">
                  <c:v>0.39599999999999996</c:v>
                </c:pt>
                <c:pt idx="991">
                  <c:v>0.39639999999999997</c:v>
                </c:pt>
                <c:pt idx="992">
                  <c:v>0.39679999999999999</c:v>
                </c:pt>
                <c:pt idx="993">
                  <c:v>0.3972</c:v>
                </c:pt>
                <c:pt idx="994">
                  <c:v>0.39760000000000001</c:v>
                </c:pt>
                <c:pt idx="995">
                  <c:v>0.39800000000000002</c:v>
                </c:pt>
                <c:pt idx="996">
                  <c:v>0.39839999999999998</c:v>
                </c:pt>
                <c:pt idx="997">
                  <c:v>0.39879999999999999</c:v>
                </c:pt>
                <c:pt idx="998">
                  <c:v>0.3992</c:v>
                </c:pt>
                <c:pt idx="999">
                  <c:v>0.39960000000000001</c:v>
                </c:pt>
                <c:pt idx="1000">
                  <c:v>0.4</c:v>
                </c:pt>
                <c:pt idx="1001">
                  <c:v>0.40039999999999998</c:v>
                </c:pt>
                <c:pt idx="1002">
                  <c:v>0.40079999999999999</c:v>
                </c:pt>
                <c:pt idx="1003">
                  <c:v>0.4012</c:v>
                </c:pt>
                <c:pt idx="1004">
                  <c:v>0.40160000000000001</c:v>
                </c:pt>
                <c:pt idx="1005">
                  <c:v>0.40200000000000002</c:v>
                </c:pt>
                <c:pt idx="1006">
                  <c:v>0.40240000000000004</c:v>
                </c:pt>
                <c:pt idx="1007">
                  <c:v>0.40279999999999999</c:v>
                </c:pt>
                <c:pt idx="1008">
                  <c:v>0.4032</c:v>
                </c:pt>
                <c:pt idx="1009">
                  <c:v>0.40360000000000001</c:v>
                </c:pt>
                <c:pt idx="1010">
                  <c:v>0.40400000000000003</c:v>
                </c:pt>
                <c:pt idx="1011">
                  <c:v>0.40440000000000004</c:v>
                </c:pt>
                <c:pt idx="1012">
                  <c:v>0.40479999999999999</c:v>
                </c:pt>
                <c:pt idx="1013">
                  <c:v>0.4052</c:v>
                </c:pt>
                <c:pt idx="1014">
                  <c:v>0.40560000000000002</c:v>
                </c:pt>
                <c:pt idx="1015">
                  <c:v>0.40600000000000003</c:v>
                </c:pt>
                <c:pt idx="1016">
                  <c:v>0.40640000000000004</c:v>
                </c:pt>
                <c:pt idx="1017">
                  <c:v>0.40679999999999999</c:v>
                </c:pt>
                <c:pt idx="1018">
                  <c:v>0.40719999999999995</c:v>
                </c:pt>
                <c:pt idx="1019">
                  <c:v>0.40759999999999996</c:v>
                </c:pt>
                <c:pt idx="1020">
                  <c:v>0.40799999999999997</c:v>
                </c:pt>
                <c:pt idx="1021">
                  <c:v>0.40839999999999999</c:v>
                </c:pt>
                <c:pt idx="1022">
                  <c:v>0.4088</c:v>
                </c:pt>
                <c:pt idx="1023">
                  <c:v>0.40920000000000001</c:v>
                </c:pt>
                <c:pt idx="1024">
                  <c:v>0.40959999999999996</c:v>
                </c:pt>
                <c:pt idx="1025">
                  <c:v>0.41</c:v>
                </c:pt>
                <c:pt idx="1026">
                  <c:v>0.41039999999999999</c:v>
                </c:pt>
                <c:pt idx="1027">
                  <c:v>0.4108</c:v>
                </c:pt>
                <c:pt idx="1028">
                  <c:v>0.41120000000000001</c:v>
                </c:pt>
                <c:pt idx="1029">
                  <c:v>0.41159999999999997</c:v>
                </c:pt>
                <c:pt idx="1030">
                  <c:v>0.41199999999999998</c:v>
                </c:pt>
                <c:pt idx="1031">
                  <c:v>0.41239999999999999</c:v>
                </c:pt>
                <c:pt idx="1032">
                  <c:v>0.4128</c:v>
                </c:pt>
                <c:pt idx="1033">
                  <c:v>0.41320000000000001</c:v>
                </c:pt>
                <c:pt idx="1034">
                  <c:v>0.41360000000000002</c:v>
                </c:pt>
                <c:pt idx="1035">
                  <c:v>0.41399999999999998</c:v>
                </c:pt>
                <c:pt idx="1036">
                  <c:v>0.41439999999999999</c:v>
                </c:pt>
                <c:pt idx="1037">
                  <c:v>0.4148</c:v>
                </c:pt>
                <c:pt idx="1038">
                  <c:v>0.41520000000000001</c:v>
                </c:pt>
                <c:pt idx="1039">
                  <c:v>0.41560000000000002</c:v>
                </c:pt>
                <c:pt idx="1040">
                  <c:v>0.41599999999999998</c:v>
                </c:pt>
                <c:pt idx="1041">
                  <c:v>0.41639999999999999</c:v>
                </c:pt>
                <c:pt idx="1042">
                  <c:v>0.4168</c:v>
                </c:pt>
                <c:pt idx="1043">
                  <c:v>0.41720000000000002</c:v>
                </c:pt>
                <c:pt idx="1044">
                  <c:v>0.41760000000000003</c:v>
                </c:pt>
                <c:pt idx="1045">
                  <c:v>0.41800000000000004</c:v>
                </c:pt>
                <c:pt idx="1046">
                  <c:v>0.41839999999999999</c:v>
                </c:pt>
                <c:pt idx="1047">
                  <c:v>0.41880000000000001</c:v>
                </c:pt>
                <c:pt idx="1048">
                  <c:v>0.41920000000000002</c:v>
                </c:pt>
                <c:pt idx="1049">
                  <c:v>0.41960000000000003</c:v>
                </c:pt>
                <c:pt idx="1050">
                  <c:v>0.42000000000000004</c:v>
                </c:pt>
                <c:pt idx="1051">
                  <c:v>0.4204</c:v>
                </c:pt>
                <c:pt idx="1052">
                  <c:v>0.42080000000000001</c:v>
                </c:pt>
                <c:pt idx="1053">
                  <c:v>0.42120000000000002</c:v>
                </c:pt>
                <c:pt idx="1054">
                  <c:v>0.42159999999999997</c:v>
                </c:pt>
                <c:pt idx="1055">
                  <c:v>0.42199999999999999</c:v>
                </c:pt>
                <c:pt idx="1056">
                  <c:v>0.4224</c:v>
                </c:pt>
                <c:pt idx="1057">
                  <c:v>0.42279999999999995</c:v>
                </c:pt>
                <c:pt idx="1058">
                  <c:v>0.42319999999999997</c:v>
                </c:pt>
                <c:pt idx="1059">
                  <c:v>0.42359999999999998</c:v>
                </c:pt>
                <c:pt idx="1060">
                  <c:v>0.42399999999999999</c:v>
                </c:pt>
                <c:pt idx="1061">
                  <c:v>0.4244</c:v>
                </c:pt>
                <c:pt idx="1062">
                  <c:v>0.42480000000000001</c:v>
                </c:pt>
                <c:pt idx="1063">
                  <c:v>0.42519999999999997</c:v>
                </c:pt>
                <c:pt idx="1064">
                  <c:v>0.42559999999999998</c:v>
                </c:pt>
                <c:pt idx="1065">
                  <c:v>0.42599999999999999</c:v>
                </c:pt>
                <c:pt idx="1066">
                  <c:v>0.4264</c:v>
                </c:pt>
                <c:pt idx="1067">
                  <c:v>0.42680000000000001</c:v>
                </c:pt>
                <c:pt idx="1068">
                  <c:v>0.42719999999999997</c:v>
                </c:pt>
                <c:pt idx="1069">
                  <c:v>0.42759999999999998</c:v>
                </c:pt>
                <c:pt idx="1070">
                  <c:v>0.42799999999999999</c:v>
                </c:pt>
                <c:pt idx="1071">
                  <c:v>0.4284</c:v>
                </c:pt>
                <c:pt idx="1072">
                  <c:v>0.42880000000000001</c:v>
                </c:pt>
                <c:pt idx="1073">
                  <c:v>0.42920000000000003</c:v>
                </c:pt>
                <c:pt idx="1074">
                  <c:v>0.42959999999999998</c:v>
                </c:pt>
                <c:pt idx="1075">
                  <c:v>0.43</c:v>
                </c:pt>
                <c:pt idx="1076">
                  <c:v>0.4304</c:v>
                </c:pt>
                <c:pt idx="1077">
                  <c:v>0.43080000000000002</c:v>
                </c:pt>
                <c:pt idx="1078">
                  <c:v>0.43120000000000003</c:v>
                </c:pt>
                <c:pt idx="1079">
                  <c:v>0.43159999999999998</c:v>
                </c:pt>
                <c:pt idx="1080">
                  <c:v>0.432</c:v>
                </c:pt>
                <c:pt idx="1081">
                  <c:v>0.43240000000000001</c:v>
                </c:pt>
                <c:pt idx="1082">
                  <c:v>0.43280000000000002</c:v>
                </c:pt>
                <c:pt idx="1083">
                  <c:v>0.43320000000000003</c:v>
                </c:pt>
                <c:pt idx="1084">
                  <c:v>0.43360000000000004</c:v>
                </c:pt>
                <c:pt idx="1085">
                  <c:v>0.434</c:v>
                </c:pt>
                <c:pt idx="1086">
                  <c:v>0.43440000000000001</c:v>
                </c:pt>
                <c:pt idx="1087">
                  <c:v>0.43480000000000002</c:v>
                </c:pt>
                <c:pt idx="1088">
                  <c:v>0.43520000000000003</c:v>
                </c:pt>
                <c:pt idx="1089">
                  <c:v>0.43560000000000004</c:v>
                </c:pt>
                <c:pt idx="1090">
                  <c:v>0.43600000000000005</c:v>
                </c:pt>
                <c:pt idx="1091">
                  <c:v>0.43640000000000001</c:v>
                </c:pt>
                <c:pt idx="1092">
                  <c:v>0.43679999999999997</c:v>
                </c:pt>
                <c:pt idx="1093">
                  <c:v>0.43719999999999998</c:v>
                </c:pt>
                <c:pt idx="1094">
                  <c:v>0.43759999999999999</c:v>
                </c:pt>
                <c:pt idx="1095">
                  <c:v>0.438</c:v>
                </c:pt>
                <c:pt idx="1096">
                  <c:v>0.43839999999999996</c:v>
                </c:pt>
                <c:pt idx="1097">
                  <c:v>0.43879999999999997</c:v>
                </c:pt>
                <c:pt idx="1098">
                  <c:v>0.43919999999999998</c:v>
                </c:pt>
                <c:pt idx="1099">
                  <c:v>0.43959999999999999</c:v>
                </c:pt>
                <c:pt idx="1100">
                  <c:v>0.44</c:v>
                </c:pt>
                <c:pt idx="1101">
                  <c:v>0.44040000000000001</c:v>
                </c:pt>
                <c:pt idx="1102">
                  <c:v>0.44079999999999997</c:v>
                </c:pt>
                <c:pt idx="1103">
                  <c:v>0.44119999999999998</c:v>
                </c:pt>
                <c:pt idx="1104">
                  <c:v>0.44159999999999999</c:v>
                </c:pt>
                <c:pt idx="1105">
                  <c:v>0.442</c:v>
                </c:pt>
                <c:pt idx="1106">
                  <c:v>0.44240000000000002</c:v>
                </c:pt>
                <c:pt idx="1107">
                  <c:v>0.44279999999999997</c:v>
                </c:pt>
                <c:pt idx="1108">
                  <c:v>0.44319999999999998</c:v>
                </c:pt>
                <c:pt idx="1109">
                  <c:v>0.44359999999999999</c:v>
                </c:pt>
                <c:pt idx="1110">
                  <c:v>0.44400000000000001</c:v>
                </c:pt>
                <c:pt idx="1111">
                  <c:v>0.44440000000000002</c:v>
                </c:pt>
                <c:pt idx="1112">
                  <c:v>0.44480000000000003</c:v>
                </c:pt>
                <c:pt idx="1113">
                  <c:v>0.44519999999999998</c:v>
                </c:pt>
                <c:pt idx="1114">
                  <c:v>0.4456</c:v>
                </c:pt>
                <c:pt idx="1115">
                  <c:v>0.44600000000000001</c:v>
                </c:pt>
                <c:pt idx="1116">
                  <c:v>0.44640000000000002</c:v>
                </c:pt>
                <c:pt idx="1117">
                  <c:v>0.44680000000000003</c:v>
                </c:pt>
                <c:pt idx="1118">
                  <c:v>0.44719999999999999</c:v>
                </c:pt>
                <c:pt idx="1119">
                  <c:v>0.4476</c:v>
                </c:pt>
                <c:pt idx="1120">
                  <c:v>0.44800000000000001</c:v>
                </c:pt>
                <c:pt idx="1121">
                  <c:v>0.44840000000000002</c:v>
                </c:pt>
                <c:pt idx="1122">
                  <c:v>0.44880000000000003</c:v>
                </c:pt>
                <c:pt idx="1123">
                  <c:v>0.44920000000000004</c:v>
                </c:pt>
                <c:pt idx="1124">
                  <c:v>0.4496</c:v>
                </c:pt>
                <c:pt idx="1125">
                  <c:v>0.45</c:v>
                </c:pt>
                <c:pt idx="1126">
                  <c:v>0.45040000000000002</c:v>
                </c:pt>
                <c:pt idx="1127">
                  <c:v>0.45080000000000003</c:v>
                </c:pt>
                <c:pt idx="1128">
                  <c:v>0.45119999999999999</c:v>
                </c:pt>
                <c:pt idx="1129">
                  <c:v>0.4516</c:v>
                </c:pt>
                <c:pt idx="1130">
                  <c:v>0.45199999999999996</c:v>
                </c:pt>
                <c:pt idx="1131">
                  <c:v>0.45239999999999997</c:v>
                </c:pt>
                <c:pt idx="1132">
                  <c:v>0.45279999999999998</c:v>
                </c:pt>
                <c:pt idx="1133">
                  <c:v>0.45319999999999999</c:v>
                </c:pt>
                <c:pt idx="1134">
                  <c:v>0.4536</c:v>
                </c:pt>
                <c:pt idx="1135">
                  <c:v>0.45399999999999996</c:v>
                </c:pt>
                <c:pt idx="1136">
                  <c:v>0.45439999999999997</c:v>
                </c:pt>
                <c:pt idx="1137">
                  <c:v>0.45479999999999998</c:v>
                </c:pt>
                <c:pt idx="1138">
                  <c:v>0.45519999999999999</c:v>
                </c:pt>
                <c:pt idx="1139">
                  <c:v>0.4556</c:v>
                </c:pt>
                <c:pt idx="1140">
                  <c:v>0.45600000000000002</c:v>
                </c:pt>
                <c:pt idx="1141">
                  <c:v>0.45639999999999997</c:v>
                </c:pt>
                <c:pt idx="1142">
                  <c:v>0.45679999999999998</c:v>
                </c:pt>
                <c:pt idx="1143">
                  <c:v>0.4572</c:v>
                </c:pt>
                <c:pt idx="1144">
                  <c:v>0.45760000000000001</c:v>
                </c:pt>
                <c:pt idx="1145">
                  <c:v>0.45800000000000002</c:v>
                </c:pt>
                <c:pt idx="1146">
                  <c:v>0.45839999999999997</c:v>
                </c:pt>
                <c:pt idx="1147">
                  <c:v>0.45879999999999999</c:v>
                </c:pt>
                <c:pt idx="1148">
                  <c:v>0.4592</c:v>
                </c:pt>
                <c:pt idx="1149">
                  <c:v>0.45960000000000001</c:v>
                </c:pt>
                <c:pt idx="1150">
                  <c:v>0.46</c:v>
                </c:pt>
                <c:pt idx="1151">
                  <c:v>0.46040000000000003</c:v>
                </c:pt>
                <c:pt idx="1152">
                  <c:v>0.46079999999999999</c:v>
                </c:pt>
                <c:pt idx="1153">
                  <c:v>0.4612</c:v>
                </c:pt>
                <c:pt idx="1154">
                  <c:v>0.46160000000000001</c:v>
                </c:pt>
                <c:pt idx="1155">
                  <c:v>0.46200000000000002</c:v>
                </c:pt>
                <c:pt idx="1156">
                  <c:v>0.46240000000000003</c:v>
                </c:pt>
                <c:pt idx="1157">
                  <c:v>0.46279999999999999</c:v>
                </c:pt>
                <c:pt idx="1158">
                  <c:v>0.4632</c:v>
                </c:pt>
                <c:pt idx="1159">
                  <c:v>0.46360000000000001</c:v>
                </c:pt>
                <c:pt idx="1160">
                  <c:v>0.46400000000000002</c:v>
                </c:pt>
                <c:pt idx="1161">
                  <c:v>0.46440000000000003</c:v>
                </c:pt>
                <c:pt idx="1162">
                  <c:v>0.46480000000000005</c:v>
                </c:pt>
                <c:pt idx="1163">
                  <c:v>0.4652</c:v>
                </c:pt>
                <c:pt idx="1164">
                  <c:v>0.46560000000000001</c:v>
                </c:pt>
                <c:pt idx="1165">
                  <c:v>0.46599999999999997</c:v>
                </c:pt>
                <c:pt idx="1166">
                  <c:v>0.46639999999999998</c:v>
                </c:pt>
                <c:pt idx="1167">
                  <c:v>0.46679999999999999</c:v>
                </c:pt>
                <c:pt idx="1168">
                  <c:v>0.4672</c:v>
                </c:pt>
                <c:pt idx="1169">
                  <c:v>0.46759999999999996</c:v>
                </c:pt>
                <c:pt idx="1170">
                  <c:v>0.46799999999999997</c:v>
                </c:pt>
                <c:pt idx="1171">
                  <c:v>0.46839999999999998</c:v>
                </c:pt>
                <c:pt idx="1172">
                  <c:v>0.46879999999999999</c:v>
                </c:pt>
                <c:pt idx="1173">
                  <c:v>0.46920000000000001</c:v>
                </c:pt>
                <c:pt idx="1174">
                  <c:v>0.46959999999999996</c:v>
                </c:pt>
                <c:pt idx="1175">
                  <c:v>0.47</c:v>
                </c:pt>
                <c:pt idx="1176">
                  <c:v>0.47039999999999998</c:v>
                </c:pt>
                <c:pt idx="1177">
                  <c:v>0.4708</c:v>
                </c:pt>
                <c:pt idx="1178">
                  <c:v>0.47120000000000001</c:v>
                </c:pt>
                <c:pt idx="1179">
                  <c:v>0.47160000000000002</c:v>
                </c:pt>
                <c:pt idx="1180">
                  <c:v>0.47199999999999998</c:v>
                </c:pt>
                <c:pt idx="1181">
                  <c:v>0.47239999999999999</c:v>
                </c:pt>
                <c:pt idx="1182">
                  <c:v>0.4728</c:v>
                </c:pt>
                <c:pt idx="1183">
                  <c:v>0.47320000000000001</c:v>
                </c:pt>
                <c:pt idx="1184">
                  <c:v>0.47360000000000002</c:v>
                </c:pt>
                <c:pt idx="1185">
                  <c:v>0.47399999999999998</c:v>
                </c:pt>
                <c:pt idx="1186">
                  <c:v>0.47439999999999999</c:v>
                </c:pt>
                <c:pt idx="1187">
                  <c:v>0.4748</c:v>
                </c:pt>
                <c:pt idx="1188">
                  <c:v>0.47520000000000001</c:v>
                </c:pt>
                <c:pt idx="1189">
                  <c:v>0.47560000000000002</c:v>
                </c:pt>
                <c:pt idx="1190">
                  <c:v>0.47600000000000003</c:v>
                </c:pt>
                <c:pt idx="1191">
                  <c:v>0.47639999999999999</c:v>
                </c:pt>
                <c:pt idx="1192">
                  <c:v>0.4768</c:v>
                </c:pt>
                <c:pt idx="1193">
                  <c:v>0.47720000000000001</c:v>
                </c:pt>
                <c:pt idx="1194">
                  <c:v>0.47760000000000002</c:v>
                </c:pt>
                <c:pt idx="1195">
                  <c:v>0.47800000000000004</c:v>
                </c:pt>
                <c:pt idx="1196">
                  <c:v>0.47839999999999999</c:v>
                </c:pt>
                <c:pt idx="1197">
                  <c:v>0.4788</c:v>
                </c:pt>
                <c:pt idx="1198">
                  <c:v>0.47920000000000001</c:v>
                </c:pt>
                <c:pt idx="1199">
                  <c:v>0.47960000000000003</c:v>
                </c:pt>
                <c:pt idx="1200">
                  <c:v>0.48000000000000004</c:v>
                </c:pt>
                <c:pt idx="1201">
                  <c:v>0.48040000000000005</c:v>
                </c:pt>
                <c:pt idx="1202">
                  <c:v>0.48080000000000001</c:v>
                </c:pt>
                <c:pt idx="1203">
                  <c:v>0.48119999999999996</c:v>
                </c:pt>
                <c:pt idx="1204">
                  <c:v>0.48159999999999997</c:v>
                </c:pt>
                <c:pt idx="1205">
                  <c:v>0.48199999999999998</c:v>
                </c:pt>
                <c:pt idx="1206">
                  <c:v>0.4824</c:v>
                </c:pt>
                <c:pt idx="1207">
                  <c:v>0.48280000000000001</c:v>
                </c:pt>
                <c:pt idx="1208">
                  <c:v>0.48319999999999996</c:v>
                </c:pt>
                <c:pt idx="1209">
                  <c:v>0.48359999999999997</c:v>
                </c:pt>
                <c:pt idx="1210">
                  <c:v>0.48399999999999999</c:v>
                </c:pt>
                <c:pt idx="1211">
                  <c:v>0.4844</c:v>
                </c:pt>
                <c:pt idx="1212">
                  <c:v>0.48480000000000001</c:v>
                </c:pt>
                <c:pt idx="1213">
                  <c:v>0.48519999999999996</c:v>
                </c:pt>
                <c:pt idx="1214">
                  <c:v>0.48559999999999998</c:v>
                </c:pt>
                <c:pt idx="1215">
                  <c:v>0.48599999999999999</c:v>
                </c:pt>
                <c:pt idx="1216">
                  <c:v>0.4864</c:v>
                </c:pt>
                <c:pt idx="1217">
                  <c:v>0.48680000000000001</c:v>
                </c:pt>
                <c:pt idx="1218">
                  <c:v>0.48720000000000002</c:v>
                </c:pt>
                <c:pt idx="1219">
                  <c:v>0.48759999999999998</c:v>
                </c:pt>
                <c:pt idx="1220">
                  <c:v>0.48799999999999999</c:v>
                </c:pt>
                <c:pt idx="1221">
                  <c:v>0.48840000000000006</c:v>
                </c:pt>
                <c:pt idx="1222">
                  <c:v>0.48879999999999996</c:v>
                </c:pt>
                <c:pt idx="1223">
                  <c:v>0.48919999999999997</c:v>
                </c:pt>
                <c:pt idx="1224">
                  <c:v>0.48959999999999998</c:v>
                </c:pt>
                <c:pt idx="1225">
                  <c:v>0.49</c:v>
                </c:pt>
                <c:pt idx="1226">
                  <c:v>0.4904</c:v>
                </c:pt>
                <c:pt idx="1227">
                  <c:v>0.49080000000000001</c:v>
                </c:pt>
                <c:pt idx="1228">
                  <c:v>0.49120000000000003</c:v>
                </c:pt>
                <c:pt idx="1229">
                  <c:v>0.49160000000000004</c:v>
                </c:pt>
                <c:pt idx="1230">
                  <c:v>0.49200000000000005</c:v>
                </c:pt>
                <c:pt idx="1231">
                  <c:v>0.49240000000000006</c:v>
                </c:pt>
                <c:pt idx="1232">
                  <c:v>0.49280000000000007</c:v>
                </c:pt>
                <c:pt idx="1233">
                  <c:v>0.49319999999999997</c:v>
                </c:pt>
                <c:pt idx="1234">
                  <c:v>0.49359999999999998</c:v>
                </c:pt>
                <c:pt idx="1235">
                  <c:v>0.49399999999999999</c:v>
                </c:pt>
                <c:pt idx="1236">
                  <c:v>0.49440000000000001</c:v>
                </c:pt>
                <c:pt idx="1237">
                  <c:v>0.49480000000000002</c:v>
                </c:pt>
                <c:pt idx="1238">
                  <c:v>0.49520000000000003</c:v>
                </c:pt>
                <c:pt idx="1239">
                  <c:v>0.49559999999999998</c:v>
                </c:pt>
                <c:pt idx="1240">
                  <c:v>0.496</c:v>
                </c:pt>
                <c:pt idx="1241">
                  <c:v>0.49640000000000001</c:v>
                </c:pt>
                <c:pt idx="1242">
                  <c:v>0.49680000000000002</c:v>
                </c:pt>
                <c:pt idx="1243">
                  <c:v>0.49720000000000003</c:v>
                </c:pt>
                <c:pt idx="1244">
                  <c:v>0.49759999999999993</c:v>
                </c:pt>
                <c:pt idx="1245">
                  <c:v>0.49799999999999994</c:v>
                </c:pt>
                <c:pt idx="1246">
                  <c:v>0.49839999999999995</c:v>
                </c:pt>
                <c:pt idx="1247">
                  <c:v>0.49879999999999997</c:v>
                </c:pt>
                <c:pt idx="1248">
                  <c:v>0.49919999999999998</c:v>
                </c:pt>
                <c:pt idx="1249">
                  <c:v>0.49959999999999999</c:v>
                </c:pt>
                <c:pt idx="1250">
                  <c:v>0.5</c:v>
                </c:pt>
                <c:pt idx="1251">
                  <c:v>0.50040000000000007</c:v>
                </c:pt>
                <c:pt idx="1252">
                  <c:v>0.50080000000000002</c:v>
                </c:pt>
                <c:pt idx="1253">
                  <c:v>0.50120000000000009</c:v>
                </c:pt>
                <c:pt idx="1254">
                  <c:v>0.50160000000000005</c:v>
                </c:pt>
                <c:pt idx="1255">
                  <c:v>0.502</c:v>
                </c:pt>
                <c:pt idx="1256">
                  <c:v>0.50239999999999996</c:v>
                </c:pt>
                <c:pt idx="1257">
                  <c:v>0.50280000000000002</c:v>
                </c:pt>
                <c:pt idx="1258">
                  <c:v>0.50319999999999998</c:v>
                </c:pt>
                <c:pt idx="1259">
                  <c:v>0.50359999999999994</c:v>
                </c:pt>
                <c:pt idx="1260">
                  <c:v>0.504</c:v>
                </c:pt>
                <c:pt idx="1261">
                  <c:v>0.50439999999999996</c:v>
                </c:pt>
                <c:pt idx="1262">
                  <c:v>0.50480000000000003</c:v>
                </c:pt>
                <c:pt idx="1263">
                  <c:v>0.50519999999999998</c:v>
                </c:pt>
                <c:pt idx="1264">
                  <c:v>0.50560000000000005</c:v>
                </c:pt>
                <c:pt idx="1265">
                  <c:v>0.50600000000000001</c:v>
                </c:pt>
                <c:pt idx="1266">
                  <c:v>0.50639999999999996</c:v>
                </c:pt>
                <c:pt idx="1267">
                  <c:v>0.50679999999999992</c:v>
                </c:pt>
                <c:pt idx="1268">
                  <c:v>0.50719999999999998</c:v>
                </c:pt>
                <c:pt idx="1269">
                  <c:v>0.50759999999999994</c:v>
                </c:pt>
                <c:pt idx="1270">
                  <c:v>0.50800000000000001</c:v>
                </c:pt>
                <c:pt idx="1271">
                  <c:v>0.50839999999999996</c:v>
                </c:pt>
                <c:pt idx="1272">
                  <c:v>0.50880000000000003</c:v>
                </c:pt>
                <c:pt idx="1273">
                  <c:v>0.50919999999999999</c:v>
                </c:pt>
                <c:pt idx="1274">
                  <c:v>0.50960000000000005</c:v>
                </c:pt>
                <c:pt idx="1275">
                  <c:v>0.51</c:v>
                </c:pt>
                <c:pt idx="1276">
                  <c:v>0.51040000000000008</c:v>
                </c:pt>
                <c:pt idx="1277">
                  <c:v>0.51079999999999992</c:v>
                </c:pt>
                <c:pt idx="1278">
                  <c:v>0.51119999999999999</c:v>
                </c:pt>
                <c:pt idx="1279">
                  <c:v>0.51159999999999994</c:v>
                </c:pt>
                <c:pt idx="1280">
                  <c:v>0.51200000000000001</c:v>
                </c:pt>
                <c:pt idx="1281">
                  <c:v>0.51239999999999997</c:v>
                </c:pt>
                <c:pt idx="1282">
                  <c:v>0.51280000000000003</c:v>
                </c:pt>
                <c:pt idx="1283">
                  <c:v>0.51319999999999999</c:v>
                </c:pt>
                <c:pt idx="1284">
                  <c:v>0.51360000000000006</c:v>
                </c:pt>
                <c:pt idx="1285">
                  <c:v>0.51400000000000001</c:v>
                </c:pt>
                <c:pt idx="1286">
                  <c:v>0.51440000000000008</c:v>
                </c:pt>
                <c:pt idx="1287">
                  <c:v>0.51480000000000004</c:v>
                </c:pt>
                <c:pt idx="1288">
                  <c:v>0.51519999999999999</c:v>
                </c:pt>
                <c:pt idx="1289">
                  <c:v>0.51559999999999995</c:v>
                </c:pt>
                <c:pt idx="1290">
                  <c:v>0.51600000000000001</c:v>
                </c:pt>
                <c:pt idx="1291">
                  <c:v>0.51639999999999997</c:v>
                </c:pt>
                <c:pt idx="1292">
                  <c:v>0.51680000000000004</c:v>
                </c:pt>
                <c:pt idx="1293">
                  <c:v>0.51719999999999999</c:v>
                </c:pt>
                <c:pt idx="1294">
                  <c:v>0.51760000000000006</c:v>
                </c:pt>
                <c:pt idx="1295">
                  <c:v>0.51800000000000002</c:v>
                </c:pt>
                <c:pt idx="1296">
                  <c:v>0.51839999999999997</c:v>
                </c:pt>
                <c:pt idx="1297">
                  <c:v>0.51880000000000004</c:v>
                </c:pt>
                <c:pt idx="1298">
                  <c:v>0.51919999999999999</c:v>
                </c:pt>
                <c:pt idx="1299">
                  <c:v>0.51960000000000006</c:v>
                </c:pt>
                <c:pt idx="1300">
                  <c:v>0.51999999999999991</c:v>
                </c:pt>
                <c:pt idx="1301">
                  <c:v>0.52039999999999997</c:v>
                </c:pt>
                <c:pt idx="1302">
                  <c:v>0.52079999999999993</c:v>
                </c:pt>
                <c:pt idx="1303">
                  <c:v>0.5212</c:v>
                </c:pt>
                <c:pt idx="1304">
                  <c:v>0.52159999999999995</c:v>
                </c:pt>
                <c:pt idx="1305">
                  <c:v>0.52200000000000002</c:v>
                </c:pt>
                <c:pt idx="1306">
                  <c:v>0.52239999999999998</c:v>
                </c:pt>
                <c:pt idx="1307">
                  <c:v>0.52280000000000004</c:v>
                </c:pt>
                <c:pt idx="1308">
                  <c:v>0.5232</c:v>
                </c:pt>
                <c:pt idx="1309">
                  <c:v>0.52360000000000007</c:v>
                </c:pt>
                <c:pt idx="1310">
                  <c:v>0.52400000000000002</c:v>
                </c:pt>
                <c:pt idx="1311">
                  <c:v>0.52439999999999998</c:v>
                </c:pt>
                <c:pt idx="1312">
                  <c:v>0.52479999999999993</c:v>
                </c:pt>
                <c:pt idx="1313">
                  <c:v>0.5252</c:v>
                </c:pt>
                <c:pt idx="1314">
                  <c:v>0.52559999999999996</c:v>
                </c:pt>
                <c:pt idx="1315">
                  <c:v>0.52600000000000002</c:v>
                </c:pt>
                <c:pt idx="1316">
                  <c:v>0.52639999999999998</c:v>
                </c:pt>
                <c:pt idx="1317">
                  <c:v>0.52680000000000005</c:v>
                </c:pt>
                <c:pt idx="1318">
                  <c:v>0.5272</c:v>
                </c:pt>
                <c:pt idx="1319">
                  <c:v>0.52760000000000007</c:v>
                </c:pt>
                <c:pt idx="1320">
                  <c:v>0.52800000000000002</c:v>
                </c:pt>
                <c:pt idx="1321">
                  <c:v>0.52840000000000009</c:v>
                </c:pt>
                <c:pt idx="1322">
                  <c:v>0.52879999999999994</c:v>
                </c:pt>
                <c:pt idx="1323">
                  <c:v>0.5292</c:v>
                </c:pt>
                <c:pt idx="1324">
                  <c:v>0.52959999999999996</c:v>
                </c:pt>
                <c:pt idx="1325">
                  <c:v>0.53</c:v>
                </c:pt>
                <c:pt idx="1326">
                  <c:v>0.53039999999999998</c:v>
                </c:pt>
                <c:pt idx="1327">
                  <c:v>0.53080000000000005</c:v>
                </c:pt>
                <c:pt idx="1328">
                  <c:v>0.53120000000000001</c:v>
                </c:pt>
                <c:pt idx="1329">
                  <c:v>0.53160000000000007</c:v>
                </c:pt>
                <c:pt idx="1330">
                  <c:v>0.53200000000000003</c:v>
                </c:pt>
                <c:pt idx="1331">
                  <c:v>0.53239999999999998</c:v>
                </c:pt>
                <c:pt idx="1332">
                  <c:v>0.53280000000000005</c:v>
                </c:pt>
                <c:pt idx="1333">
                  <c:v>0.5331999999999999</c:v>
                </c:pt>
                <c:pt idx="1334">
                  <c:v>0.53359999999999996</c:v>
                </c:pt>
                <c:pt idx="1335">
                  <c:v>0.53399999999999992</c:v>
                </c:pt>
                <c:pt idx="1336">
                  <c:v>0.53439999999999999</c:v>
                </c:pt>
                <c:pt idx="1337">
                  <c:v>0.53479999999999994</c:v>
                </c:pt>
                <c:pt idx="1338">
                  <c:v>0.53520000000000001</c:v>
                </c:pt>
                <c:pt idx="1339">
                  <c:v>0.53559999999999997</c:v>
                </c:pt>
                <c:pt idx="1340">
                  <c:v>0.53600000000000003</c:v>
                </c:pt>
                <c:pt idx="1341">
                  <c:v>0.53639999999999999</c:v>
                </c:pt>
                <c:pt idx="1342">
                  <c:v>0.53680000000000005</c:v>
                </c:pt>
                <c:pt idx="1343">
                  <c:v>0.53720000000000001</c:v>
                </c:pt>
                <c:pt idx="1344">
                  <c:v>0.53759999999999997</c:v>
                </c:pt>
                <c:pt idx="1345">
                  <c:v>0.53799999999999992</c:v>
                </c:pt>
                <c:pt idx="1346">
                  <c:v>0.53839999999999999</c:v>
                </c:pt>
                <c:pt idx="1347">
                  <c:v>0.53879999999999995</c:v>
                </c:pt>
                <c:pt idx="1348">
                  <c:v>0.53920000000000001</c:v>
                </c:pt>
                <c:pt idx="1349">
                  <c:v>0.53959999999999997</c:v>
                </c:pt>
                <c:pt idx="1350">
                  <c:v>0.54</c:v>
                </c:pt>
                <c:pt idx="1351">
                  <c:v>0.54039999999999999</c:v>
                </c:pt>
                <c:pt idx="1352">
                  <c:v>0.54080000000000006</c:v>
                </c:pt>
                <c:pt idx="1353">
                  <c:v>0.54120000000000001</c:v>
                </c:pt>
                <c:pt idx="1354">
                  <c:v>0.54160000000000008</c:v>
                </c:pt>
                <c:pt idx="1355">
                  <c:v>0.54199999999999993</c:v>
                </c:pt>
                <c:pt idx="1356">
                  <c:v>0.54239999999999999</c:v>
                </c:pt>
                <c:pt idx="1357">
                  <c:v>0.54279999999999995</c:v>
                </c:pt>
                <c:pt idx="1358">
                  <c:v>0.54320000000000002</c:v>
                </c:pt>
                <c:pt idx="1359">
                  <c:v>0.54359999999999997</c:v>
                </c:pt>
                <c:pt idx="1360">
                  <c:v>0.54400000000000004</c:v>
                </c:pt>
                <c:pt idx="1361">
                  <c:v>0.5444</c:v>
                </c:pt>
                <c:pt idx="1362">
                  <c:v>0.54480000000000006</c:v>
                </c:pt>
                <c:pt idx="1363">
                  <c:v>0.54520000000000002</c:v>
                </c:pt>
                <c:pt idx="1364">
                  <c:v>0.54560000000000008</c:v>
                </c:pt>
                <c:pt idx="1365">
                  <c:v>0.54600000000000004</c:v>
                </c:pt>
                <c:pt idx="1366">
                  <c:v>0.54640000000000011</c:v>
                </c:pt>
                <c:pt idx="1367">
                  <c:v>0.54679999999999995</c:v>
                </c:pt>
                <c:pt idx="1368">
                  <c:v>0.54720000000000002</c:v>
                </c:pt>
                <c:pt idx="1369">
                  <c:v>0.54759999999999998</c:v>
                </c:pt>
                <c:pt idx="1370">
                  <c:v>0.54799999999999993</c:v>
                </c:pt>
                <c:pt idx="1371">
                  <c:v>0.5484</c:v>
                </c:pt>
                <c:pt idx="1372">
                  <c:v>0.54879999999999995</c:v>
                </c:pt>
                <c:pt idx="1373">
                  <c:v>0.54920000000000002</c:v>
                </c:pt>
                <c:pt idx="1374">
                  <c:v>0.54959999999999998</c:v>
                </c:pt>
                <c:pt idx="1375">
                  <c:v>0.55000000000000004</c:v>
                </c:pt>
                <c:pt idx="1376">
                  <c:v>0.5504</c:v>
                </c:pt>
                <c:pt idx="1377">
                  <c:v>0.55080000000000007</c:v>
                </c:pt>
                <c:pt idx="1378">
                  <c:v>0.55119999999999991</c:v>
                </c:pt>
                <c:pt idx="1379">
                  <c:v>0.55159999999999998</c:v>
                </c:pt>
                <c:pt idx="1380">
                  <c:v>0.55199999999999994</c:v>
                </c:pt>
                <c:pt idx="1381">
                  <c:v>0.5524</c:v>
                </c:pt>
                <c:pt idx="1382">
                  <c:v>0.55279999999999996</c:v>
                </c:pt>
                <c:pt idx="1383">
                  <c:v>0.55320000000000003</c:v>
                </c:pt>
                <c:pt idx="1384">
                  <c:v>0.55359999999999998</c:v>
                </c:pt>
                <c:pt idx="1385">
                  <c:v>0.55400000000000005</c:v>
                </c:pt>
                <c:pt idx="1386">
                  <c:v>0.5544</c:v>
                </c:pt>
                <c:pt idx="1387">
                  <c:v>0.55480000000000007</c:v>
                </c:pt>
                <c:pt idx="1388">
                  <c:v>0.55520000000000003</c:v>
                </c:pt>
                <c:pt idx="1389">
                  <c:v>0.55559999999999998</c:v>
                </c:pt>
                <c:pt idx="1390">
                  <c:v>0.55599999999999994</c:v>
                </c:pt>
                <c:pt idx="1391">
                  <c:v>0.55640000000000001</c:v>
                </c:pt>
                <c:pt idx="1392">
                  <c:v>0.55679999999999996</c:v>
                </c:pt>
                <c:pt idx="1393">
                  <c:v>0.55720000000000003</c:v>
                </c:pt>
                <c:pt idx="1394">
                  <c:v>0.55759999999999998</c:v>
                </c:pt>
                <c:pt idx="1395">
                  <c:v>0.55800000000000005</c:v>
                </c:pt>
                <c:pt idx="1396">
                  <c:v>0.55840000000000001</c:v>
                </c:pt>
                <c:pt idx="1397">
                  <c:v>0.55880000000000007</c:v>
                </c:pt>
                <c:pt idx="1398">
                  <c:v>0.55920000000000003</c:v>
                </c:pt>
                <c:pt idx="1399">
                  <c:v>0.5596000000000001</c:v>
                </c:pt>
                <c:pt idx="1400">
                  <c:v>0.55999999999999994</c:v>
                </c:pt>
                <c:pt idx="1401">
                  <c:v>0.56040000000000001</c:v>
                </c:pt>
                <c:pt idx="1402">
                  <c:v>0.56079999999999997</c:v>
                </c:pt>
                <c:pt idx="1403">
                  <c:v>0.56120000000000003</c:v>
                </c:pt>
                <c:pt idx="1404">
                  <c:v>0.56159999999999999</c:v>
                </c:pt>
                <c:pt idx="1405">
                  <c:v>0.56200000000000006</c:v>
                </c:pt>
                <c:pt idx="1406">
                  <c:v>0.56240000000000001</c:v>
                </c:pt>
                <c:pt idx="1407">
                  <c:v>0.56279999999999997</c:v>
                </c:pt>
                <c:pt idx="1408">
                  <c:v>0.56320000000000003</c:v>
                </c:pt>
                <c:pt idx="1409">
                  <c:v>0.56359999999999999</c:v>
                </c:pt>
                <c:pt idx="1410">
                  <c:v>0.56400000000000006</c:v>
                </c:pt>
                <c:pt idx="1411">
                  <c:v>0.5643999999999999</c:v>
                </c:pt>
                <c:pt idx="1412">
                  <c:v>0.56479999999999997</c:v>
                </c:pt>
                <c:pt idx="1413">
                  <c:v>0.56519999999999992</c:v>
                </c:pt>
                <c:pt idx="1414">
                  <c:v>0.56559999999999999</c:v>
                </c:pt>
                <c:pt idx="1415">
                  <c:v>0.56599999999999995</c:v>
                </c:pt>
                <c:pt idx="1416">
                  <c:v>0.56640000000000001</c:v>
                </c:pt>
                <c:pt idx="1417">
                  <c:v>0.56679999999999997</c:v>
                </c:pt>
                <c:pt idx="1418">
                  <c:v>0.56720000000000004</c:v>
                </c:pt>
                <c:pt idx="1419">
                  <c:v>0.56759999999999999</c:v>
                </c:pt>
                <c:pt idx="1420">
                  <c:v>0.56800000000000006</c:v>
                </c:pt>
                <c:pt idx="1421">
                  <c:v>0.56840000000000002</c:v>
                </c:pt>
                <c:pt idx="1422">
                  <c:v>0.56879999999999997</c:v>
                </c:pt>
                <c:pt idx="1423">
                  <c:v>0.56919999999999993</c:v>
                </c:pt>
                <c:pt idx="1424">
                  <c:v>0.5696</c:v>
                </c:pt>
                <c:pt idx="1425">
                  <c:v>0.56999999999999995</c:v>
                </c:pt>
                <c:pt idx="1426">
                  <c:v>0.57040000000000002</c:v>
                </c:pt>
                <c:pt idx="1427">
                  <c:v>0.57079999999999997</c:v>
                </c:pt>
                <c:pt idx="1428">
                  <c:v>0.57120000000000004</c:v>
                </c:pt>
                <c:pt idx="1429">
                  <c:v>0.5716</c:v>
                </c:pt>
                <c:pt idx="1430">
                  <c:v>0.57200000000000006</c:v>
                </c:pt>
                <c:pt idx="1431">
                  <c:v>0.57240000000000002</c:v>
                </c:pt>
                <c:pt idx="1432">
                  <c:v>0.57280000000000009</c:v>
                </c:pt>
                <c:pt idx="1433">
                  <c:v>0.57319999999999993</c:v>
                </c:pt>
                <c:pt idx="1434">
                  <c:v>0.5736</c:v>
                </c:pt>
                <c:pt idx="1435">
                  <c:v>0.57399999999999995</c:v>
                </c:pt>
                <c:pt idx="1436">
                  <c:v>0.57440000000000002</c:v>
                </c:pt>
                <c:pt idx="1437">
                  <c:v>0.57479999999999998</c:v>
                </c:pt>
                <c:pt idx="1438">
                  <c:v>0.57520000000000004</c:v>
                </c:pt>
                <c:pt idx="1439">
                  <c:v>0.5756</c:v>
                </c:pt>
                <c:pt idx="1440">
                  <c:v>0.57600000000000007</c:v>
                </c:pt>
                <c:pt idx="1441">
                  <c:v>0.57640000000000002</c:v>
                </c:pt>
                <c:pt idx="1442">
                  <c:v>0.57679999999999998</c:v>
                </c:pt>
                <c:pt idx="1443">
                  <c:v>0.57720000000000005</c:v>
                </c:pt>
                <c:pt idx="1444">
                  <c:v>0.5776</c:v>
                </c:pt>
                <c:pt idx="1445">
                  <c:v>0.57799999999999996</c:v>
                </c:pt>
                <c:pt idx="1446">
                  <c:v>0.57839999999999991</c:v>
                </c:pt>
                <c:pt idx="1447">
                  <c:v>0.57879999999999998</c:v>
                </c:pt>
                <c:pt idx="1448">
                  <c:v>0.57919999999999994</c:v>
                </c:pt>
                <c:pt idx="1449">
                  <c:v>0.5796</c:v>
                </c:pt>
                <c:pt idx="1450">
                  <c:v>0.57999999999999996</c:v>
                </c:pt>
                <c:pt idx="1451">
                  <c:v>0.58040000000000003</c:v>
                </c:pt>
                <c:pt idx="1452">
                  <c:v>0.58079999999999998</c:v>
                </c:pt>
                <c:pt idx="1453">
                  <c:v>0.58120000000000005</c:v>
                </c:pt>
                <c:pt idx="1454">
                  <c:v>0.58160000000000001</c:v>
                </c:pt>
                <c:pt idx="1455">
                  <c:v>0.58200000000000007</c:v>
                </c:pt>
                <c:pt idx="1456">
                  <c:v>0.58239999999999992</c:v>
                </c:pt>
                <c:pt idx="1457">
                  <c:v>0.58279999999999998</c:v>
                </c:pt>
                <c:pt idx="1458">
                  <c:v>0.58319999999999994</c:v>
                </c:pt>
                <c:pt idx="1459">
                  <c:v>0.58360000000000001</c:v>
                </c:pt>
                <c:pt idx="1460">
                  <c:v>0.58399999999999996</c:v>
                </c:pt>
                <c:pt idx="1461">
                  <c:v>0.58440000000000003</c:v>
                </c:pt>
                <c:pt idx="1462">
                  <c:v>0.58479999999999999</c:v>
                </c:pt>
                <c:pt idx="1463">
                  <c:v>0.58520000000000005</c:v>
                </c:pt>
                <c:pt idx="1464">
                  <c:v>0.58560000000000001</c:v>
                </c:pt>
                <c:pt idx="1465">
                  <c:v>0.58600000000000008</c:v>
                </c:pt>
                <c:pt idx="1466">
                  <c:v>0.58640000000000003</c:v>
                </c:pt>
                <c:pt idx="1467">
                  <c:v>0.58679999999999999</c:v>
                </c:pt>
                <c:pt idx="1468">
                  <c:v>0.58719999999999994</c:v>
                </c:pt>
                <c:pt idx="1469">
                  <c:v>0.58760000000000001</c:v>
                </c:pt>
                <c:pt idx="1470">
                  <c:v>0.58799999999999997</c:v>
                </c:pt>
                <c:pt idx="1471">
                  <c:v>0.58840000000000003</c:v>
                </c:pt>
                <c:pt idx="1472">
                  <c:v>0.58879999999999999</c:v>
                </c:pt>
                <c:pt idx="1473">
                  <c:v>0.58920000000000006</c:v>
                </c:pt>
                <c:pt idx="1474">
                  <c:v>0.58960000000000001</c:v>
                </c:pt>
                <c:pt idx="1475">
                  <c:v>0.59000000000000008</c:v>
                </c:pt>
                <c:pt idx="1476">
                  <c:v>0.59040000000000004</c:v>
                </c:pt>
                <c:pt idx="1477">
                  <c:v>0.5908000000000001</c:v>
                </c:pt>
                <c:pt idx="1478">
                  <c:v>0.59119999999999995</c:v>
                </c:pt>
                <c:pt idx="1479">
                  <c:v>0.59160000000000001</c:v>
                </c:pt>
                <c:pt idx="1480">
                  <c:v>0.59199999999999997</c:v>
                </c:pt>
                <c:pt idx="1481">
                  <c:v>0.59239999999999993</c:v>
                </c:pt>
                <c:pt idx="1482">
                  <c:v>0.59279999999999999</c:v>
                </c:pt>
                <c:pt idx="1483">
                  <c:v>0.59319999999999995</c:v>
                </c:pt>
                <c:pt idx="1484">
                  <c:v>0.59360000000000002</c:v>
                </c:pt>
                <c:pt idx="1485">
                  <c:v>0.59399999999999997</c:v>
                </c:pt>
                <c:pt idx="1486">
                  <c:v>0.59440000000000004</c:v>
                </c:pt>
                <c:pt idx="1487">
                  <c:v>0.5948</c:v>
                </c:pt>
                <c:pt idx="1488">
                  <c:v>0.59520000000000006</c:v>
                </c:pt>
                <c:pt idx="1489">
                  <c:v>0.59559999999999991</c:v>
                </c:pt>
                <c:pt idx="1490">
                  <c:v>0.59599999999999997</c:v>
                </c:pt>
                <c:pt idx="1491">
                  <c:v>0.59639999999999993</c:v>
                </c:pt>
                <c:pt idx="1492">
                  <c:v>0.5968</c:v>
                </c:pt>
                <c:pt idx="1493">
                  <c:v>0.59719999999999995</c:v>
                </c:pt>
                <c:pt idx="1494">
                  <c:v>0.59760000000000002</c:v>
                </c:pt>
                <c:pt idx="1495">
                  <c:v>0.59799999999999998</c:v>
                </c:pt>
                <c:pt idx="1496">
                  <c:v>0.59840000000000004</c:v>
                </c:pt>
                <c:pt idx="1497">
                  <c:v>0.5988</c:v>
                </c:pt>
                <c:pt idx="1498">
                  <c:v>0.59920000000000007</c:v>
                </c:pt>
                <c:pt idx="1499">
                  <c:v>0.59960000000000002</c:v>
                </c:pt>
                <c:pt idx="1500">
                  <c:v>0.6</c:v>
                </c:pt>
                <c:pt idx="1501">
                  <c:v>0.60039999999999993</c:v>
                </c:pt>
                <c:pt idx="1502">
                  <c:v>0.6008</c:v>
                </c:pt>
                <c:pt idx="1503">
                  <c:v>0.60119999999999996</c:v>
                </c:pt>
                <c:pt idx="1504">
                  <c:v>0.60160000000000002</c:v>
                </c:pt>
                <c:pt idx="1505">
                  <c:v>0.60199999999999998</c:v>
                </c:pt>
                <c:pt idx="1506">
                  <c:v>0.60240000000000005</c:v>
                </c:pt>
                <c:pt idx="1507">
                  <c:v>0.6028</c:v>
                </c:pt>
                <c:pt idx="1508">
                  <c:v>0.60320000000000007</c:v>
                </c:pt>
                <c:pt idx="1509">
                  <c:v>0.60360000000000003</c:v>
                </c:pt>
                <c:pt idx="1510">
                  <c:v>0.60400000000000009</c:v>
                </c:pt>
                <c:pt idx="1511">
                  <c:v>0.60439999999999994</c:v>
                </c:pt>
                <c:pt idx="1512">
                  <c:v>0.6048</c:v>
                </c:pt>
                <c:pt idx="1513">
                  <c:v>0.60519999999999996</c:v>
                </c:pt>
                <c:pt idx="1514">
                  <c:v>0.60560000000000003</c:v>
                </c:pt>
                <c:pt idx="1515">
                  <c:v>0.60599999999999998</c:v>
                </c:pt>
                <c:pt idx="1516">
                  <c:v>0.60640000000000005</c:v>
                </c:pt>
                <c:pt idx="1517">
                  <c:v>0.60680000000000001</c:v>
                </c:pt>
                <c:pt idx="1518">
                  <c:v>0.60719999999999996</c:v>
                </c:pt>
                <c:pt idx="1519">
                  <c:v>0.60760000000000003</c:v>
                </c:pt>
                <c:pt idx="1520">
                  <c:v>0.60799999999999998</c:v>
                </c:pt>
                <c:pt idx="1521">
                  <c:v>0.60840000000000005</c:v>
                </c:pt>
                <c:pt idx="1522">
                  <c:v>0.60880000000000001</c:v>
                </c:pt>
                <c:pt idx="1523">
                  <c:v>0.60919999999999996</c:v>
                </c:pt>
                <c:pt idx="1524">
                  <c:v>0.60959999999999992</c:v>
                </c:pt>
                <c:pt idx="1525">
                  <c:v>0.61</c:v>
                </c:pt>
                <c:pt idx="1526">
                  <c:v>0.61039999999999994</c:v>
                </c:pt>
                <c:pt idx="1527">
                  <c:v>0.61080000000000001</c:v>
                </c:pt>
                <c:pt idx="1528">
                  <c:v>0.61119999999999997</c:v>
                </c:pt>
                <c:pt idx="1529">
                  <c:v>0.61160000000000003</c:v>
                </c:pt>
                <c:pt idx="1530">
                  <c:v>0.61199999999999999</c:v>
                </c:pt>
                <c:pt idx="1531">
                  <c:v>0.61240000000000006</c:v>
                </c:pt>
                <c:pt idx="1532">
                  <c:v>0.61280000000000001</c:v>
                </c:pt>
                <c:pt idx="1533">
                  <c:v>0.61320000000000008</c:v>
                </c:pt>
                <c:pt idx="1534">
                  <c:v>0.61359999999999992</c:v>
                </c:pt>
                <c:pt idx="1535">
                  <c:v>0.61399999999999999</c:v>
                </c:pt>
                <c:pt idx="1536">
                  <c:v>0.61439999999999995</c:v>
                </c:pt>
                <c:pt idx="1537">
                  <c:v>0.61480000000000001</c:v>
                </c:pt>
                <c:pt idx="1538">
                  <c:v>0.61519999999999997</c:v>
                </c:pt>
                <c:pt idx="1539">
                  <c:v>0.61560000000000004</c:v>
                </c:pt>
                <c:pt idx="1540">
                  <c:v>0.61599999999999999</c:v>
                </c:pt>
                <c:pt idx="1541">
                  <c:v>0.61640000000000006</c:v>
                </c:pt>
                <c:pt idx="1542">
                  <c:v>0.61680000000000001</c:v>
                </c:pt>
                <c:pt idx="1543">
                  <c:v>0.61720000000000008</c:v>
                </c:pt>
                <c:pt idx="1544">
                  <c:v>0.61760000000000004</c:v>
                </c:pt>
                <c:pt idx="1545">
                  <c:v>0.61799999999999999</c:v>
                </c:pt>
                <c:pt idx="1546">
                  <c:v>0.61839999999999995</c:v>
                </c:pt>
                <c:pt idx="1547">
                  <c:v>0.61880000000000002</c:v>
                </c:pt>
                <c:pt idx="1548">
                  <c:v>0.61919999999999997</c:v>
                </c:pt>
                <c:pt idx="1549">
                  <c:v>0.61960000000000004</c:v>
                </c:pt>
                <c:pt idx="1550">
                  <c:v>0.62</c:v>
                </c:pt>
                <c:pt idx="1551">
                  <c:v>0.62040000000000006</c:v>
                </c:pt>
                <c:pt idx="1552">
                  <c:v>0.62080000000000002</c:v>
                </c:pt>
                <c:pt idx="1553">
                  <c:v>0.62119999999999997</c:v>
                </c:pt>
                <c:pt idx="1554">
                  <c:v>0.62160000000000004</c:v>
                </c:pt>
                <c:pt idx="1555">
                  <c:v>0.622</c:v>
                </c:pt>
                <c:pt idx="1556">
                  <c:v>0.62239999999999995</c:v>
                </c:pt>
                <c:pt idx="1557">
                  <c:v>0.62279999999999991</c:v>
                </c:pt>
                <c:pt idx="1558">
                  <c:v>0.62319999999999998</c:v>
                </c:pt>
                <c:pt idx="1559">
                  <c:v>0.62359999999999993</c:v>
                </c:pt>
                <c:pt idx="1560">
                  <c:v>0.624</c:v>
                </c:pt>
                <c:pt idx="1561">
                  <c:v>0.62439999999999996</c:v>
                </c:pt>
                <c:pt idx="1562">
                  <c:v>0.62480000000000002</c:v>
                </c:pt>
                <c:pt idx="1563">
                  <c:v>0.62519999999999998</c:v>
                </c:pt>
                <c:pt idx="1564">
                  <c:v>0.62560000000000004</c:v>
                </c:pt>
                <c:pt idx="1565">
                  <c:v>0.626</c:v>
                </c:pt>
                <c:pt idx="1566">
                  <c:v>0.62640000000000007</c:v>
                </c:pt>
                <c:pt idx="1567">
                  <c:v>0.62679999999999991</c:v>
                </c:pt>
                <c:pt idx="1568">
                  <c:v>0.62719999999999998</c:v>
                </c:pt>
                <c:pt idx="1569">
                  <c:v>0.62759999999999994</c:v>
                </c:pt>
                <c:pt idx="1570">
                  <c:v>0.628</c:v>
                </c:pt>
                <c:pt idx="1571">
                  <c:v>0.62839999999999996</c:v>
                </c:pt>
                <c:pt idx="1572">
                  <c:v>0.62880000000000003</c:v>
                </c:pt>
                <c:pt idx="1573">
                  <c:v>0.62919999999999998</c:v>
                </c:pt>
                <c:pt idx="1574">
                  <c:v>0.62960000000000005</c:v>
                </c:pt>
                <c:pt idx="1575">
                  <c:v>0.63</c:v>
                </c:pt>
                <c:pt idx="1576">
                  <c:v>0.63040000000000007</c:v>
                </c:pt>
                <c:pt idx="1577">
                  <c:v>0.63080000000000003</c:v>
                </c:pt>
                <c:pt idx="1578">
                  <c:v>0.63119999999999998</c:v>
                </c:pt>
                <c:pt idx="1579">
                  <c:v>0.63159999999999994</c:v>
                </c:pt>
                <c:pt idx="1580">
                  <c:v>0.63200000000000001</c:v>
                </c:pt>
                <c:pt idx="1581">
                  <c:v>0.63239999999999996</c:v>
                </c:pt>
                <c:pt idx="1582">
                  <c:v>0.63280000000000003</c:v>
                </c:pt>
                <c:pt idx="1583">
                  <c:v>0.63319999999999999</c:v>
                </c:pt>
                <c:pt idx="1584">
                  <c:v>0.63360000000000005</c:v>
                </c:pt>
                <c:pt idx="1585">
                  <c:v>0.63400000000000001</c:v>
                </c:pt>
                <c:pt idx="1586">
                  <c:v>0.63440000000000007</c:v>
                </c:pt>
                <c:pt idx="1587">
                  <c:v>0.63480000000000003</c:v>
                </c:pt>
                <c:pt idx="1588">
                  <c:v>0.6352000000000001</c:v>
                </c:pt>
                <c:pt idx="1589">
                  <c:v>0.63560000000000005</c:v>
                </c:pt>
                <c:pt idx="1590">
                  <c:v>0.63600000000000001</c:v>
                </c:pt>
                <c:pt idx="1591">
                  <c:v>0.63639999999999997</c:v>
                </c:pt>
                <c:pt idx="1592">
                  <c:v>0.63679999999999992</c:v>
                </c:pt>
                <c:pt idx="1593">
                  <c:v>0.63719999999999999</c:v>
                </c:pt>
                <c:pt idx="1594">
                  <c:v>0.63759999999999994</c:v>
                </c:pt>
                <c:pt idx="1595">
                  <c:v>0.63800000000000001</c:v>
                </c:pt>
                <c:pt idx="1596">
                  <c:v>0.63839999999999997</c:v>
                </c:pt>
                <c:pt idx="1597">
                  <c:v>0.63880000000000003</c:v>
                </c:pt>
                <c:pt idx="1598">
                  <c:v>0.63919999999999999</c:v>
                </c:pt>
                <c:pt idx="1599">
                  <c:v>0.63960000000000006</c:v>
                </c:pt>
                <c:pt idx="1600">
                  <c:v>0.64</c:v>
                </c:pt>
                <c:pt idx="1601">
                  <c:v>0.64039999999999997</c:v>
                </c:pt>
                <c:pt idx="1602">
                  <c:v>0.64079999999999993</c:v>
                </c:pt>
                <c:pt idx="1603">
                  <c:v>0.64119999999999999</c:v>
                </c:pt>
                <c:pt idx="1604">
                  <c:v>0.64159999999999995</c:v>
                </c:pt>
                <c:pt idx="1605">
                  <c:v>0.64200000000000002</c:v>
                </c:pt>
                <c:pt idx="1606">
                  <c:v>0.64239999999999997</c:v>
                </c:pt>
                <c:pt idx="1607">
                  <c:v>0.64280000000000004</c:v>
                </c:pt>
                <c:pt idx="1608">
                  <c:v>0.64319999999999999</c:v>
                </c:pt>
                <c:pt idx="1609">
                  <c:v>0.64360000000000006</c:v>
                </c:pt>
                <c:pt idx="1610">
                  <c:v>0.64400000000000002</c:v>
                </c:pt>
                <c:pt idx="1611">
                  <c:v>0.64440000000000008</c:v>
                </c:pt>
                <c:pt idx="1612">
                  <c:v>0.64479999999999993</c:v>
                </c:pt>
                <c:pt idx="1613">
                  <c:v>0.6452</c:v>
                </c:pt>
                <c:pt idx="1614">
                  <c:v>0.64559999999999995</c:v>
                </c:pt>
                <c:pt idx="1615">
                  <c:v>0.64600000000000002</c:v>
                </c:pt>
                <c:pt idx="1616">
                  <c:v>0.64639999999999997</c:v>
                </c:pt>
                <c:pt idx="1617">
                  <c:v>0.64680000000000004</c:v>
                </c:pt>
                <c:pt idx="1618">
                  <c:v>0.6472</c:v>
                </c:pt>
                <c:pt idx="1619">
                  <c:v>0.64760000000000006</c:v>
                </c:pt>
                <c:pt idx="1620">
                  <c:v>0.64800000000000002</c:v>
                </c:pt>
                <c:pt idx="1621">
                  <c:v>0.64840000000000009</c:v>
                </c:pt>
                <c:pt idx="1622">
                  <c:v>0.64880000000000004</c:v>
                </c:pt>
                <c:pt idx="1623">
                  <c:v>0.6492</c:v>
                </c:pt>
                <c:pt idx="1624">
                  <c:v>0.64959999999999996</c:v>
                </c:pt>
                <c:pt idx="1625">
                  <c:v>0.65</c:v>
                </c:pt>
                <c:pt idx="1626">
                  <c:v>0.65039999999999998</c:v>
                </c:pt>
                <c:pt idx="1627">
                  <c:v>0.65080000000000005</c:v>
                </c:pt>
                <c:pt idx="1628">
                  <c:v>0.6512</c:v>
                </c:pt>
                <c:pt idx="1629">
                  <c:v>0.65159999999999996</c:v>
                </c:pt>
                <c:pt idx="1630">
                  <c:v>0.65200000000000002</c:v>
                </c:pt>
                <c:pt idx="1631">
                  <c:v>0.65239999999999998</c:v>
                </c:pt>
                <c:pt idx="1632">
                  <c:v>0.65280000000000005</c:v>
                </c:pt>
                <c:pt idx="1633">
                  <c:v>0.6532</c:v>
                </c:pt>
                <c:pt idx="1634">
                  <c:v>0.65359999999999996</c:v>
                </c:pt>
                <c:pt idx="1635">
                  <c:v>0.65399999999999991</c:v>
                </c:pt>
                <c:pt idx="1636">
                  <c:v>0.65439999999999998</c:v>
                </c:pt>
                <c:pt idx="1637">
                  <c:v>0.65479999999999994</c:v>
                </c:pt>
                <c:pt idx="1638">
                  <c:v>0.6552</c:v>
                </c:pt>
                <c:pt idx="1639">
                  <c:v>0.65559999999999996</c:v>
                </c:pt>
                <c:pt idx="1640">
                  <c:v>0.65600000000000003</c:v>
                </c:pt>
                <c:pt idx="1641">
                  <c:v>0.65639999999999998</c:v>
                </c:pt>
                <c:pt idx="1642">
                  <c:v>0.65680000000000005</c:v>
                </c:pt>
                <c:pt idx="1643">
                  <c:v>0.65720000000000001</c:v>
                </c:pt>
                <c:pt idx="1644">
                  <c:v>0.65760000000000007</c:v>
                </c:pt>
                <c:pt idx="1645">
                  <c:v>0.65799999999999992</c:v>
                </c:pt>
                <c:pt idx="1646">
                  <c:v>0.65839999999999999</c:v>
                </c:pt>
                <c:pt idx="1647">
                  <c:v>0.65879999999999994</c:v>
                </c:pt>
                <c:pt idx="1648">
                  <c:v>0.65920000000000001</c:v>
                </c:pt>
                <c:pt idx="1649">
                  <c:v>0.65959999999999996</c:v>
                </c:pt>
                <c:pt idx="1650">
                  <c:v>0.66</c:v>
                </c:pt>
                <c:pt idx="1651">
                  <c:v>0.66039999999999999</c:v>
                </c:pt>
                <c:pt idx="1652">
                  <c:v>0.66080000000000005</c:v>
                </c:pt>
                <c:pt idx="1653">
                  <c:v>0.66120000000000001</c:v>
                </c:pt>
                <c:pt idx="1654">
                  <c:v>0.66160000000000008</c:v>
                </c:pt>
                <c:pt idx="1655">
                  <c:v>0.66200000000000003</c:v>
                </c:pt>
                <c:pt idx="1656">
                  <c:v>0.66239999999999999</c:v>
                </c:pt>
                <c:pt idx="1657">
                  <c:v>0.66279999999999994</c:v>
                </c:pt>
                <c:pt idx="1658">
                  <c:v>0.66320000000000001</c:v>
                </c:pt>
                <c:pt idx="1659">
                  <c:v>0.66359999999999997</c:v>
                </c:pt>
                <c:pt idx="1660">
                  <c:v>0.66400000000000003</c:v>
                </c:pt>
                <c:pt idx="1661">
                  <c:v>0.66439999999999999</c:v>
                </c:pt>
                <c:pt idx="1662">
                  <c:v>0.66480000000000006</c:v>
                </c:pt>
                <c:pt idx="1663">
                  <c:v>0.66520000000000001</c:v>
                </c:pt>
                <c:pt idx="1664">
                  <c:v>0.66559999999999997</c:v>
                </c:pt>
                <c:pt idx="1665">
                  <c:v>0.66600000000000004</c:v>
                </c:pt>
                <c:pt idx="1666">
                  <c:v>0.66639999999999999</c:v>
                </c:pt>
                <c:pt idx="1667">
                  <c:v>0.66680000000000006</c:v>
                </c:pt>
                <c:pt idx="1668">
                  <c:v>0.6671999999999999</c:v>
                </c:pt>
                <c:pt idx="1669">
                  <c:v>0.66759999999999997</c:v>
                </c:pt>
                <c:pt idx="1670">
                  <c:v>0.66799999999999993</c:v>
                </c:pt>
                <c:pt idx="1671">
                  <c:v>0.66839999999999999</c:v>
                </c:pt>
                <c:pt idx="1672">
                  <c:v>0.66879999999999995</c:v>
                </c:pt>
                <c:pt idx="1673">
                  <c:v>0.66920000000000002</c:v>
                </c:pt>
                <c:pt idx="1674">
                  <c:v>0.66959999999999997</c:v>
                </c:pt>
                <c:pt idx="1675">
                  <c:v>0.67</c:v>
                </c:pt>
                <c:pt idx="1676">
                  <c:v>0.6704</c:v>
                </c:pt>
                <c:pt idx="1677">
                  <c:v>0.67080000000000006</c:v>
                </c:pt>
                <c:pt idx="1678">
                  <c:v>0.67120000000000002</c:v>
                </c:pt>
                <c:pt idx="1679">
                  <c:v>0.67159999999999997</c:v>
                </c:pt>
                <c:pt idx="1680">
                  <c:v>0.67199999999999993</c:v>
                </c:pt>
                <c:pt idx="1681">
                  <c:v>0.6724</c:v>
                </c:pt>
                <c:pt idx="1682">
                  <c:v>0.67279999999999995</c:v>
                </c:pt>
                <c:pt idx="1683">
                  <c:v>0.67320000000000002</c:v>
                </c:pt>
                <c:pt idx="1684">
                  <c:v>0.67359999999999998</c:v>
                </c:pt>
                <c:pt idx="1685">
                  <c:v>0.67400000000000004</c:v>
                </c:pt>
                <c:pt idx="1686">
                  <c:v>0.6744</c:v>
                </c:pt>
                <c:pt idx="1687">
                  <c:v>0.67480000000000007</c:v>
                </c:pt>
                <c:pt idx="1688">
                  <c:v>0.67520000000000002</c:v>
                </c:pt>
                <c:pt idx="1689">
                  <c:v>0.67560000000000009</c:v>
                </c:pt>
                <c:pt idx="1690">
                  <c:v>0.67599999999999993</c:v>
                </c:pt>
                <c:pt idx="1691">
                  <c:v>0.6764</c:v>
                </c:pt>
                <c:pt idx="1692">
                  <c:v>0.67679999999999996</c:v>
                </c:pt>
                <c:pt idx="1693">
                  <c:v>0.67720000000000002</c:v>
                </c:pt>
                <c:pt idx="1694">
                  <c:v>0.67759999999999998</c:v>
                </c:pt>
                <c:pt idx="1695">
                  <c:v>0.67800000000000005</c:v>
                </c:pt>
                <c:pt idx="1696">
                  <c:v>0.6784</c:v>
                </c:pt>
                <c:pt idx="1697">
                  <c:v>0.67880000000000007</c:v>
                </c:pt>
                <c:pt idx="1698">
                  <c:v>0.67920000000000003</c:v>
                </c:pt>
                <c:pt idx="1699">
                  <c:v>0.67960000000000009</c:v>
                </c:pt>
                <c:pt idx="1700">
                  <c:v>0.68</c:v>
                </c:pt>
                <c:pt idx="1701">
                  <c:v>0.6804</c:v>
                </c:pt>
                <c:pt idx="1702">
                  <c:v>0.68079999999999996</c:v>
                </c:pt>
                <c:pt idx="1703">
                  <c:v>0.68119999999999992</c:v>
                </c:pt>
                <c:pt idx="1704">
                  <c:v>0.68159999999999998</c:v>
                </c:pt>
                <c:pt idx="1705">
                  <c:v>0.68199999999999994</c:v>
                </c:pt>
                <c:pt idx="1706">
                  <c:v>0.68240000000000001</c:v>
                </c:pt>
                <c:pt idx="1707">
                  <c:v>0.68279999999999996</c:v>
                </c:pt>
                <c:pt idx="1708">
                  <c:v>0.68320000000000003</c:v>
                </c:pt>
                <c:pt idx="1709">
                  <c:v>0.68359999999999999</c:v>
                </c:pt>
                <c:pt idx="1710">
                  <c:v>0.68400000000000005</c:v>
                </c:pt>
                <c:pt idx="1711">
                  <c:v>0.68440000000000001</c:v>
                </c:pt>
                <c:pt idx="1712">
                  <c:v>0.68479999999999996</c:v>
                </c:pt>
                <c:pt idx="1713">
                  <c:v>0.68519999999999992</c:v>
                </c:pt>
                <c:pt idx="1714">
                  <c:v>0.68559999999999999</c:v>
                </c:pt>
                <c:pt idx="1715">
                  <c:v>0.68599999999999994</c:v>
                </c:pt>
                <c:pt idx="1716">
                  <c:v>0.68640000000000001</c:v>
                </c:pt>
                <c:pt idx="1717">
                  <c:v>0.68679999999999997</c:v>
                </c:pt>
                <c:pt idx="1718">
                  <c:v>0.68720000000000003</c:v>
                </c:pt>
                <c:pt idx="1719">
                  <c:v>0.68759999999999999</c:v>
                </c:pt>
                <c:pt idx="1720">
                  <c:v>0.68800000000000006</c:v>
                </c:pt>
                <c:pt idx="1721">
                  <c:v>0.68840000000000001</c:v>
                </c:pt>
                <c:pt idx="1722">
                  <c:v>0.68880000000000008</c:v>
                </c:pt>
                <c:pt idx="1723">
                  <c:v>0.68919999999999992</c:v>
                </c:pt>
                <c:pt idx="1724">
                  <c:v>0.68959999999999999</c:v>
                </c:pt>
                <c:pt idx="1725">
                  <c:v>0.69</c:v>
                </c:pt>
                <c:pt idx="1726">
                  <c:v>0.69040000000000001</c:v>
                </c:pt>
                <c:pt idx="1727">
                  <c:v>0.69079999999999997</c:v>
                </c:pt>
                <c:pt idx="1728">
                  <c:v>0.69120000000000004</c:v>
                </c:pt>
                <c:pt idx="1729">
                  <c:v>0.69159999999999999</c:v>
                </c:pt>
                <c:pt idx="1730">
                  <c:v>0.69200000000000006</c:v>
                </c:pt>
                <c:pt idx="1731">
                  <c:v>0.69240000000000002</c:v>
                </c:pt>
                <c:pt idx="1732">
                  <c:v>0.69280000000000008</c:v>
                </c:pt>
                <c:pt idx="1733">
                  <c:v>0.69320000000000004</c:v>
                </c:pt>
                <c:pt idx="1734">
                  <c:v>0.69360000000000011</c:v>
                </c:pt>
                <c:pt idx="1735">
                  <c:v>0.69399999999999995</c:v>
                </c:pt>
                <c:pt idx="1736">
                  <c:v>0.69440000000000002</c:v>
                </c:pt>
                <c:pt idx="1737">
                  <c:v>0.69479999999999997</c:v>
                </c:pt>
                <c:pt idx="1738">
                  <c:v>0.69520000000000004</c:v>
                </c:pt>
                <c:pt idx="1739">
                  <c:v>0.6956</c:v>
                </c:pt>
                <c:pt idx="1740">
                  <c:v>0.69599999999999995</c:v>
                </c:pt>
                <c:pt idx="1741">
                  <c:v>0.69640000000000002</c:v>
                </c:pt>
                <c:pt idx="1742">
                  <c:v>0.69679999999999997</c:v>
                </c:pt>
                <c:pt idx="1743">
                  <c:v>0.69720000000000004</c:v>
                </c:pt>
                <c:pt idx="1744">
                  <c:v>0.6976</c:v>
                </c:pt>
                <c:pt idx="1745">
                  <c:v>0.69800000000000006</c:v>
                </c:pt>
                <c:pt idx="1746">
                  <c:v>0.69839999999999991</c:v>
                </c:pt>
                <c:pt idx="1747">
                  <c:v>0.69879999999999998</c:v>
                </c:pt>
                <c:pt idx="1748">
                  <c:v>0.69919999999999993</c:v>
                </c:pt>
                <c:pt idx="1749">
                  <c:v>0.6996</c:v>
                </c:pt>
                <c:pt idx="1750">
                  <c:v>0.7</c:v>
                </c:pt>
                <c:pt idx="1751">
                  <c:v>0.70040000000000002</c:v>
                </c:pt>
                <c:pt idx="1752">
                  <c:v>0.70079999999999998</c:v>
                </c:pt>
                <c:pt idx="1753">
                  <c:v>0.70120000000000005</c:v>
                </c:pt>
                <c:pt idx="1754">
                  <c:v>0.7016</c:v>
                </c:pt>
                <c:pt idx="1755">
                  <c:v>0.70200000000000007</c:v>
                </c:pt>
                <c:pt idx="1756">
                  <c:v>0.70240000000000002</c:v>
                </c:pt>
                <c:pt idx="1757">
                  <c:v>0.70279999999999998</c:v>
                </c:pt>
                <c:pt idx="1758">
                  <c:v>0.70319999999999994</c:v>
                </c:pt>
                <c:pt idx="1759">
                  <c:v>0.7036</c:v>
                </c:pt>
                <c:pt idx="1760">
                  <c:v>0.70399999999999996</c:v>
                </c:pt>
                <c:pt idx="1761">
                  <c:v>0.70440000000000003</c:v>
                </c:pt>
                <c:pt idx="1762">
                  <c:v>0.70479999999999998</c:v>
                </c:pt>
                <c:pt idx="1763">
                  <c:v>0.70520000000000005</c:v>
                </c:pt>
                <c:pt idx="1764">
                  <c:v>0.7056</c:v>
                </c:pt>
                <c:pt idx="1765">
                  <c:v>0.70600000000000007</c:v>
                </c:pt>
                <c:pt idx="1766">
                  <c:v>0.70640000000000003</c:v>
                </c:pt>
                <c:pt idx="1767">
                  <c:v>0.70680000000000009</c:v>
                </c:pt>
                <c:pt idx="1768">
                  <c:v>0.70719999999999994</c:v>
                </c:pt>
                <c:pt idx="1769">
                  <c:v>0.70760000000000001</c:v>
                </c:pt>
                <c:pt idx="1770">
                  <c:v>0.70799999999999996</c:v>
                </c:pt>
                <c:pt idx="1771">
                  <c:v>0.70840000000000003</c:v>
                </c:pt>
                <c:pt idx="1772">
                  <c:v>0.70879999999999999</c:v>
                </c:pt>
                <c:pt idx="1773">
                  <c:v>0.70920000000000005</c:v>
                </c:pt>
                <c:pt idx="1774">
                  <c:v>0.70960000000000001</c:v>
                </c:pt>
                <c:pt idx="1775">
                  <c:v>0.71</c:v>
                </c:pt>
                <c:pt idx="1776">
                  <c:v>0.71040000000000003</c:v>
                </c:pt>
                <c:pt idx="1777">
                  <c:v>0.71079999999999999</c:v>
                </c:pt>
                <c:pt idx="1778">
                  <c:v>0.71120000000000005</c:v>
                </c:pt>
                <c:pt idx="1779">
                  <c:v>0.7115999999999999</c:v>
                </c:pt>
                <c:pt idx="1780">
                  <c:v>0.71199999999999997</c:v>
                </c:pt>
                <c:pt idx="1781">
                  <c:v>0.71239999999999992</c:v>
                </c:pt>
                <c:pt idx="1782">
                  <c:v>0.71279999999999999</c:v>
                </c:pt>
                <c:pt idx="1783">
                  <c:v>0.71319999999999995</c:v>
                </c:pt>
                <c:pt idx="1784">
                  <c:v>0.71360000000000001</c:v>
                </c:pt>
                <c:pt idx="1785">
                  <c:v>0.71399999999999997</c:v>
                </c:pt>
                <c:pt idx="1786">
                  <c:v>0.71440000000000003</c:v>
                </c:pt>
                <c:pt idx="1787">
                  <c:v>0.71479999999999999</c:v>
                </c:pt>
                <c:pt idx="1788">
                  <c:v>0.71520000000000006</c:v>
                </c:pt>
                <c:pt idx="1789">
                  <c:v>0.71560000000000001</c:v>
                </c:pt>
                <c:pt idx="1790">
                  <c:v>0.71599999999999997</c:v>
                </c:pt>
                <c:pt idx="1791">
                  <c:v>0.71639999999999993</c:v>
                </c:pt>
                <c:pt idx="1792">
                  <c:v>0.71679999999999999</c:v>
                </c:pt>
                <c:pt idx="1793">
                  <c:v>0.71719999999999995</c:v>
                </c:pt>
                <c:pt idx="1794">
                  <c:v>0.71760000000000002</c:v>
                </c:pt>
                <c:pt idx="1795">
                  <c:v>0.71799999999999997</c:v>
                </c:pt>
                <c:pt idx="1796">
                  <c:v>0.71840000000000004</c:v>
                </c:pt>
                <c:pt idx="1797">
                  <c:v>0.71879999999999999</c:v>
                </c:pt>
                <c:pt idx="1798">
                  <c:v>0.71920000000000006</c:v>
                </c:pt>
                <c:pt idx="1799">
                  <c:v>0.71960000000000002</c:v>
                </c:pt>
                <c:pt idx="1800">
                  <c:v>0.72000000000000008</c:v>
                </c:pt>
                <c:pt idx="1801">
                  <c:v>0.72039999999999993</c:v>
                </c:pt>
                <c:pt idx="1802">
                  <c:v>0.7208</c:v>
                </c:pt>
                <c:pt idx="1803">
                  <c:v>0.72119999999999995</c:v>
                </c:pt>
                <c:pt idx="1804">
                  <c:v>0.72160000000000002</c:v>
                </c:pt>
                <c:pt idx="1805">
                  <c:v>0.72199999999999998</c:v>
                </c:pt>
                <c:pt idx="1806">
                  <c:v>0.72240000000000004</c:v>
                </c:pt>
                <c:pt idx="1807">
                  <c:v>0.7228</c:v>
                </c:pt>
                <c:pt idx="1808">
                  <c:v>0.72320000000000007</c:v>
                </c:pt>
                <c:pt idx="1809">
                  <c:v>0.72360000000000002</c:v>
                </c:pt>
                <c:pt idx="1810">
                  <c:v>0.72400000000000009</c:v>
                </c:pt>
                <c:pt idx="1811">
                  <c:v>0.72440000000000004</c:v>
                </c:pt>
                <c:pt idx="1812">
                  <c:v>0.7248</c:v>
                </c:pt>
                <c:pt idx="1813">
                  <c:v>0.72519999999999996</c:v>
                </c:pt>
                <c:pt idx="1814">
                  <c:v>0.72559999999999991</c:v>
                </c:pt>
                <c:pt idx="1815">
                  <c:v>0.72599999999999998</c:v>
                </c:pt>
                <c:pt idx="1816">
                  <c:v>0.72639999999999993</c:v>
                </c:pt>
                <c:pt idx="1817">
                  <c:v>0.7268</c:v>
                </c:pt>
                <c:pt idx="1818">
                  <c:v>0.72719999999999996</c:v>
                </c:pt>
                <c:pt idx="1819">
                  <c:v>0.72760000000000002</c:v>
                </c:pt>
                <c:pt idx="1820">
                  <c:v>0.72799999999999998</c:v>
                </c:pt>
                <c:pt idx="1821">
                  <c:v>0.72840000000000005</c:v>
                </c:pt>
                <c:pt idx="1822">
                  <c:v>0.7288</c:v>
                </c:pt>
                <c:pt idx="1823">
                  <c:v>0.72920000000000007</c:v>
                </c:pt>
                <c:pt idx="1824">
                  <c:v>0.72959999999999992</c:v>
                </c:pt>
                <c:pt idx="1825">
                  <c:v>0.73</c:v>
                </c:pt>
                <c:pt idx="1826">
                  <c:v>0.73039999999999994</c:v>
                </c:pt>
                <c:pt idx="1827">
                  <c:v>0.73080000000000001</c:v>
                </c:pt>
                <c:pt idx="1828">
                  <c:v>0.73119999999999996</c:v>
                </c:pt>
                <c:pt idx="1829">
                  <c:v>0.73160000000000003</c:v>
                </c:pt>
                <c:pt idx="1830">
                  <c:v>0.73199999999999998</c:v>
                </c:pt>
                <c:pt idx="1831">
                  <c:v>0.73240000000000005</c:v>
                </c:pt>
                <c:pt idx="1832">
                  <c:v>0.73280000000000001</c:v>
                </c:pt>
                <c:pt idx="1833">
                  <c:v>0.73320000000000007</c:v>
                </c:pt>
                <c:pt idx="1834">
                  <c:v>0.73360000000000003</c:v>
                </c:pt>
                <c:pt idx="1835">
                  <c:v>0.73399999999999999</c:v>
                </c:pt>
                <c:pt idx="1836">
                  <c:v>0.73439999999999994</c:v>
                </c:pt>
                <c:pt idx="1837">
                  <c:v>0.73480000000000001</c:v>
                </c:pt>
                <c:pt idx="1838">
                  <c:v>0.73519999999999996</c:v>
                </c:pt>
                <c:pt idx="1839">
                  <c:v>0.73560000000000003</c:v>
                </c:pt>
                <c:pt idx="1840">
                  <c:v>0.73599999999999999</c:v>
                </c:pt>
                <c:pt idx="1841">
                  <c:v>0.73640000000000005</c:v>
                </c:pt>
                <c:pt idx="1842">
                  <c:v>0.73680000000000001</c:v>
                </c:pt>
                <c:pt idx="1843">
                  <c:v>0.73720000000000008</c:v>
                </c:pt>
                <c:pt idx="1844">
                  <c:v>0.73760000000000003</c:v>
                </c:pt>
                <c:pt idx="1845">
                  <c:v>0.7380000000000001</c:v>
                </c:pt>
                <c:pt idx="1846">
                  <c:v>0.73839999999999995</c:v>
                </c:pt>
                <c:pt idx="1847">
                  <c:v>0.73880000000000001</c:v>
                </c:pt>
                <c:pt idx="1848">
                  <c:v>0.73919999999999997</c:v>
                </c:pt>
                <c:pt idx="1849">
                  <c:v>0.73960000000000004</c:v>
                </c:pt>
                <c:pt idx="1850">
                  <c:v>0.74</c:v>
                </c:pt>
                <c:pt idx="1851">
                  <c:v>0.74039999999999995</c:v>
                </c:pt>
                <c:pt idx="1852">
                  <c:v>0.74080000000000001</c:v>
                </c:pt>
                <c:pt idx="1853">
                  <c:v>0.74119999999999997</c:v>
                </c:pt>
                <c:pt idx="1854">
                  <c:v>0.74160000000000004</c:v>
                </c:pt>
                <c:pt idx="1855">
                  <c:v>0.74199999999999999</c:v>
                </c:pt>
                <c:pt idx="1856">
                  <c:v>0.74240000000000006</c:v>
                </c:pt>
                <c:pt idx="1857">
                  <c:v>0.7427999999999999</c:v>
                </c:pt>
                <c:pt idx="1858">
                  <c:v>0.74319999999999997</c:v>
                </c:pt>
                <c:pt idx="1859">
                  <c:v>0.74359999999999993</c:v>
                </c:pt>
                <c:pt idx="1860">
                  <c:v>0.74399999999999999</c:v>
                </c:pt>
                <c:pt idx="1861">
                  <c:v>0.74439999999999995</c:v>
                </c:pt>
                <c:pt idx="1862">
                  <c:v>0.74480000000000002</c:v>
                </c:pt>
                <c:pt idx="1863">
                  <c:v>0.74519999999999997</c:v>
                </c:pt>
                <c:pt idx="1864">
                  <c:v>0.74560000000000004</c:v>
                </c:pt>
                <c:pt idx="1865">
                  <c:v>0.746</c:v>
                </c:pt>
                <c:pt idx="1866">
                  <c:v>0.74640000000000006</c:v>
                </c:pt>
                <c:pt idx="1867">
                  <c:v>0.74680000000000002</c:v>
                </c:pt>
                <c:pt idx="1868">
                  <c:v>0.74719999999999998</c:v>
                </c:pt>
                <c:pt idx="1869">
                  <c:v>0.74759999999999993</c:v>
                </c:pt>
                <c:pt idx="1870">
                  <c:v>0.748</c:v>
                </c:pt>
                <c:pt idx="1871">
                  <c:v>0.74839999999999995</c:v>
                </c:pt>
                <c:pt idx="1872">
                  <c:v>0.74880000000000002</c:v>
                </c:pt>
                <c:pt idx="1873">
                  <c:v>0.74919999999999998</c:v>
                </c:pt>
                <c:pt idx="1874">
                  <c:v>0.74960000000000004</c:v>
                </c:pt>
                <c:pt idx="1875">
                  <c:v>0.75</c:v>
                </c:pt>
                <c:pt idx="1876">
                  <c:v>0.75040000000000007</c:v>
                </c:pt>
                <c:pt idx="1877">
                  <c:v>0.75080000000000002</c:v>
                </c:pt>
                <c:pt idx="1878">
                  <c:v>0.75120000000000009</c:v>
                </c:pt>
                <c:pt idx="1879">
                  <c:v>0.75159999999999993</c:v>
                </c:pt>
                <c:pt idx="1880">
                  <c:v>0.752</c:v>
                </c:pt>
                <c:pt idx="1881">
                  <c:v>0.75239999999999996</c:v>
                </c:pt>
                <c:pt idx="1882">
                  <c:v>0.75280000000000002</c:v>
                </c:pt>
                <c:pt idx="1883">
                  <c:v>0.75319999999999998</c:v>
                </c:pt>
                <c:pt idx="1884">
                  <c:v>0.75360000000000005</c:v>
                </c:pt>
                <c:pt idx="1885">
                  <c:v>0.754</c:v>
                </c:pt>
                <c:pt idx="1886">
                  <c:v>0.75439999999999996</c:v>
                </c:pt>
                <c:pt idx="1887">
                  <c:v>0.75480000000000003</c:v>
                </c:pt>
                <c:pt idx="1888">
                  <c:v>0.75519999999999998</c:v>
                </c:pt>
                <c:pt idx="1889">
                  <c:v>0.75560000000000005</c:v>
                </c:pt>
                <c:pt idx="1890">
                  <c:v>0.75600000000000001</c:v>
                </c:pt>
                <c:pt idx="1891">
                  <c:v>0.75639999999999996</c:v>
                </c:pt>
                <c:pt idx="1892">
                  <c:v>0.75679999999999992</c:v>
                </c:pt>
                <c:pt idx="1893">
                  <c:v>0.75719999999999998</c:v>
                </c:pt>
                <c:pt idx="1894">
                  <c:v>0.75759999999999994</c:v>
                </c:pt>
                <c:pt idx="1895">
                  <c:v>0.75800000000000001</c:v>
                </c:pt>
                <c:pt idx="1896">
                  <c:v>0.75839999999999996</c:v>
                </c:pt>
                <c:pt idx="1897">
                  <c:v>0.75880000000000003</c:v>
                </c:pt>
                <c:pt idx="1898">
                  <c:v>0.75919999999999999</c:v>
                </c:pt>
                <c:pt idx="1899">
                  <c:v>0.75960000000000005</c:v>
                </c:pt>
                <c:pt idx="1900">
                  <c:v>0.76</c:v>
                </c:pt>
                <c:pt idx="1901">
                  <c:v>0.76040000000000008</c:v>
                </c:pt>
                <c:pt idx="1902">
                  <c:v>0.76079999999999992</c:v>
                </c:pt>
                <c:pt idx="1903">
                  <c:v>0.76119999999999999</c:v>
                </c:pt>
                <c:pt idx="1904">
                  <c:v>0.76159999999999994</c:v>
                </c:pt>
                <c:pt idx="1905">
                  <c:v>0.76200000000000001</c:v>
                </c:pt>
                <c:pt idx="1906">
                  <c:v>0.76239999999999997</c:v>
                </c:pt>
                <c:pt idx="1907">
                  <c:v>0.76280000000000003</c:v>
                </c:pt>
                <c:pt idx="1908">
                  <c:v>0.76319999999999999</c:v>
                </c:pt>
                <c:pt idx="1909">
                  <c:v>0.76360000000000006</c:v>
                </c:pt>
                <c:pt idx="1910">
                  <c:v>0.76400000000000001</c:v>
                </c:pt>
                <c:pt idx="1911">
                  <c:v>0.76440000000000008</c:v>
                </c:pt>
                <c:pt idx="1912">
                  <c:v>0.76480000000000004</c:v>
                </c:pt>
                <c:pt idx="1913">
                  <c:v>0.76519999999999999</c:v>
                </c:pt>
                <c:pt idx="1914">
                  <c:v>0.76559999999999995</c:v>
                </c:pt>
                <c:pt idx="1915">
                  <c:v>0.76600000000000001</c:v>
                </c:pt>
                <c:pt idx="1916">
                  <c:v>0.76639999999999997</c:v>
                </c:pt>
                <c:pt idx="1917">
                  <c:v>0.76680000000000004</c:v>
                </c:pt>
                <c:pt idx="1918">
                  <c:v>0.76719999999999999</c:v>
                </c:pt>
                <c:pt idx="1919">
                  <c:v>0.76760000000000006</c:v>
                </c:pt>
                <c:pt idx="1920">
                  <c:v>0.76800000000000002</c:v>
                </c:pt>
                <c:pt idx="1921">
                  <c:v>0.76840000000000008</c:v>
                </c:pt>
                <c:pt idx="1922">
                  <c:v>0.76880000000000004</c:v>
                </c:pt>
                <c:pt idx="1923">
                  <c:v>0.76919999999999999</c:v>
                </c:pt>
                <c:pt idx="1924">
                  <c:v>0.76959999999999995</c:v>
                </c:pt>
                <c:pt idx="1925">
                  <c:v>0.76999999999999991</c:v>
                </c:pt>
                <c:pt idx="1926">
                  <c:v>0.77039999999999997</c:v>
                </c:pt>
                <c:pt idx="1927">
                  <c:v>0.77079999999999993</c:v>
                </c:pt>
                <c:pt idx="1928">
                  <c:v>0.7712</c:v>
                </c:pt>
                <c:pt idx="1929">
                  <c:v>0.77159999999999995</c:v>
                </c:pt>
                <c:pt idx="1930">
                  <c:v>0.77200000000000002</c:v>
                </c:pt>
                <c:pt idx="1931">
                  <c:v>0.77239999999999998</c:v>
                </c:pt>
                <c:pt idx="1932">
                  <c:v>0.77280000000000004</c:v>
                </c:pt>
                <c:pt idx="1933">
                  <c:v>0.7732</c:v>
                </c:pt>
                <c:pt idx="1934">
                  <c:v>0.77360000000000007</c:v>
                </c:pt>
                <c:pt idx="1935">
                  <c:v>0.77399999999999991</c:v>
                </c:pt>
                <c:pt idx="1936">
                  <c:v>0.77439999999999998</c:v>
                </c:pt>
                <c:pt idx="1937">
                  <c:v>0.77479999999999993</c:v>
                </c:pt>
                <c:pt idx="1938">
                  <c:v>0.7752</c:v>
                </c:pt>
                <c:pt idx="1939">
                  <c:v>0.77559999999999996</c:v>
                </c:pt>
                <c:pt idx="1940">
                  <c:v>0.77600000000000002</c:v>
                </c:pt>
                <c:pt idx="1941">
                  <c:v>0.77639999999999998</c:v>
                </c:pt>
                <c:pt idx="1942">
                  <c:v>0.77680000000000005</c:v>
                </c:pt>
                <c:pt idx="1943">
                  <c:v>0.7772</c:v>
                </c:pt>
                <c:pt idx="1944">
                  <c:v>0.77760000000000007</c:v>
                </c:pt>
                <c:pt idx="1945">
                  <c:v>0.77800000000000002</c:v>
                </c:pt>
                <c:pt idx="1946">
                  <c:v>0.77839999999999998</c:v>
                </c:pt>
                <c:pt idx="1947">
                  <c:v>0.77879999999999994</c:v>
                </c:pt>
                <c:pt idx="1948">
                  <c:v>0.7792</c:v>
                </c:pt>
                <c:pt idx="1949">
                  <c:v>0.77959999999999996</c:v>
                </c:pt>
                <c:pt idx="1950">
                  <c:v>0.78</c:v>
                </c:pt>
                <c:pt idx="1951">
                  <c:v>0.78039999999999998</c:v>
                </c:pt>
                <c:pt idx="1952">
                  <c:v>0.78080000000000005</c:v>
                </c:pt>
                <c:pt idx="1953">
                  <c:v>0.78120000000000001</c:v>
                </c:pt>
                <c:pt idx="1954">
                  <c:v>0.78160000000000007</c:v>
                </c:pt>
                <c:pt idx="1955">
                  <c:v>0.78200000000000003</c:v>
                </c:pt>
                <c:pt idx="1956">
                  <c:v>0.7824000000000001</c:v>
                </c:pt>
                <c:pt idx="1957">
                  <c:v>0.78280000000000005</c:v>
                </c:pt>
                <c:pt idx="1958">
                  <c:v>0.78320000000000001</c:v>
                </c:pt>
                <c:pt idx="1959">
                  <c:v>0.78359999999999996</c:v>
                </c:pt>
                <c:pt idx="1960">
                  <c:v>0.78400000000000003</c:v>
                </c:pt>
                <c:pt idx="1961">
                  <c:v>0.78439999999999999</c:v>
                </c:pt>
                <c:pt idx="1962">
                  <c:v>0.78479999999999994</c:v>
                </c:pt>
                <c:pt idx="1963">
                  <c:v>0.78520000000000001</c:v>
                </c:pt>
                <c:pt idx="1964">
                  <c:v>0.78559999999999997</c:v>
                </c:pt>
                <c:pt idx="1965">
                  <c:v>0.78600000000000003</c:v>
                </c:pt>
                <c:pt idx="1966">
                  <c:v>0.78639999999999999</c:v>
                </c:pt>
                <c:pt idx="1967">
                  <c:v>0.78680000000000005</c:v>
                </c:pt>
                <c:pt idx="1968">
                  <c:v>0.78720000000000001</c:v>
                </c:pt>
                <c:pt idx="1969">
                  <c:v>0.78759999999999997</c:v>
                </c:pt>
                <c:pt idx="1970">
                  <c:v>0.78799999999999992</c:v>
                </c:pt>
                <c:pt idx="1971">
                  <c:v>0.78839999999999999</c:v>
                </c:pt>
                <c:pt idx="1972">
                  <c:v>0.78879999999999995</c:v>
                </c:pt>
                <c:pt idx="1973">
                  <c:v>0.78920000000000001</c:v>
                </c:pt>
                <c:pt idx="1974">
                  <c:v>0.78959999999999997</c:v>
                </c:pt>
                <c:pt idx="1975">
                  <c:v>0.79</c:v>
                </c:pt>
                <c:pt idx="1976">
                  <c:v>0.79039999999999999</c:v>
                </c:pt>
                <c:pt idx="1977">
                  <c:v>0.79080000000000006</c:v>
                </c:pt>
                <c:pt idx="1978">
                  <c:v>0.79120000000000001</c:v>
                </c:pt>
                <c:pt idx="1979">
                  <c:v>0.79160000000000008</c:v>
                </c:pt>
                <c:pt idx="1980">
                  <c:v>0.79199999999999993</c:v>
                </c:pt>
                <c:pt idx="1981">
                  <c:v>0.79239999999999999</c:v>
                </c:pt>
                <c:pt idx="1982">
                  <c:v>0.79279999999999995</c:v>
                </c:pt>
                <c:pt idx="1983">
                  <c:v>0.79320000000000002</c:v>
                </c:pt>
                <c:pt idx="1984">
                  <c:v>0.79359999999999997</c:v>
                </c:pt>
                <c:pt idx="1985">
                  <c:v>0.79400000000000004</c:v>
                </c:pt>
                <c:pt idx="1986">
                  <c:v>0.7944</c:v>
                </c:pt>
                <c:pt idx="1987">
                  <c:v>0.79480000000000006</c:v>
                </c:pt>
                <c:pt idx="1988">
                  <c:v>0.79520000000000002</c:v>
                </c:pt>
                <c:pt idx="1989">
                  <c:v>0.79560000000000008</c:v>
                </c:pt>
                <c:pt idx="1990">
                  <c:v>0.79600000000000004</c:v>
                </c:pt>
                <c:pt idx="1991">
                  <c:v>0.7964</c:v>
                </c:pt>
                <c:pt idx="1992">
                  <c:v>0.79679999999999995</c:v>
                </c:pt>
                <c:pt idx="1993">
                  <c:v>0.79720000000000002</c:v>
                </c:pt>
                <c:pt idx="1994">
                  <c:v>0.79759999999999998</c:v>
                </c:pt>
                <c:pt idx="1995">
                  <c:v>0.79800000000000004</c:v>
                </c:pt>
                <c:pt idx="1996">
                  <c:v>0.7984</c:v>
                </c:pt>
                <c:pt idx="1997">
                  <c:v>0.79879999999999995</c:v>
                </c:pt>
                <c:pt idx="1998">
                  <c:v>0.79920000000000002</c:v>
                </c:pt>
                <c:pt idx="1999">
                  <c:v>0.79959999999999998</c:v>
                </c:pt>
                <c:pt idx="2000">
                  <c:v>0.8</c:v>
                </c:pt>
                <c:pt idx="2001">
                  <c:v>0.8004</c:v>
                </c:pt>
                <c:pt idx="2002">
                  <c:v>0.80079999999999996</c:v>
                </c:pt>
                <c:pt idx="2003">
                  <c:v>0.80119999999999991</c:v>
                </c:pt>
                <c:pt idx="2004">
                  <c:v>0.80159999999999998</c:v>
                </c:pt>
                <c:pt idx="2005">
                  <c:v>0.80199999999999994</c:v>
                </c:pt>
                <c:pt idx="2006">
                  <c:v>0.8024</c:v>
                </c:pt>
                <c:pt idx="2007">
                  <c:v>0.80279999999999996</c:v>
                </c:pt>
                <c:pt idx="2008">
                  <c:v>0.80320000000000003</c:v>
                </c:pt>
                <c:pt idx="2009">
                  <c:v>0.80359999999999998</c:v>
                </c:pt>
                <c:pt idx="2010">
                  <c:v>0.80400000000000005</c:v>
                </c:pt>
                <c:pt idx="2011">
                  <c:v>0.8044</c:v>
                </c:pt>
                <c:pt idx="2012">
                  <c:v>0.80480000000000007</c:v>
                </c:pt>
                <c:pt idx="2013">
                  <c:v>0.80519999999999992</c:v>
                </c:pt>
                <c:pt idx="2014">
                  <c:v>0.80559999999999998</c:v>
                </c:pt>
                <c:pt idx="2015">
                  <c:v>0.80599999999999994</c:v>
                </c:pt>
                <c:pt idx="2016">
                  <c:v>0.80640000000000001</c:v>
                </c:pt>
                <c:pt idx="2017">
                  <c:v>0.80679999999999996</c:v>
                </c:pt>
                <c:pt idx="2018">
                  <c:v>0.80720000000000003</c:v>
                </c:pt>
                <c:pt idx="2019">
                  <c:v>0.80759999999999998</c:v>
                </c:pt>
                <c:pt idx="2020">
                  <c:v>0.80800000000000005</c:v>
                </c:pt>
                <c:pt idx="2021">
                  <c:v>0.80840000000000001</c:v>
                </c:pt>
                <c:pt idx="2022">
                  <c:v>0.80880000000000007</c:v>
                </c:pt>
                <c:pt idx="2023">
                  <c:v>0.80920000000000003</c:v>
                </c:pt>
                <c:pt idx="2024">
                  <c:v>0.80959999999999999</c:v>
                </c:pt>
                <c:pt idx="2025">
                  <c:v>0.80999999999999994</c:v>
                </c:pt>
                <c:pt idx="2026">
                  <c:v>0.81040000000000001</c:v>
                </c:pt>
                <c:pt idx="2027">
                  <c:v>0.81079999999999997</c:v>
                </c:pt>
                <c:pt idx="2028">
                  <c:v>0.81120000000000003</c:v>
                </c:pt>
                <c:pt idx="2029">
                  <c:v>0.81159999999999999</c:v>
                </c:pt>
                <c:pt idx="2030">
                  <c:v>0.81200000000000006</c:v>
                </c:pt>
                <c:pt idx="2031">
                  <c:v>0.81240000000000001</c:v>
                </c:pt>
                <c:pt idx="2032">
                  <c:v>0.81280000000000008</c:v>
                </c:pt>
                <c:pt idx="2033">
                  <c:v>0.81320000000000003</c:v>
                </c:pt>
                <c:pt idx="2034">
                  <c:v>0.81359999999999999</c:v>
                </c:pt>
                <c:pt idx="2035">
                  <c:v>0.81400000000000006</c:v>
                </c:pt>
                <c:pt idx="2036">
                  <c:v>0.8143999999999999</c:v>
                </c:pt>
                <c:pt idx="2037">
                  <c:v>0.81479999999999997</c:v>
                </c:pt>
                <c:pt idx="2038">
                  <c:v>0.81519999999999992</c:v>
                </c:pt>
                <c:pt idx="2039">
                  <c:v>0.81559999999999999</c:v>
                </c:pt>
                <c:pt idx="2040">
                  <c:v>0.81599999999999995</c:v>
                </c:pt>
                <c:pt idx="2041">
                  <c:v>0.81640000000000001</c:v>
                </c:pt>
                <c:pt idx="2042">
                  <c:v>0.81679999999999997</c:v>
                </c:pt>
                <c:pt idx="2043">
                  <c:v>0.81720000000000004</c:v>
                </c:pt>
                <c:pt idx="2044">
                  <c:v>0.81759999999999999</c:v>
                </c:pt>
                <c:pt idx="2045">
                  <c:v>0.81800000000000006</c:v>
                </c:pt>
                <c:pt idx="2046">
                  <c:v>0.81840000000000002</c:v>
                </c:pt>
                <c:pt idx="2047">
                  <c:v>0.81879999999999997</c:v>
                </c:pt>
                <c:pt idx="2048">
                  <c:v>0.81919999999999993</c:v>
                </c:pt>
                <c:pt idx="2049">
                  <c:v>0.8196</c:v>
                </c:pt>
                <c:pt idx="2050">
                  <c:v>0.82</c:v>
                </c:pt>
                <c:pt idx="2051">
                  <c:v>0.82040000000000002</c:v>
                </c:pt>
                <c:pt idx="2052">
                  <c:v>0.82079999999999997</c:v>
                </c:pt>
                <c:pt idx="2053">
                  <c:v>0.82120000000000004</c:v>
                </c:pt>
                <c:pt idx="2054">
                  <c:v>0.8216</c:v>
                </c:pt>
                <c:pt idx="2055">
                  <c:v>0.82200000000000006</c:v>
                </c:pt>
                <c:pt idx="2056">
                  <c:v>0.82240000000000002</c:v>
                </c:pt>
                <c:pt idx="2057">
                  <c:v>0.82280000000000009</c:v>
                </c:pt>
                <c:pt idx="2058">
                  <c:v>0.82319999999999993</c:v>
                </c:pt>
                <c:pt idx="2059">
                  <c:v>0.8236</c:v>
                </c:pt>
                <c:pt idx="2060">
                  <c:v>0.82399999999999995</c:v>
                </c:pt>
                <c:pt idx="2061">
                  <c:v>0.82440000000000002</c:v>
                </c:pt>
                <c:pt idx="2062">
                  <c:v>0.82479999999999998</c:v>
                </c:pt>
                <c:pt idx="2063">
                  <c:v>0.82520000000000004</c:v>
                </c:pt>
                <c:pt idx="2064">
                  <c:v>0.8256</c:v>
                </c:pt>
                <c:pt idx="2065">
                  <c:v>0.82600000000000007</c:v>
                </c:pt>
                <c:pt idx="2066">
                  <c:v>0.82640000000000002</c:v>
                </c:pt>
                <c:pt idx="2067">
                  <c:v>0.82680000000000009</c:v>
                </c:pt>
                <c:pt idx="2068">
                  <c:v>0.82720000000000005</c:v>
                </c:pt>
                <c:pt idx="2069">
                  <c:v>0.8276</c:v>
                </c:pt>
                <c:pt idx="2070">
                  <c:v>0.82799999999999996</c:v>
                </c:pt>
                <c:pt idx="2071">
                  <c:v>0.82840000000000003</c:v>
                </c:pt>
                <c:pt idx="2072">
                  <c:v>0.82879999999999998</c:v>
                </c:pt>
                <c:pt idx="2073">
                  <c:v>0.82919999999999994</c:v>
                </c:pt>
                <c:pt idx="2074">
                  <c:v>0.8296</c:v>
                </c:pt>
                <c:pt idx="2075">
                  <c:v>0.83</c:v>
                </c:pt>
                <c:pt idx="2076">
                  <c:v>0.83040000000000003</c:v>
                </c:pt>
                <c:pt idx="2077">
                  <c:v>0.83079999999999998</c:v>
                </c:pt>
                <c:pt idx="2078">
                  <c:v>0.83120000000000005</c:v>
                </c:pt>
                <c:pt idx="2079">
                  <c:v>0.83160000000000001</c:v>
                </c:pt>
                <c:pt idx="2080">
                  <c:v>0.83199999999999996</c:v>
                </c:pt>
                <c:pt idx="2081">
                  <c:v>0.83239999999999992</c:v>
                </c:pt>
                <c:pt idx="2082">
                  <c:v>0.83279999999999998</c:v>
                </c:pt>
                <c:pt idx="2083">
                  <c:v>0.83319999999999994</c:v>
                </c:pt>
                <c:pt idx="2084">
                  <c:v>0.83360000000000001</c:v>
                </c:pt>
                <c:pt idx="2085">
                  <c:v>0.83399999999999996</c:v>
                </c:pt>
                <c:pt idx="2086">
                  <c:v>0.83440000000000003</c:v>
                </c:pt>
                <c:pt idx="2087">
                  <c:v>0.83479999999999999</c:v>
                </c:pt>
                <c:pt idx="2088">
                  <c:v>0.83520000000000005</c:v>
                </c:pt>
                <c:pt idx="2089">
                  <c:v>0.83560000000000001</c:v>
                </c:pt>
                <c:pt idx="2090">
                  <c:v>0.83600000000000008</c:v>
                </c:pt>
                <c:pt idx="2091">
                  <c:v>0.83639999999999992</c:v>
                </c:pt>
                <c:pt idx="2092">
                  <c:v>0.83679999999999999</c:v>
                </c:pt>
                <c:pt idx="2093">
                  <c:v>0.83719999999999994</c:v>
                </c:pt>
                <c:pt idx="2094">
                  <c:v>0.83760000000000001</c:v>
                </c:pt>
                <c:pt idx="2095">
                  <c:v>0.83799999999999997</c:v>
                </c:pt>
                <c:pt idx="2096">
                  <c:v>0.83840000000000003</c:v>
                </c:pt>
                <c:pt idx="2097">
                  <c:v>0.83879999999999999</c:v>
                </c:pt>
                <c:pt idx="2098">
                  <c:v>0.83920000000000006</c:v>
                </c:pt>
                <c:pt idx="2099">
                  <c:v>0.83960000000000001</c:v>
                </c:pt>
                <c:pt idx="2100">
                  <c:v>0.84000000000000008</c:v>
                </c:pt>
                <c:pt idx="2101">
                  <c:v>0.84040000000000004</c:v>
                </c:pt>
                <c:pt idx="2102">
                  <c:v>0.84079999999999999</c:v>
                </c:pt>
                <c:pt idx="2103">
                  <c:v>0.84119999999999995</c:v>
                </c:pt>
                <c:pt idx="2104">
                  <c:v>0.84160000000000001</c:v>
                </c:pt>
                <c:pt idx="2105">
                  <c:v>0.84199999999999997</c:v>
                </c:pt>
                <c:pt idx="2106">
                  <c:v>0.84240000000000004</c:v>
                </c:pt>
                <c:pt idx="2107">
                  <c:v>0.84279999999999999</c:v>
                </c:pt>
                <c:pt idx="2108">
                  <c:v>0.84319999999999995</c:v>
                </c:pt>
                <c:pt idx="2109">
                  <c:v>0.84360000000000002</c:v>
                </c:pt>
                <c:pt idx="2110">
                  <c:v>0.84399999999999997</c:v>
                </c:pt>
                <c:pt idx="2111">
                  <c:v>0.84440000000000004</c:v>
                </c:pt>
                <c:pt idx="2112">
                  <c:v>0.8448</c:v>
                </c:pt>
                <c:pt idx="2113">
                  <c:v>0.84520000000000006</c:v>
                </c:pt>
                <c:pt idx="2114">
                  <c:v>0.84559999999999991</c:v>
                </c:pt>
                <c:pt idx="2115">
                  <c:v>0.84599999999999997</c:v>
                </c:pt>
                <c:pt idx="2116">
                  <c:v>0.84639999999999993</c:v>
                </c:pt>
                <c:pt idx="2117">
                  <c:v>0.8468</c:v>
                </c:pt>
                <c:pt idx="2118">
                  <c:v>0.84719999999999995</c:v>
                </c:pt>
                <c:pt idx="2119">
                  <c:v>0.84760000000000002</c:v>
                </c:pt>
                <c:pt idx="2120">
                  <c:v>0.84799999999999998</c:v>
                </c:pt>
                <c:pt idx="2121">
                  <c:v>0.84840000000000004</c:v>
                </c:pt>
                <c:pt idx="2122">
                  <c:v>0.8488</c:v>
                </c:pt>
                <c:pt idx="2123">
                  <c:v>0.84920000000000007</c:v>
                </c:pt>
                <c:pt idx="2124">
                  <c:v>0.84960000000000002</c:v>
                </c:pt>
                <c:pt idx="2125">
                  <c:v>0.85</c:v>
                </c:pt>
                <c:pt idx="2126">
                  <c:v>0.85039999999999993</c:v>
                </c:pt>
                <c:pt idx="2127">
                  <c:v>0.8508</c:v>
                </c:pt>
                <c:pt idx="2128">
                  <c:v>0.85119999999999996</c:v>
                </c:pt>
                <c:pt idx="2129">
                  <c:v>0.85160000000000002</c:v>
                </c:pt>
                <c:pt idx="2130">
                  <c:v>0.85199999999999998</c:v>
                </c:pt>
                <c:pt idx="2131">
                  <c:v>0.85240000000000005</c:v>
                </c:pt>
                <c:pt idx="2132">
                  <c:v>0.8528</c:v>
                </c:pt>
                <c:pt idx="2133">
                  <c:v>0.85320000000000007</c:v>
                </c:pt>
                <c:pt idx="2134">
                  <c:v>0.85360000000000003</c:v>
                </c:pt>
                <c:pt idx="2135">
                  <c:v>0.85400000000000009</c:v>
                </c:pt>
                <c:pt idx="2136">
                  <c:v>0.85439999999999994</c:v>
                </c:pt>
                <c:pt idx="2137">
                  <c:v>0.8548</c:v>
                </c:pt>
                <c:pt idx="2138">
                  <c:v>0.85519999999999996</c:v>
                </c:pt>
                <c:pt idx="2139">
                  <c:v>0.85560000000000003</c:v>
                </c:pt>
                <c:pt idx="2140">
                  <c:v>0.85599999999999998</c:v>
                </c:pt>
                <c:pt idx="2141">
                  <c:v>0.85640000000000005</c:v>
                </c:pt>
                <c:pt idx="2142">
                  <c:v>0.85680000000000001</c:v>
                </c:pt>
                <c:pt idx="2143">
                  <c:v>0.85720000000000007</c:v>
                </c:pt>
                <c:pt idx="2144">
                  <c:v>0.85760000000000003</c:v>
                </c:pt>
                <c:pt idx="2145">
                  <c:v>0.85799999999999998</c:v>
                </c:pt>
                <c:pt idx="2146">
                  <c:v>0.85840000000000005</c:v>
                </c:pt>
                <c:pt idx="2147">
                  <c:v>0.8587999999999999</c:v>
                </c:pt>
                <c:pt idx="2148">
                  <c:v>0.85919999999999996</c:v>
                </c:pt>
                <c:pt idx="2149">
                  <c:v>0.85959999999999992</c:v>
                </c:pt>
                <c:pt idx="2150">
                  <c:v>0.86</c:v>
                </c:pt>
                <c:pt idx="2151">
                  <c:v>0.86039999999999994</c:v>
                </c:pt>
                <c:pt idx="2152">
                  <c:v>0.86080000000000001</c:v>
                </c:pt>
                <c:pt idx="2153">
                  <c:v>0.86119999999999997</c:v>
                </c:pt>
                <c:pt idx="2154">
                  <c:v>0.86160000000000003</c:v>
                </c:pt>
                <c:pt idx="2155">
                  <c:v>0.86199999999999999</c:v>
                </c:pt>
                <c:pt idx="2156">
                  <c:v>0.86240000000000006</c:v>
                </c:pt>
                <c:pt idx="2157">
                  <c:v>0.86280000000000001</c:v>
                </c:pt>
                <c:pt idx="2158">
                  <c:v>0.86319999999999997</c:v>
                </c:pt>
                <c:pt idx="2159">
                  <c:v>0.86359999999999992</c:v>
                </c:pt>
                <c:pt idx="2160">
                  <c:v>0.86399999999999999</c:v>
                </c:pt>
                <c:pt idx="2161">
                  <c:v>0.86439999999999995</c:v>
                </c:pt>
                <c:pt idx="2162">
                  <c:v>0.86480000000000001</c:v>
                </c:pt>
                <c:pt idx="2163">
                  <c:v>0.86519999999999997</c:v>
                </c:pt>
                <c:pt idx="2164">
                  <c:v>0.86560000000000004</c:v>
                </c:pt>
                <c:pt idx="2165">
                  <c:v>0.86599999999999999</c:v>
                </c:pt>
                <c:pt idx="2166">
                  <c:v>0.86640000000000006</c:v>
                </c:pt>
                <c:pt idx="2167">
                  <c:v>0.86680000000000001</c:v>
                </c:pt>
                <c:pt idx="2168">
                  <c:v>0.86720000000000008</c:v>
                </c:pt>
                <c:pt idx="2169">
                  <c:v>0.86759999999999993</c:v>
                </c:pt>
                <c:pt idx="2170">
                  <c:v>0.86799999999999999</c:v>
                </c:pt>
                <c:pt idx="2171">
                  <c:v>0.86839999999999995</c:v>
                </c:pt>
                <c:pt idx="2172">
                  <c:v>0.86880000000000002</c:v>
                </c:pt>
                <c:pt idx="2173">
                  <c:v>0.86919999999999997</c:v>
                </c:pt>
                <c:pt idx="2174">
                  <c:v>0.86960000000000004</c:v>
                </c:pt>
                <c:pt idx="2175">
                  <c:v>0.87</c:v>
                </c:pt>
                <c:pt idx="2176">
                  <c:v>0.87040000000000006</c:v>
                </c:pt>
                <c:pt idx="2177">
                  <c:v>0.87080000000000002</c:v>
                </c:pt>
                <c:pt idx="2178">
                  <c:v>0.87120000000000009</c:v>
                </c:pt>
                <c:pt idx="2179">
                  <c:v>0.87160000000000004</c:v>
                </c:pt>
                <c:pt idx="2180">
                  <c:v>0.87200000000000011</c:v>
                </c:pt>
                <c:pt idx="2181">
                  <c:v>0.87239999999999995</c:v>
                </c:pt>
                <c:pt idx="2182">
                  <c:v>0.87280000000000002</c:v>
                </c:pt>
                <c:pt idx="2183">
                  <c:v>0.87319999999999998</c:v>
                </c:pt>
                <c:pt idx="2184">
                  <c:v>0.87359999999999993</c:v>
                </c:pt>
                <c:pt idx="2185">
                  <c:v>0.874</c:v>
                </c:pt>
                <c:pt idx="2186">
                  <c:v>0.87439999999999996</c:v>
                </c:pt>
                <c:pt idx="2187">
                  <c:v>0.87480000000000002</c:v>
                </c:pt>
                <c:pt idx="2188">
                  <c:v>0.87519999999999998</c:v>
                </c:pt>
                <c:pt idx="2189">
                  <c:v>0.87560000000000004</c:v>
                </c:pt>
                <c:pt idx="2190">
                  <c:v>0.876</c:v>
                </c:pt>
                <c:pt idx="2191">
                  <c:v>0.87640000000000007</c:v>
                </c:pt>
                <c:pt idx="2192">
                  <c:v>0.87679999999999991</c:v>
                </c:pt>
                <c:pt idx="2193">
                  <c:v>0.87719999999999998</c:v>
                </c:pt>
                <c:pt idx="2194">
                  <c:v>0.87759999999999994</c:v>
                </c:pt>
                <c:pt idx="2195">
                  <c:v>0.878</c:v>
                </c:pt>
                <c:pt idx="2196">
                  <c:v>0.87839999999999996</c:v>
                </c:pt>
                <c:pt idx="2197">
                  <c:v>0.87880000000000003</c:v>
                </c:pt>
                <c:pt idx="2198">
                  <c:v>0.87919999999999998</c:v>
                </c:pt>
                <c:pt idx="2199">
                  <c:v>0.87960000000000005</c:v>
                </c:pt>
                <c:pt idx="2200">
                  <c:v>0.88</c:v>
                </c:pt>
                <c:pt idx="2201">
                  <c:v>0.88040000000000007</c:v>
                </c:pt>
                <c:pt idx="2202">
                  <c:v>0.88080000000000003</c:v>
                </c:pt>
                <c:pt idx="2203">
                  <c:v>0.88119999999999998</c:v>
                </c:pt>
                <c:pt idx="2204">
                  <c:v>0.88159999999999994</c:v>
                </c:pt>
                <c:pt idx="2205">
                  <c:v>0.88200000000000001</c:v>
                </c:pt>
                <c:pt idx="2206">
                  <c:v>0.88239999999999996</c:v>
                </c:pt>
                <c:pt idx="2207">
                  <c:v>0.88280000000000003</c:v>
                </c:pt>
                <c:pt idx="2208">
                  <c:v>0.88319999999999999</c:v>
                </c:pt>
                <c:pt idx="2209">
                  <c:v>0.88360000000000005</c:v>
                </c:pt>
                <c:pt idx="2210">
                  <c:v>0.88400000000000001</c:v>
                </c:pt>
                <c:pt idx="2211">
                  <c:v>0.88440000000000007</c:v>
                </c:pt>
                <c:pt idx="2212">
                  <c:v>0.88480000000000003</c:v>
                </c:pt>
                <c:pt idx="2213">
                  <c:v>0.8852000000000001</c:v>
                </c:pt>
                <c:pt idx="2214">
                  <c:v>0.88559999999999994</c:v>
                </c:pt>
                <c:pt idx="2215">
                  <c:v>0.88600000000000001</c:v>
                </c:pt>
                <c:pt idx="2216">
                  <c:v>0.88639999999999997</c:v>
                </c:pt>
                <c:pt idx="2217">
                  <c:v>0.88680000000000003</c:v>
                </c:pt>
                <c:pt idx="2218">
                  <c:v>0.88719999999999999</c:v>
                </c:pt>
                <c:pt idx="2219">
                  <c:v>0.88759999999999994</c:v>
                </c:pt>
                <c:pt idx="2220">
                  <c:v>0.88800000000000001</c:v>
                </c:pt>
                <c:pt idx="2221">
                  <c:v>0.88839999999999997</c:v>
                </c:pt>
                <c:pt idx="2222">
                  <c:v>0.88880000000000003</c:v>
                </c:pt>
                <c:pt idx="2223">
                  <c:v>0.88919999999999999</c:v>
                </c:pt>
                <c:pt idx="2224">
                  <c:v>0.88960000000000006</c:v>
                </c:pt>
                <c:pt idx="2225">
                  <c:v>0.8899999999999999</c:v>
                </c:pt>
                <c:pt idx="2226">
                  <c:v>0.89039999999999997</c:v>
                </c:pt>
                <c:pt idx="2227">
                  <c:v>0.89079999999999993</c:v>
                </c:pt>
                <c:pt idx="2228">
                  <c:v>0.89119999999999999</c:v>
                </c:pt>
                <c:pt idx="2229">
                  <c:v>0.89159999999999995</c:v>
                </c:pt>
              </c:numCache>
            </c:numRef>
          </c:xVal>
          <c:yVal>
            <c:numRef>
              <c:f>'Time of Arrival Spectra'!$AX$2:$AX$2231</c:f>
              <c:numCache>
                <c:formatCode>General</c:formatCode>
                <c:ptCount val="2230"/>
                <c:pt idx="0">
                  <c:v>0.11000000000000001</c:v>
                </c:pt>
                <c:pt idx="1">
                  <c:v>0.11000000000000001</c:v>
                </c:pt>
                <c:pt idx="2">
                  <c:v>0.11000000000000001</c:v>
                </c:pt>
                <c:pt idx="3">
                  <c:v>0.11000000000000001</c:v>
                </c:pt>
                <c:pt idx="4">
                  <c:v>0.11000000000000001</c:v>
                </c:pt>
                <c:pt idx="5">
                  <c:v>0.11000000000000001</c:v>
                </c:pt>
                <c:pt idx="6">
                  <c:v>0.11000000000000001</c:v>
                </c:pt>
                <c:pt idx="7">
                  <c:v>0.11000000000000001</c:v>
                </c:pt>
                <c:pt idx="8">
                  <c:v>0.11000000000000001</c:v>
                </c:pt>
                <c:pt idx="9">
                  <c:v>0.11000000000000001</c:v>
                </c:pt>
                <c:pt idx="10">
                  <c:v>0.11000000000000001</c:v>
                </c:pt>
                <c:pt idx="11">
                  <c:v>0.11000000000000001</c:v>
                </c:pt>
                <c:pt idx="12">
                  <c:v>0.11000000000000001</c:v>
                </c:pt>
                <c:pt idx="13">
                  <c:v>0.11000000000000001</c:v>
                </c:pt>
                <c:pt idx="14">
                  <c:v>0.11000000000000001</c:v>
                </c:pt>
                <c:pt idx="15">
                  <c:v>0.11000000000000001</c:v>
                </c:pt>
                <c:pt idx="16">
                  <c:v>0.11000000000000001</c:v>
                </c:pt>
                <c:pt idx="17">
                  <c:v>0.11000000000000001</c:v>
                </c:pt>
                <c:pt idx="18">
                  <c:v>0.11000000000000001</c:v>
                </c:pt>
                <c:pt idx="19">
                  <c:v>0.11000000000000001</c:v>
                </c:pt>
                <c:pt idx="20">
                  <c:v>0.11000000000000001</c:v>
                </c:pt>
                <c:pt idx="21">
                  <c:v>0.11000000000000001</c:v>
                </c:pt>
                <c:pt idx="22">
                  <c:v>0.11000000000000001</c:v>
                </c:pt>
                <c:pt idx="23">
                  <c:v>0.11000000000000001</c:v>
                </c:pt>
                <c:pt idx="24">
                  <c:v>0.11000000000000001</c:v>
                </c:pt>
                <c:pt idx="25">
                  <c:v>0.11000000000000001</c:v>
                </c:pt>
                <c:pt idx="26">
                  <c:v>0.11000000000000001</c:v>
                </c:pt>
                <c:pt idx="27">
                  <c:v>0.11000000000000001</c:v>
                </c:pt>
                <c:pt idx="28">
                  <c:v>0.11000000000000001</c:v>
                </c:pt>
                <c:pt idx="29">
                  <c:v>0.11000000000000001</c:v>
                </c:pt>
                <c:pt idx="30">
                  <c:v>0.11000000000000001</c:v>
                </c:pt>
                <c:pt idx="31">
                  <c:v>0.11000000000000001</c:v>
                </c:pt>
                <c:pt idx="32">
                  <c:v>0.11000000000000001</c:v>
                </c:pt>
                <c:pt idx="33">
                  <c:v>0.11000000000000001</c:v>
                </c:pt>
                <c:pt idx="34">
                  <c:v>0.11000000000000001</c:v>
                </c:pt>
                <c:pt idx="35">
                  <c:v>0.11000000000000001</c:v>
                </c:pt>
                <c:pt idx="36">
                  <c:v>0.11000000000000001</c:v>
                </c:pt>
                <c:pt idx="37">
                  <c:v>0.11000000000000001</c:v>
                </c:pt>
                <c:pt idx="38">
                  <c:v>0.11000000000000001</c:v>
                </c:pt>
                <c:pt idx="39">
                  <c:v>0.11000000000000001</c:v>
                </c:pt>
                <c:pt idx="40">
                  <c:v>0.11000000000000001</c:v>
                </c:pt>
                <c:pt idx="41">
                  <c:v>0.11000000000000001</c:v>
                </c:pt>
                <c:pt idx="42">
                  <c:v>0.11000000000000001</c:v>
                </c:pt>
                <c:pt idx="43">
                  <c:v>0.11000000000000001</c:v>
                </c:pt>
                <c:pt idx="44">
                  <c:v>0.11000000000000001</c:v>
                </c:pt>
                <c:pt idx="45">
                  <c:v>0.11000000000000001</c:v>
                </c:pt>
                <c:pt idx="46">
                  <c:v>0.11000000000000001</c:v>
                </c:pt>
                <c:pt idx="47">
                  <c:v>0.11000000000000001</c:v>
                </c:pt>
                <c:pt idx="48">
                  <c:v>0.11000000000000001</c:v>
                </c:pt>
                <c:pt idx="49">
                  <c:v>0.11000000000000001</c:v>
                </c:pt>
                <c:pt idx="50">
                  <c:v>0.11000000000000001</c:v>
                </c:pt>
                <c:pt idx="51">
                  <c:v>0.11000000000000001</c:v>
                </c:pt>
                <c:pt idx="52">
                  <c:v>0.11000000000000001</c:v>
                </c:pt>
                <c:pt idx="53">
                  <c:v>0.11000000000000001</c:v>
                </c:pt>
                <c:pt idx="54">
                  <c:v>0.11000000000000001</c:v>
                </c:pt>
                <c:pt idx="55">
                  <c:v>0.11000000000000001</c:v>
                </c:pt>
                <c:pt idx="56">
                  <c:v>0.11000000000000001</c:v>
                </c:pt>
                <c:pt idx="57">
                  <c:v>0.11000000000000001</c:v>
                </c:pt>
                <c:pt idx="58">
                  <c:v>0.11000000000000001</c:v>
                </c:pt>
                <c:pt idx="59">
                  <c:v>0.11000000000000001</c:v>
                </c:pt>
                <c:pt idx="60">
                  <c:v>0.11000000000000001</c:v>
                </c:pt>
                <c:pt idx="61">
                  <c:v>0.11000000000000001</c:v>
                </c:pt>
                <c:pt idx="62">
                  <c:v>0.11000000000000001</c:v>
                </c:pt>
                <c:pt idx="63">
                  <c:v>0.11000000000000001</c:v>
                </c:pt>
                <c:pt idx="64">
                  <c:v>0.11000000000000001</c:v>
                </c:pt>
                <c:pt idx="65">
                  <c:v>0.11000000000000001</c:v>
                </c:pt>
                <c:pt idx="66">
                  <c:v>0.11000000000000001</c:v>
                </c:pt>
                <c:pt idx="67">
                  <c:v>0.11000000000000001</c:v>
                </c:pt>
                <c:pt idx="68">
                  <c:v>0.11000000000000001</c:v>
                </c:pt>
                <c:pt idx="69">
                  <c:v>0.11000000000000001</c:v>
                </c:pt>
                <c:pt idx="70">
                  <c:v>0.11000000000000001</c:v>
                </c:pt>
                <c:pt idx="71">
                  <c:v>0.11000000000000001</c:v>
                </c:pt>
                <c:pt idx="72">
                  <c:v>0.11000000000000001</c:v>
                </c:pt>
                <c:pt idx="73">
                  <c:v>0.11000000000000001</c:v>
                </c:pt>
                <c:pt idx="74">
                  <c:v>0.11000000000000001</c:v>
                </c:pt>
                <c:pt idx="75">
                  <c:v>0.11000000000000001</c:v>
                </c:pt>
                <c:pt idx="76">
                  <c:v>0.11000000000000001</c:v>
                </c:pt>
                <c:pt idx="77">
                  <c:v>0.11000000000000001</c:v>
                </c:pt>
                <c:pt idx="78">
                  <c:v>0.11000000000000001</c:v>
                </c:pt>
                <c:pt idx="79">
                  <c:v>0.11000000000000001</c:v>
                </c:pt>
                <c:pt idx="80">
                  <c:v>0.11000000000000001</c:v>
                </c:pt>
                <c:pt idx="81">
                  <c:v>0.11000000000000001</c:v>
                </c:pt>
                <c:pt idx="82">
                  <c:v>0.11000000000000001</c:v>
                </c:pt>
                <c:pt idx="83">
                  <c:v>0.11000000000000001</c:v>
                </c:pt>
                <c:pt idx="84">
                  <c:v>0.11000000000000001</c:v>
                </c:pt>
                <c:pt idx="85">
                  <c:v>0.11000000000000001</c:v>
                </c:pt>
                <c:pt idx="86">
                  <c:v>0.11000000000000001</c:v>
                </c:pt>
                <c:pt idx="87">
                  <c:v>0.11000000000000001</c:v>
                </c:pt>
                <c:pt idx="88">
                  <c:v>0.11000000000000001</c:v>
                </c:pt>
                <c:pt idx="89">
                  <c:v>0.11000000000000001</c:v>
                </c:pt>
                <c:pt idx="90">
                  <c:v>0.11000000000000001</c:v>
                </c:pt>
                <c:pt idx="91">
                  <c:v>0.11000000000000001</c:v>
                </c:pt>
                <c:pt idx="92">
                  <c:v>0.11000000000000001</c:v>
                </c:pt>
                <c:pt idx="93">
                  <c:v>0.11000000000000001</c:v>
                </c:pt>
                <c:pt idx="94">
                  <c:v>0.11000000000000001</c:v>
                </c:pt>
                <c:pt idx="95">
                  <c:v>0.11000000000000001</c:v>
                </c:pt>
                <c:pt idx="96">
                  <c:v>0.11000000000000001</c:v>
                </c:pt>
                <c:pt idx="97">
                  <c:v>0.11000000000000001</c:v>
                </c:pt>
                <c:pt idx="98">
                  <c:v>0.11000000000000001</c:v>
                </c:pt>
                <c:pt idx="99">
                  <c:v>0.11000000000000001</c:v>
                </c:pt>
                <c:pt idx="100">
                  <c:v>0.11000000000000001</c:v>
                </c:pt>
                <c:pt idx="101">
                  <c:v>0.11000000000000001</c:v>
                </c:pt>
                <c:pt idx="102">
                  <c:v>0.11000000000000001</c:v>
                </c:pt>
                <c:pt idx="103">
                  <c:v>0.11000000000000001</c:v>
                </c:pt>
                <c:pt idx="104">
                  <c:v>0.11000000000000001</c:v>
                </c:pt>
                <c:pt idx="105">
                  <c:v>0.11000000000000001</c:v>
                </c:pt>
                <c:pt idx="106">
                  <c:v>0.11000000000000001</c:v>
                </c:pt>
                <c:pt idx="107">
                  <c:v>0.11000000000000001</c:v>
                </c:pt>
                <c:pt idx="108">
                  <c:v>0.11000000000000001</c:v>
                </c:pt>
                <c:pt idx="109">
                  <c:v>0.11000000000000001</c:v>
                </c:pt>
                <c:pt idx="110">
                  <c:v>0.11000000000000001</c:v>
                </c:pt>
                <c:pt idx="111">
                  <c:v>0.11000000000000001</c:v>
                </c:pt>
                <c:pt idx="112">
                  <c:v>0.11000000000000001</c:v>
                </c:pt>
                <c:pt idx="113">
                  <c:v>0.11000000000000001</c:v>
                </c:pt>
                <c:pt idx="114">
                  <c:v>0.11000000000000001</c:v>
                </c:pt>
                <c:pt idx="115">
                  <c:v>0.11000000000000001</c:v>
                </c:pt>
                <c:pt idx="116">
                  <c:v>0.11000000000000001</c:v>
                </c:pt>
                <c:pt idx="117">
                  <c:v>0.11000000000000001</c:v>
                </c:pt>
                <c:pt idx="118">
                  <c:v>0.11000000000000001</c:v>
                </c:pt>
                <c:pt idx="119">
                  <c:v>0.11000000000000001</c:v>
                </c:pt>
                <c:pt idx="120">
                  <c:v>0.11000000000000001</c:v>
                </c:pt>
                <c:pt idx="121">
                  <c:v>0.11000000000000001</c:v>
                </c:pt>
                <c:pt idx="122">
                  <c:v>0.11000000000000001</c:v>
                </c:pt>
                <c:pt idx="123">
                  <c:v>0.11000000000000001</c:v>
                </c:pt>
                <c:pt idx="124">
                  <c:v>0.11000000000000001</c:v>
                </c:pt>
                <c:pt idx="125">
                  <c:v>0.11000000000000001</c:v>
                </c:pt>
                <c:pt idx="126">
                  <c:v>0.11000000000000001</c:v>
                </c:pt>
                <c:pt idx="127">
                  <c:v>0.11000000000000001</c:v>
                </c:pt>
                <c:pt idx="128">
                  <c:v>0.11000000000000001</c:v>
                </c:pt>
                <c:pt idx="129">
                  <c:v>0.11000000000000001</c:v>
                </c:pt>
                <c:pt idx="130">
                  <c:v>0.11000000000000001</c:v>
                </c:pt>
                <c:pt idx="131">
                  <c:v>0.11000000000000001</c:v>
                </c:pt>
                <c:pt idx="132">
                  <c:v>0.11000000000000001</c:v>
                </c:pt>
                <c:pt idx="133">
                  <c:v>0.11000000000000001</c:v>
                </c:pt>
                <c:pt idx="134">
                  <c:v>0.11000000000000001</c:v>
                </c:pt>
                <c:pt idx="135">
                  <c:v>0.11000000000000001</c:v>
                </c:pt>
                <c:pt idx="136">
                  <c:v>0.11000000000000001</c:v>
                </c:pt>
                <c:pt idx="137">
                  <c:v>0.11000000000000001</c:v>
                </c:pt>
                <c:pt idx="138">
                  <c:v>0.11000000000000001</c:v>
                </c:pt>
                <c:pt idx="139">
                  <c:v>0.11000000000000001</c:v>
                </c:pt>
                <c:pt idx="140">
                  <c:v>0.11000000000000001</c:v>
                </c:pt>
                <c:pt idx="141">
                  <c:v>0.11000000000000001</c:v>
                </c:pt>
                <c:pt idx="142">
                  <c:v>0.11000000000000001</c:v>
                </c:pt>
                <c:pt idx="143">
                  <c:v>0.11000000000000001</c:v>
                </c:pt>
                <c:pt idx="144">
                  <c:v>0.11000000000000001</c:v>
                </c:pt>
                <c:pt idx="145">
                  <c:v>0.11000000000000001</c:v>
                </c:pt>
                <c:pt idx="146">
                  <c:v>0.11000000000000001</c:v>
                </c:pt>
                <c:pt idx="147">
                  <c:v>0.11000000000000001</c:v>
                </c:pt>
                <c:pt idx="148">
                  <c:v>0.11000000000000001</c:v>
                </c:pt>
                <c:pt idx="149">
                  <c:v>0.11000000000000001</c:v>
                </c:pt>
                <c:pt idx="150">
                  <c:v>0.11000000000000001</c:v>
                </c:pt>
                <c:pt idx="151">
                  <c:v>0.11000000000000001</c:v>
                </c:pt>
                <c:pt idx="152">
                  <c:v>0.11000000000000001</c:v>
                </c:pt>
                <c:pt idx="153">
                  <c:v>0.11000000000000001</c:v>
                </c:pt>
                <c:pt idx="154">
                  <c:v>0.11000000000000001</c:v>
                </c:pt>
                <c:pt idx="155">
                  <c:v>0.11000000000000001</c:v>
                </c:pt>
                <c:pt idx="156">
                  <c:v>0.11000000000000001</c:v>
                </c:pt>
                <c:pt idx="157">
                  <c:v>0.11000000000000001</c:v>
                </c:pt>
                <c:pt idx="158">
                  <c:v>0.11000000000000001</c:v>
                </c:pt>
                <c:pt idx="159">
                  <c:v>0.11000000000000001</c:v>
                </c:pt>
                <c:pt idx="160">
                  <c:v>0.11000000000000001</c:v>
                </c:pt>
                <c:pt idx="161">
                  <c:v>0.11000000000000001</c:v>
                </c:pt>
                <c:pt idx="162">
                  <c:v>0.11000000000000001</c:v>
                </c:pt>
                <c:pt idx="163">
                  <c:v>0.11000000000000001</c:v>
                </c:pt>
                <c:pt idx="164">
                  <c:v>0.11000000000000001</c:v>
                </c:pt>
                <c:pt idx="165">
                  <c:v>0.11000000000000001</c:v>
                </c:pt>
                <c:pt idx="166">
                  <c:v>0.11000000000000001</c:v>
                </c:pt>
                <c:pt idx="167">
                  <c:v>0.11000000000000001</c:v>
                </c:pt>
                <c:pt idx="168">
                  <c:v>0.11000000000000001</c:v>
                </c:pt>
                <c:pt idx="169">
                  <c:v>0.11000000000000001</c:v>
                </c:pt>
                <c:pt idx="170">
                  <c:v>0.11000000000000001</c:v>
                </c:pt>
                <c:pt idx="171">
                  <c:v>0.11000000000000001</c:v>
                </c:pt>
                <c:pt idx="172">
                  <c:v>0.11000000000000001</c:v>
                </c:pt>
                <c:pt idx="173">
                  <c:v>0.11000000000000001</c:v>
                </c:pt>
                <c:pt idx="174">
                  <c:v>0.11000000000000001</c:v>
                </c:pt>
                <c:pt idx="175">
                  <c:v>0.11000000000000001</c:v>
                </c:pt>
                <c:pt idx="176">
                  <c:v>0.11000000000000001</c:v>
                </c:pt>
                <c:pt idx="177">
                  <c:v>0.11000000000000001</c:v>
                </c:pt>
                <c:pt idx="178">
                  <c:v>0.11000000000000001</c:v>
                </c:pt>
                <c:pt idx="179">
                  <c:v>0.11000000000000001</c:v>
                </c:pt>
                <c:pt idx="180">
                  <c:v>0.11000000000000001</c:v>
                </c:pt>
                <c:pt idx="181">
                  <c:v>0.11000000000000001</c:v>
                </c:pt>
                <c:pt idx="182">
                  <c:v>0.11000000000000001</c:v>
                </c:pt>
                <c:pt idx="183">
                  <c:v>0.11000000000000001</c:v>
                </c:pt>
                <c:pt idx="184">
                  <c:v>0.11000000000000001</c:v>
                </c:pt>
                <c:pt idx="185">
                  <c:v>0.11000000000000001</c:v>
                </c:pt>
                <c:pt idx="186">
                  <c:v>0.11000000000000001</c:v>
                </c:pt>
                <c:pt idx="187">
                  <c:v>0.11000000000000001</c:v>
                </c:pt>
                <c:pt idx="188">
                  <c:v>0.11000000000000001</c:v>
                </c:pt>
                <c:pt idx="189">
                  <c:v>0.11000000000000001</c:v>
                </c:pt>
                <c:pt idx="190">
                  <c:v>0.11000000000000001</c:v>
                </c:pt>
                <c:pt idx="191">
                  <c:v>0.11000000000000001</c:v>
                </c:pt>
                <c:pt idx="192">
                  <c:v>0.11000000000000001</c:v>
                </c:pt>
                <c:pt idx="193">
                  <c:v>0.11000000000000001</c:v>
                </c:pt>
                <c:pt idx="194">
                  <c:v>0.11000000000000001</c:v>
                </c:pt>
                <c:pt idx="195">
                  <c:v>0.11000000000000001</c:v>
                </c:pt>
                <c:pt idx="196">
                  <c:v>0.11000000000000001</c:v>
                </c:pt>
                <c:pt idx="197">
                  <c:v>0.11000000000000001</c:v>
                </c:pt>
                <c:pt idx="198">
                  <c:v>0.11000000000000001</c:v>
                </c:pt>
                <c:pt idx="199">
                  <c:v>0.11000000000000001</c:v>
                </c:pt>
                <c:pt idx="200">
                  <c:v>0.11000000000000001</c:v>
                </c:pt>
                <c:pt idx="201">
                  <c:v>0.11000000000000001</c:v>
                </c:pt>
                <c:pt idx="202">
                  <c:v>0.11000000000000001</c:v>
                </c:pt>
                <c:pt idx="203">
                  <c:v>0.11000000000000001</c:v>
                </c:pt>
                <c:pt idx="204">
                  <c:v>0.11000000000000001</c:v>
                </c:pt>
                <c:pt idx="205">
                  <c:v>0.11000000000000001</c:v>
                </c:pt>
                <c:pt idx="206">
                  <c:v>0.11000000000000001</c:v>
                </c:pt>
                <c:pt idx="207">
                  <c:v>0.11000000000000001</c:v>
                </c:pt>
                <c:pt idx="208">
                  <c:v>0.11000000000000001</c:v>
                </c:pt>
                <c:pt idx="209">
                  <c:v>0.11000000000000001</c:v>
                </c:pt>
                <c:pt idx="210">
                  <c:v>0.11000000000000001</c:v>
                </c:pt>
                <c:pt idx="211">
                  <c:v>0.11000000000000001</c:v>
                </c:pt>
                <c:pt idx="212">
                  <c:v>0.11000000000000001</c:v>
                </c:pt>
                <c:pt idx="213">
                  <c:v>0.11000000000000001</c:v>
                </c:pt>
                <c:pt idx="214">
                  <c:v>0.11000000000000001</c:v>
                </c:pt>
                <c:pt idx="215">
                  <c:v>0.11000000000000001</c:v>
                </c:pt>
                <c:pt idx="216">
                  <c:v>0.11000000000000001</c:v>
                </c:pt>
                <c:pt idx="217">
                  <c:v>0.11000000000000001</c:v>
                </c:pt>
                <c:pt idx="218">
                  <c:v>0.11000000000000001</c:v>
                </c:pt>
                <c:pt idx="219">
                  <c:v>0.11000000000000001</c:v>
                </c:pt>
                <c:pt idx="220">
                  <c:v>0.11000000000000001</c:v>
                </c:pt>
                <c:pt idx="221">
                  <c:v>0.11000000000000001</c:v>
                </c:pt>
                <c:pt idx="222">
                  <c:v>0.11000000000000001</c:v>
                </c:pt>
                <c:pt idx="223">
                  <c:v>0.11000000000000001</c:v>
                </c:pt>
                <c:pt idx="224">
                  <c:v>0.11000000000000001</c:v>
                </c:pt>
                <c:pt idx="225">
                  <c:v>0.11000000000000001</c:v>
                </c:pt>
                <c:pt idx="226">
                  <c:v>0.11000000000000001</c:v>
                </c:pt>
                <c:pt idx="227">
                  <c:v>0.11000000000000001</c:v>
                </c:pt>
                <c:pt idx="228">
                  <c:v>0.11000000000000001</c:v>
                </c:pt>
                <c:pt idx="229">
                  <c:v>0.11000000000000001</c:v>
                </c:pt>
                <c:pt idx="230">
                  <c:v>0.11000000000000001</c:v>
                </c:pt>
                <c:pt idx="231">
                  <c:v>0.11000000000000001</c:v>
                </c:pt>
                <c:pt idx="232">
                  <c:v>0.11000000000000001</c:v>
                </c:pt>
                <c:pt idx="233">
                  <c:v>0.11000000000000001</c:v>
                </c:pt>
                <c:pt idx="234">
                  <c:v>0.11000000000000001</c:v>
                </c:pt>
                <c:pt idx="235">
                  <c:v>0.11000000000000001</c:v>
                </c:pt>
                <c:pt idx="236">
                  <c:v>0.11000000000000001</c:v>
                </c:pt>
                <c:pt idx="237">
                  <c:v>0.11000000000000001</c:v>
                </c:pt>
                <c:pt idx="238">
                  <c:v>0.11000000000000001</c:v>
                </c:pt>
                <c:pt idx="239">
                  <c:v>0.11000000000000001</c:v>
                </c:pt>
                <c:pt idx="240">
                  <c:v>0.11000000000000001</c:v>
                </c:pt>
                <c:pt idx="241">
                  <c:v>0.11000000000000001</c:v>
                </c:pt>
                <c:pt idx="242">
                  <c:v>0.11000000000000001</c:v>
                </c:pt>
                <c:pt idx="243">
                  <c:v>0.11000000000000001</c:v>
                </c:pt>
                <c:pt idx="244">
                  <c:v>0.11000000000000001</c:v>
                </c:pt>
                <c:pt idx="245">
                  <c:v>0.11000000000000001</c:v>
                </c:pt>
                <c:pt idx="246">
                  <c:v>0.11000000000000001</c:v>
                </c:pt>
                <c:pt idx="247">
                  <c:v>0.11000000000000001</c:v>
                </c:pt>
                <c:pt idx="248">
                  <c:v>0.11000000000000001</c:v>
                </c:pt>
                <c:pt idx="249">
                  <c:v>0.11000000000000001</c:v>
                </c:pt>
                <c:pt idx="250">
                  <c:v>0.11000000000000001</c:v>
                </c:pt>
                <c:pt idx="251">
                  <c:v>0.11000000000000001</c:v>
                </c:pt>
                <c:pt idx="252">
                  <c:v>0.11000000000000001</c:v>
                </c:pt>
                <c:pt idx="253">
                  <c:v>0.11000000000000001</c:v>
                </c:pt>
                <c:pt idx="254">
                  <c:v>0.11000000000000001</c:v>
                </c:pt>
                <c:pt idx="255">
                  <c:v>0.11000000000000001</c:v>
                </c:pt>
                <c:pt idx="256">
                  <c:v>0.11000000000000001</c:v>
                </c:pt>
                <c:pt idx="257">
                  <c:v>0.11000000000000001</c:v>
                </c:pt>
                <c:pt idx="258">
                  <c:v>0.11000000000000001</c:v>
                </c:pt>
                <c:pt idx="259">
                  <c:v>0.11000000000000001</c:v>
                </c:pt>
                <c:pt idx="260">
                  <c:v>0.11000000000000001</c:v>
                </c:pt>
                <c:pt idx="261">
                  <c:v>0.11000000000000001</c:v>
                </c:pt>
                <c:pt idx="262">
                  <c:v>0.11000000000000001</c:v>
                </c:pt>
                <c:pt idx="263">
                  <c:v>0.11000000000000001</c:v>
                </c:pt>
                <c:pt idx="264">
                  <c:v>0.11000000000000001</c:v>
                </c:pt>
                <c:pt idx="265">
                  <c:v>0.11000000000000001</c:v>
                </c:pt>
                <c:pt idx="266">
                  <c:v>0.11000000000000001</c:v>
                </c:pt>
                <c:pt idx="267">
                  <c:v>0.11000000000000001</c:v>
                </c:pt>
                <c:pt idx="268">
                  <c:v>0.11000000000000001</c:v>
                </c:pt>
                <c:pt idx="269">
                  <c:v>0.11000000000000001</c:v>
                </c:pt>
                <c:pt idx="270">
                  <c:v>0.11000000000000001</c:v>
                </c:pt>
                <c:pt idx="271">
                  <c:v>0.11000000000000001</c:v>
                </c:pt>
                <c:pt idx="272">
                  <c:v>0.11000000000000001</c:v>
                </c:pt>
                <c:pt idx="273">
                  <c:v>0.11000000000000001</c:v>
                </c:pt>
                <c:pt idx="274">
                  <c:v>0.11000000000000001</c:v>
                </c:pt>
                <c:pt idx="275">
                  <c:v>0.11000000000000001</c:v>
                </c:pt>
                <c:pt idx="276">
                  <c:v>0.11000000000000001</c:v>
                </c:pt>
                <c:pt idx="277">
                  <c:v>0.11000000000000001</c:v>
                </c:pt>
                <c:pt idx="278">
                  <c:v>0.11000000000000001</c:v>
                </c:pt>
                <c:pt idx="279">
                  <c:v>0.11000000000000001</c:v>
                </c:pt>
                <c:pt idx="280">
                  <c:v>0.11000000000000001</c:v>
                </c:pt>
                <c:pt idx="281">
                  <c:v>0.11000000000000001</c:v>
                </c:pt>
                <c:pt idx="282">
                  <c:v>0.11000000000000001</c:v>
                </c:pt>
                <c:pt idx="283">
                  <c:v>0.11000000000000001</c:v>
                </c:pt>
                <c:pt idx="284">
                  <c:v>0.11000000000000001</c:v>
                </c:pt>
                <c:pt idx="285">
                  <c:v>0.11000000000000001</c:v>
                </c:pt>
                <c:pt idx="286">
                  <c:v>0.11000000000000001</c:v>
                </c:pt>
                <c:pt idx="287">
                  <c:v>0.11000000000000001</c:v>
                </c:pt>
                <c:pt idx="288">
                  <c:v>0.11000000000000001</c:v>
                </c:pt>
                <c:pt idx="289">
                  <c:v>0.11000000000000001</c:v>
                </c:pt>
                <c:pt idx="290">
                  <c:v>0.11000000000000001</c:v>
                </c:pt>
                <c:pt idx="291">
                  <c:v>0.11000000000000001</c:v>
                </c:pt>
                <c:pt idx="292">
                  <c:v>0.11000000000000001</c:v>
                </c:pt>
                <c:pt idx="293">
                  <c:v>0.11000000000000001</c:v>
                </c:pt>
                <c:pt idx="294">
                  <c:v>0.11000000000000001</c:v>
                </c:pt>
                <c:pt idx="295">
                  <c:v>0.11000000000000001</c:v>
                </c:pt>
                <c:pt idx="296">
                  <c:v>0.11000000000000001</c:v>
                </c:pt>
                <c:pt idx="297">
                  <c:v>0.11000000000000001</c:v>
                </c:pt>
                <c:pt idx="298">
                  <c:v>0.11000000000000001</c:v>
                </c:pt>
                <c:pt idx="299">
                  <c:v>0.11000000000000001</c:v>
                </c:pt>
                <c:pt idx="300">
                  <c:v>0.11000000000000001</c:v>
                </c:pt>
                <c:pt idx="301">
                  <c:v>0.11000000000000001</c:v>
                </c:pt>
                <c:pt idx="302">
                  <c:v>0.11000000000000001</c:v>
                </c:pt>
                <c:pt idx="303">
                  <c:v>0.11000000000000001</c:v>
                </c:pt>
                <c:pt idx="304">
                  <c:v>0.11000000000000001</c:v>
                </c:pt>
                <c:pt idx="305">
                  <c:v>0.11000000000000001</c:v>
                </c:pt>
                <c:pt idx="306">
                  <c:v>0.11000000000000001</c:v>
                </c:pt>
                <c:pt idx="307">
                  <c:v>0.11000000000000001</c:v>
                </c:pt>
                <c:pt idx="308">
                  <c:v>0.11000000000000001</c:v>
                </c:pt>
                <c:pt idx="309">
                  <c:v>0.11000000000000001</c:v>
                </c:pt>
                <c:pt idx="310">
                  <c:v>0.11000000000000001</c:v>
                </c:pt>
                <c:pt idx="311">
                  <c:v>0.11000000000000001</c:v>
                </c:pt>
                <c:pt idx="312">
                  <c:v>0.11000000000000001</c:v>
                </c:pt>
                <c:pt idx="313">
                  <c:v>0.11000000000000001</c:v>
                </c:pt>
                <c:pt idx="314">
                  <c:v>0.11000000000000001</c:v>
                </c:pt>
                <c:pt idx="315">
                  <c:v>0.11000000000000001</c:v>
                </c:pt>
                <c:pt idx="316">
                  <c:v>0.11000000000000001</c:v>
                </c:pt>
                <c:pt idx="317">
                  <c:v>0.11000000000000001</c:v>
                </c:pt>
                <c:pt idx="318">
                  <c:v>0.11000000000000001</c:v>
                </c:pt>
                <c:pt idx="319">
                  <c:v>0.11000000000000001</c:v>
                </c:pt>
                <c:pt idx="320">
                  <c:v>0.11000000000000001</c:v>
                </c:pt>
                <c:pt idx="321">
                  <c:v>0.11000000000000001</c:v>
                </c:pt>
                <c:pt idx="322">
                  <c:v>0.11000000000000001</c:v>
                </c:pt>
                <c:pt idx="323">
                  <c:v>0.11000000000000001</c:v>
                </c:pt>
                <c:pt idx="324">
                  <c:v>0.11000000000000001</c:v>
                </c:pt>
                <c:pt idx="325">
                  <c:v>0.11000000000000001</c:v>
                </c:pt>
                <c:pt idx="326">
                  <c:v>0.11000000000000001</c:v>
                </c:pt>
                <c:pt idx="327">
                  <c:v>0.11000000000000001</c:v>
                </c:pt>
                <c:pt idx="328">
                  <c:v>0.11000000000000001</c:v>
                </c:pt>
                <c:pt idx="329">
                  <c:v>0.11000000000000001</c:v>
                </c:pt>
                <c:pt idx="330">
                  <c:v>0.11000000000000001</c:v>
                </c:pt>
                <c:pt idx="331">
                  <c:v>0.11000000000000001</c:v>
                </c:pt>
                <c:pt idx="332">
                  <c:v>0.11000000000000001</c:v>
                </c:pt>
                <c:pt idx="333">
                  <c:v>0.11000000000000001</c:v>
                </c:pt>
                <c:pt idx="334">
                  <c:v>0.11000000000000001</c:v>
                </c:pt>
                <c:pt idx="335">
                  <c:v>0.11000000000000001</c:v>
                </c:pt>
                <c:pt idx="336">
                  <c:v>0.11000000000000001</c:v>
                </c:pt>
                <c:pt idx="337">
                  <c:v>0.11000000000000001</c:v>
                </c:pt>
                <c:pt idx="338">
                  <c:v>0.11000000000000001</c:v>
                </c:pt>
                <c:pt idx="339">
                  <c:v>0.11000000000000001</c:v>
                </c:pt>
                <c:pt idx="340">
                  <c:v>0.11000000000000001</c:v>
                </c:pt>
                <c:pt idx="341">
                  <c:v>0.11000000000000001</c:v>
                </c:pt>
                <c:pt idx="342">
                  <c:v>0.11000000000000001</c:v>
                </c:pt>
                <c:pt idx="343">
                  <c:v>0.11000000000000001</c:v>
                </c:pt>
                <c:pt idx="344">
                  <c:v>0.11000000000000001</c:v>
                </c:pt>
                <c:pt idx="345">
                  <c:v>0.11000000000000001</c:v>
                </c:pt>
                <c:pt idx="346">
                  <c:v>0.11000000000000001</c:v>
                </c:pt>
                <c:pt idx="347">
                  <c:v>0.11000000000000001</c:v>
                </c:pt>
                <c:pt idx="348">
                  <c:v>0.11000000000000001</c:v>
                </c:pt>
                <c:pt idx="349">
                  <c:v>0.11000000000000001</c:v>
                </c:pt>
                <c:pt idx="350">
                  <c:v>0.11000000000000001</c:v>
                </c:pt>
                <c:pt idx="351">
                  <c:v>0.11000000000000001</c:v>
                </c:pt>
                <c:pt idx="352">
                  <c:v>0.11000000000000001</c:v>
                </c:pt>
                <c:pt idx="353">
                  <c:v>0.11000000000000001</c:v>
                </c:pt>
                <c:pt idx="354">
                  <c:v>0.11000000000000001</c:v>
                </c:pt>
                <c:pt idx="355">
                  <c:v>0.11000000000000001</c:v>
                </c:pt>
                <c:pt idx="356">
                  <c:v>0.11000000000000001</c:v>
                </c:pt>
                <c:pt idx="357">
                  <c:v>0.11000000000000001</c:v>
                </c:pt>
                <c:pt idx="358">
                  <c:v>0.11000000000000001</c:v>
                </c:pt>
                <c:pt idx="359">
                  <c:v>0.11000000000000001</c:v>
                </c:pt>
                <c:pt idx="360">
                  <c:v>0.11000000000000001</c:v>
                </c:pt>
                <c:pt idx="361">
                  <c:v>0.11000000000000001</c:v>
                </c:pt>
                <c:pt idx="362">
                  <c:v>0.11000000000000001</c:v>
                </c:pt>
                <c:pt idx="363">
                  <c:v>0.11000000000000001</c:v>
                </c:pt>
                <c:pt idx="364">
                  <c:v>0.11000000000000001</c:v>
                </c:pt>
                <c:pt idx="365">
                  <c:v>0.11000000000000001</c:v>
                </c:pt>
                <c:pt idx="366">
                  <c:v>0.11000000000000001</c:v>
                </c:pt>
                <c:pt idx="367">
                  <c:v>0.11000000000000001</c:v>
                </c:pt>
                <c:pt idx="368">
                  <c:v>0.11000000000000001</c:v>
                </c:pt>
                <c:pt idx="369">
                  <c:v>0.11000000000000001</c:v>
                </c:pt>
                <c:pt idx="370">
                  <c:v>0.11000000000000001</c:v>
                </c:pt>
                <c:pt idx="371">
                  <c:v>0.11000000000000001</c:v>
                </c:pt>
                <c:pt idx="372">
                  <c:v>0.11000000000000001</c:v>
                </c:pt>
                <c:pt idx="373">
                  <c:v>0.11000000000000001</c:v>
                </c:pt>
                <c:pt idx="374">
                  <c:v>0.11000000000000001</c:v>
                </c:pt>
                <c:pt idx="375">
                  <c:v>0.11000000000000001</c:v>
                </c:pt>
                <c:pt idx="376">
                  <c:v>0.11000000000000001</c:v>
                </c:pt>
                <c:pt idx="377">
                  <c:v>0.11000000000000001</c:v>
                </c:pt>
                <c:pt idx="378">
                  <c:v>0.11000000000000001</c:v>
                </c:pt>
                <c:pt idx="379">
                  <c:v>0.11000000000000001</c:v>
                </c:pt>
                <c:pt idx="380">
                  <c:v>0.11000000000000001</c:v>
                </c:pt>
                <c:pt idx="381">
                  <c:v>0.11000000000000001</c:v>
                </c:pt>
                <c:pt idx="382">
                  <c:v>0.11000000000000001</c:v>
                </c:pt>
                <c:pt idx="383">
                  <c:v>0.11000000000000001</c:v>
                </c:pt>
                <c:pt idx="384">
                  <c:v>0.11000000000000001</c:v>
                </c:pt>
                <c:pt idx="385">
                  <c:v>0.11000000000000001</c:v>
                </c:pt>
                <c:pt idx="386">
                  <c:v>0.11000000000000001</c:v>
                </c:pt>
                <c:pt idx="387">
                  <c:v>0.11000000000000001</c:v>
                </c:pt>
                <c:pt idx="388">
                  <c:v>0.11000000000000001</c:v>
                </c:pt>
                <c:pt idx="389">
                  <c:v>0.11000000000000001</c:v>
                </c:pt>
                <c:pt idx="390">
                  <c:v>0.11000000000000001</c:v>
                </c:pt>
                <c:pt idx="391">
                  <c:v>0.11000000000000001</c:v>
                </c:pt>
                <c:pt idx="392">
                  <c:v>0.11000000000000001</c:v>
                </c:pt>
                <c:pt idx="393">
                  <c:v>0.11000000000000001</c:v>
                </c:pt>
                <c:pt idx="394">
                  <c:v>0.11000000000000001</c:v>
                </c:pt>
                <c:pt idx="395">
                  <c:v>0.11000000000000001</c:v>
                </c:pt>
                <c:pt idx="396">
                  <c:v>0.11000000000000001</c:v>
                </c:pt>
                <c:pt idx="397">
                  <c:v>0.11000000000000001</c:v>
                </c:pt>
                <c:pt idx="398">
                  <c:v>0.11000000000000001</c:v>
                </c:pt>
                <c:pt idx="399">
                  <c:v>0.11000000000000001</c:v>
                </c:pt>
                <c:pt idx="400">
                  <c:v>0.11000000000000001</c:v>
                </c:pt>
                <c:pt idx="401">
                  <c:v>0.11000000000000001</c:v>
                </c:pt>
                <c:pt idx="402">
                  <c:v>0.11000000000000001</c:v>
                </c:pt>
                <c:pt idx="403">
                  <c:v>0.11000000000000001</c:v>
                </c:pt>
                <c:pt idx="404">
                  <c:v>0.11000000000000001</c:v>
                </c:pt>
                <c:pt idx="405">
                  <c:v>0.11000000000000001</c:v>
                </c:pt>
                <c:pt idx="406">
                  <c:v>0.11000000000000001</c:v>
                </c:pt>
                <c:pt idx="407">
                  <c:v>0.11000000000000001</c:v>
                </c:pt>
                <c:pt idx="408">
                  <c:v>0.11000000000000001</c:v>
                </c:pt>
                <c:pt idx="409">
                  <c:v>0.11000000000000001</c:v>
                </c:pt>
                <c:pt idx="410">
                  <c:v>0.11000000000000001</c:v>
                </c:pt>
                <c:pt idx="411">
                  <c:v>0.11000000000000001</c:v>
                </c:pt>
                <c:pt idx="412">
                  <c:v>0.11000000000000001</c:v>
                </c:pt>
                <c:pt idx="413">
                  <c:v>0.11000000000000001</c:v>
                </c:pt>
                <c:pt idx="414">
                  <c:v>0.11000000000000001</c:v>
                </c:pt>
                <c:pt idx="415">
                  <c:v>0.11000000000000001</c:v>
                </c:pt>
                <c:pt idx="416">
                  <c:v>0.11000000000000001</c:v>
                </c:pt>
                <c:pt idx="417">
                  <c:v>0.11000000000000001</c:v>
                </c:pt>
                <c:pt idx="418">
                  <c:v>0.11000000000000001</c:v>
                </c:pt>
                <c:pt idx="419">
                  <c:v>0.11000000000000001</c:v>
                </c:pt>
                <c:pt idx="420">
                  <c:v>0.11000000000000001</c:v>
                </c:pt>
                <c:pt idx="421">
                  <c:v>0.11000000000000001</c:v>
                </c:pt>
                <c:pt idx="422">
                  <c:v>0.11000000000000001</c:v>
                </c:pt>
                <c:pt idx="423">
                  <c:v>0.11000000000000001</c:v>
                </c:pt>
                <c:pt idx="424">
                  <c:v>0.11000000000000001</c:v>
                </c:pt>
                <c:pt idx="425">
                  <c:v>0.11000000000000001</c:v>
                </c:pt>
                <c:pt idx="426">
                  <c:v>0.11000000000000001</c:v>
                </c:pt>
                <c:pt idx="427">
                  <c:v>0.11000000000000001</c:v>
                </c:pt>
                <c:pt idx="428">
                  <c:v>0.11000000000000001</c:v>
                </c:pt>
                <c:pt idx="429">
                  <c:v>0.11000000000000001</c:v>
                </c:pt>
                <c:pt idx="430">
                  <c:v>0.11000000000000001</c:v>
                </c:pt>
                <c:pt idx="431">
                  <c:v>0.11000000000000001</c:v>
                </c:pt>
                <c:pt idx="432">
                  <c:v>0.11000000000000001</c:v>
                </c:pt>
                <c:pt idx="433">
                  <c:v>0.11000000000000001</c:v>
                </c:pt>
                <c:pt idx="434">
                  <c:v>0.11000000000000001</c:v>
                </c:pt>
                <c:pt idx="435">
                  <c:v>0.11000000000000001</c:v>
                </c:pt>
                <c:pt idx="436">
                  <c:v>0.11000000000000001</c:v>
                </c:pt>
                <c:pt idx="437">
                  <c:v>0.11000000000000001</c:v>
                </c:pt>
                <c:pt idx="438">
                  <c:v>0.11000000000000001</c:v>
                </c:pt>
                <c:pt idx="439">
                  <c:v>0.11000000000000001</c:v>
                </c:pt>
                <c:pt idx="440">
                  <c:v>0.11000000000000001</c:v>
                </c:pt>
                <c:pt idx="441">
                  <c:v>0.11000000000000001</c:v>
                </c:pt>
                <c:pt idx="442">
                  <c:v>0.11000000000000001</c:v>
                </c:pt>
                <c:pt idx="443">
                  <c:v>0.11000000000000001</c:v>
                </c:pt>
                <c:pt idx="444">
                  <c:v>0.11000000000000001</c:v>
                </c:pt>
                <c:pt idx="445">
                  <c:v>0.11000000000000001</c:v>
                </c:pt>
                <c:pt idx="446">
                  <c:v>0.11000000000000001</c:v>
                </c:pt>
                <c:pt idx="447">
                  <c:v>0.11000000000000001</c:v>
                </c:pt>
                <c:pt idx="448">
                  <c:v>0.11000000000000001</c:v>
                </c:pt>
                <c:pt idx="449">
                  <c:v>0.11000000000000001</c:v>
                </c:pt>
                <c:pt idx="450">
                  <c:v>0.11000000000000001</c:v>
                </c:pt>
                <c:pt idx="451">
                  <c:v>0.11000000000000001</c:v>
                </c:pt>
                <c:pt idx="452">
                  <c:v>0.11000000000000001</c:v>
                </c:pt>
                <c:pt idx="453">
                  <c:v>0.11000000000000001</c:v>
                </c:pt>
                <c:pt idx="454">
                  <c:v>0.11000000000000001</c:v>
                </c:pt>
                <c:pt idx="455">
                  <c:v>0.11000000000000001</c:v>
                </c:pt>
                <c:pt idx="456">
                  <c:v>0.11000000000000001</c:v>
                </c:pt>
                <c:pt idx="457">
                  <c:v>0.11000000000000001</c:v>
                </c:pt>
                <c:pt idx="458">
                  <c:v>0.11000000000000001</c:v>
                </c:pt>
                <c:pt idx="459">
                  <c:v>0.11000000000000001</c:v>
                </c:pt>
                <c:pt idx="460">
                  <c:v>0.11000000000000001</c:v>
                </c:pt>
                <c:pt idx="461">
                  <c:v>0.11000000000000001</c:v>
                </c:pt>
                <c:pt idx="462">
                  <c:v>0.11000000000000001</c:v>
                </c:pt>
                <c:pt idx="463">
                  <c:v>0.11000000000000001</c:v>
                </c:pt>
                <c:pt idx="464">
                  <c:v>0.11000000000000001</c:v>
                </c:pt>
                <c:pt idx="465">
                  <c:v>0.11000000000000001</c:v>
                </c:pt>
                <c:pt idx="466">
                  <c:v>0.11000000000000001</c:v>
                </c:pt>
                <c:pt idx="467">
                  <c:v>0.11000000000000001</c:v>
                </c:pt>
                <c:pt idx="468">
                  <c:v>0.11000000000000001</c:v>
                </c:pt>
                <c:pt idx="469">
                  <c:v>0.11000000000000001</c:v>
                </c:pt>
                <c:pt idx="470">
                  <c:v>0.11000000000000001</c:v>
                </c:pt>
                <c:pt idx="471">
                  <c:v>0.11000000000000001</c:v>
                </c:pt>
                <c:pt idx="472">
                  <c:v>0.11000000000000001</c:v>
                </c:pt>
                <c:pt idx="473">
                  <c:v>0.11000000000000001</c:v>
                </c:pt>
                <c:pt idx="474">
                  <c:v>0.11000000000000001</c:v>
                </c:pt>
                <c:pt idx="475">
                  <c:v>0.11000000000000001</c:v>
                </c:pt>
                <c:pt idx="476">
                  <c:v>0.11000000000000001</c:v>
                </c:pt>
                <c:pt idx="477">
                  <c:v>0.11000000000000001</c:v>
                </c:pt>
                <c:pt idx="478">
                  <c:v>0.11000000000000001</c:v>
                </c:pt>
                <c:pt idx="479">
                  <c:v>0.11000000000000001</c:v>
                </c:pt>
                <c:pt idx="480">
                  <c:v>0.11000000000000001</c:v>
                </c:pt>
                <c:pt idx="481">
                  <c:v>0.11000000000000001</c:v>
                </c:pt>
                <c:pt idx="482">
                  <c:v>0.11000000000000001</c:v>
                </c:pt>
                <c:pt idx="483">
                  <c:v>0.11000000000000001</c:v>
                </c:pt>
                <c:pt idx="484">
                  <c:v>0.11000000000000001</c:v>
                </c:pt>
                <c:pt idx="485">
                  <c:v>0.11000000000000001</c:v>
                </c:pt>
                <c:pt idx="486">
                  <c:v>0.11000000000000001</c:v>
                </c:pt>
                <c:pt idx="487">
                  <c:v>0.11000000000000001</c:v>
                </c:pt>
                <c:pt idx="488">
                  <c:v>0.11000000000000001</c:v>
                </c:pt>
                <c:pt idx="489">
                  <c:v>0.11000000000000001</c:v>
                </c:pt>
                <c:pt idx="490">
                  <c:v>0.11000000000000001</c:v>
                </c:pt>
                <c:pt idx="491">
                  <c:v>0.11000000000000001</c:v>
                </c:pt>
                <c:pt idx="492">
                  <c:v>0.11000000000000001</c:v>
                </c:pt>
                <c:pt idx="493">
                  <c:v>0.11000000000000001</c:v>
                </c:pt>
                <c:pt idx="494">
                  <c:v>0.11000000000000001</c:v>
                </c:pt>
                <c:pt idx="495">
                  <c:v>0.11000000000000001</c:v>
                </c:pt>
                <c:pt idx="496">
                  <c:v>0.11000000000000001</c:v>
                </c:pt>
                <c:pt idx="497">
                  <c:v>0.11000000000000001</c:v>
                </c:pt>
                <c:pt idx="498">
                  <c:v>0.11000000000000001</c:v>
                </c:pt>
                <c:pt idx="499">
                  <c:v>0.11000000000000001</c:v>
                </c:pt>
                <c:pt idx="500">
                  <c:v>0.11000000000000001</c:v>
                </c:pt>
                <c:pt idx="501">
                  <c:v>0.11000000000000001</c:v>
                </c:pt>
                <c:pt idx="502">
                  <c:v>0.11000000000000001</c:v>
                </c:pt>
                <c:pt idx="503">
                  <c:v>0.11000000000000001</c:v>
                </c:pt>
                <c:pt idx="504">
                  <c:v>0.11000000000000001</c:v>
                </c:pt>
                <c:pt idx="505">
                  <c:v>0.11000000000000001</c:v>
                </c:pt>
                <c:pt idx="506">
                  <c:v>0.11000000000000001</c:v>
                </c:pt>
                <c:pt idx="507">
                  <c:v>0.11000000000000001</c:v>
                </c:pt>
                <c:pt idx="508">
                  <c:v>0.11000000000000001</c:v>
                </c:pt>
                <c:pt idx="509">
                  <c:v>0.11000000000000001</c:v>
                </c:pt>
                <c:pt idx="510">
                  <c:v>0.11000000000000001</c:v>
                </c:pt>
                <c:pt idx="511">
                  <c:v>0.11000000000000001</c:v>
                </c:pt>
                <c:pt idx="512">
                  <c:v>0.11000000000000001</c:v>
                </c:pt>
                <c:pt idx="513">
                  <c:v>0.11000000000000001</c:v>
                </c:pt>
                <c:pt idx="514">
                  <c:v>0.11000000000000001</c:v>
                </c:pt>
                <c:pt idx="515">
                  <c:v>0.11000000000000001</c:v>
                </c:pt>
                <c:pt idx="516">
                  <c:v>0.11000000000000001</c:v>
                </c:pt>
                <c:pt idx="517">
                  <c:v>0.11000000000000001</c:v>
                </c:pt>
                <c:pt idx="518">
                  <c:v>0.11000000000000001</c:v>
                </c:pt>
                <c:pt idx="519">
                  <c:v>0.11000000000000001</c:v>
                </c:pt>
                <c:pt idx="520">
                  <c:v>0.11000000000000001</c:v>
                </c:pt>
                <c:pt idx="521">
                  <c:v>0.11000000000000001</c:v>
                </c:pt>
                <c:pt idx="522">
                  <c:v>0.11000000000000001</c:v>
                </c:pt>
                <c:pt idx="523">
                  <c:v>0.11000000000000001</c:v>
                </c:pt>
                <c:pt idx="524">
                  <c:v>0.11000000000000001</c:v>
                </c:pt>
                <c:pt idx="525">
                  <c:v>0.11000000000000001</c:v>
                </c:pt>
                <c:pt idx="526">
                  <c:v>0.11000000000000001</c:v>
                </c:pt>
                <c:pt idx="527">
                  <c:v>0.11000000000000001</c:v>
                </c:pt>
                <c:pt idx="528">
                  <c:v>0.11000000000000001</c:v>
                </c:pt>
                <c:pt idx="529">
                  <c:v>0.11000000000000001</c:v>
                </c:pt>
                <c:pt idx="530">
                  <c:v>0.11000000000000001</c:v>
                </c:pt>
                <c:pt idx="531">
                  <c:v>0.11000000000000001</c:v>
                </c:pt>
                <c:pt idx="532">
                  <c:v>0.11000000000000001</c:v>
                </c:pt>
                <c:pt idx="533">
                  <c:v>0.11000000000000001</c:v>
                </c:pt>
                <c:pt idx="534">
                  <c:v>0.11000000000000001</c:v>
                </c:pt>
                <c:pt idx="535">
                  <c:v>0.11000000000000001</c:v>
                </c:pt>
                <c:pt idx="536">
                  <c:v>0.11000000000000001</c:v>
                </c:pt>
                <c:pt idx="537">
                  <c:v>0.11000000000000001</c:v>
                </c:pt>
                <c:pt idx="538">
                  <c:v>0.11000000000000001</c:v>
                </c:pt>
                <c:pt idx="539">
                  <c:v>0.11000000000000001</c:v>
                </c:pt>
                <c:pt idx="540">
                  <c:v>0.11000000000000001</c:v>
                </c:pt>
                <c:pt idx="541">
                  <c:v>0.11000000000000001</c:v>
                </c:pt>
                <c:pt idx="542">
                  <c:v>0.11000000000000001</c:v>
                </c:pt>
                <c:pt idx="543">
                  <c:v>0.11000000000000001</c:v>
                </c:pt>
                <c:pt idx="544">
                  <c:v>0.11000000000000001</c:v>
                </c:pt>
                <c:pt idx="545">
                  <c:v>0.11000000000000001</c:v>
                </c:pt>
                <c:pt idx="546">
                  <c:v>0.11000000000000001</c:v>
                </c:pt>
                <c:pt idx="547">
                  <c:v>0.11000000000000001</c:v>
                </c:pt>
                <c:pt idx="548">
                  <c:v>0.11000000000000001</c:v>
                </c:pt>
                <c:pt idx="549">
                  <c:v>0.11000000000000001</c:v>
                </c:pt>
                <c:pt idx="550">
                  <c:v>0.11000000000000001</c:v>
                </c:pt>
                <c:pt idx="551">
                  <c:v>0.11000000000000001</c:v>
                </c:pt>
                <c:pt idx="552">
                  <c:v>0.11000000000000001</c:v>
                </c:pt>
                <c:pt idx="553">
                  <c:v>0.11000000000000001</c:v>
                </c:pt>
                <c:pt idx="554">
                  <c:v>0.11000000000000001</c:v>
                </c:pt>
                <c:pt idx="555">
                  <c:v>0.11000000000000001</c:v>
                </c:pt>
                <c:pt idx="556">
                  <c:v>0.11000000000000001</c:v>
                </c:pt>
                <c:pt idx="557">
                  <c:v>0.11000000000000001</c:v>
                </c:pt>
                <c:pt idx="558">
                  <c:v>0.11000000000000001</c:v>
                </c:pt>
                <c:pt idx="559">
                  <c:v>0.11000000000000001</c:v>
                </c:pt>
                <c:pt idx="560">
                  <c:v>0.11000000000000001</c:v>
                </c:pt>
                <c:pt idx="561">
                  <c:v>0.11000000000000001</c:v>
                </c:pt>
                <c:pt idx="562">
                  <c:v>0.11000000000000001</c:v>
                </c:pt>
                <c:pt idx="563">
                  <c:v>0.11000000000000001</c:v>
                </c:pt>
                <c:pt idx="564">
                  <c:v>0.11000000000000001</c:v>
                </c:pt>
                <c:pt idx="565">
                  <c:v>0.11000000000000001</c:v>
                </c:pt>
                <c:pt idx="566">
                  <c:v>0.11000000000000001</c:v>
                </c:pt>
                <c:pt idx="567">
                  <c:v>0.11000000000000001</c:v>
                </c:pt>
                <c:pt idx="568">
                  <c:v>0.11000000000000001</c:v>
                </c:pt>
                <c:pt idx="569">
                  <c:v>0.11000000000000001</c:v>
                </c:pt>
                <c:pt idx="570">
                  <c:v>0.11000000000000001</c:v>
                </c:pt>
                <c:pt idx="571">
                  <c:v>0.11000000000000001</c:v>
                </c:pt>
                <c:pt idx="572">
                  <c:v>0.11000000000000001</c:v>
                </c:pt>
                <c:pt idx="573">
                  <c:v>0.11000000000000001</c:v>
                </c:pt>
                <c:pt idx="574">
                  <c:v>0.11000000000000001</c:v>
                </c:pt>
                <c:pt idx="575">
                  <c:v>0.11000000000000001</c:v>
                </c:pt>
                <c:pt idx="576">
                  <c:v>0.11000000000000001</c:v>
                </c:pt>
                <c:pt idx="577">
                  <c:v>0.11000000000000001</c:v>
                </c:pt>
                <c:pt idx="578">
                  <c:v>0.11000000000000001</c:v>
                </c:pt>
                <c:pt idx="579">
                  <c:v>0.11000000000000001</c:v>
                </c:pt>
                <c:pt idx="580">
                  <c:v>0.11000000000000001</c:v>
                </c:pt>
                <c:pt idx="581">
                  <c:v>0.11000000000000001</c:v>
                </c:pt>
                <c:pt idx="582">
                  <c:v>0.11000000000000001</c:v>
                </c:pt>
                <c:pt idx="583">
                  <c:v>0.11000000000000001</c:v>
                </c:pt>
                <c:pt idx="584">
                  <c:v>0.11000000000000001</c:v>
                </c:pt>
                <c:pt idx="585">
                  <c:v>0.11000000000000001</c:v>
                </c:pt>
                <c:pt idx="586">
                  <c:v>0.11000000000000001</c:v>
                </c:pt>
                <c:pt idx="587">
                  <c:v>0.11000000000000001</c:v>
                </c:pt>
                <c:pt idx="588">
                  <c:v>0.11000000000000001</c:v>
                </c:pt>
                <c:pt idx="589">
                  <c:v>0.11000000000000001</c:v>
                </c:pt>
                <c:pt idx="590">
                  <c:v>0.11000000000000001</c:v>
                </c:pt>
                <c:pt idx="591">
                  <c:v>0.11000000000000001</c:v>
                </c:pt>
                <c:pt idx="592">
                  <c:v>0.11000000000000001</c:v>
                </c:pt>
                <c:pt idx="593">
                  <c:v>0.11000000000000001</c:v>
                </c:pt>
                <c:pt idx="594">
                  <c:v>0.11000000000000001</c:v>
                </c:pt>
                <c:pt idx="595">
                  <c:v>0.11000000000000001</c:v>
                </c:pt>
                <c:pt idx="596">
                  <c:v>0.11000000000000001</c:v>
                </c:pt>
                <c:pt idx="597">
                  <c:v>0.11000000000000001</c:v>
                </c:pt>
                <c:pt idx="598">
                  <c:v>0.11000000000000001</c:v>
                </c:pt>
                <c:pt idx="599">
                  <c:v>0.11000000000000001</c:v>
                </c:pt>
                <c:pt idx="600">
                  <c:v>0.11000000000000001</c:v>
                </c:pt>
                <c:pt idx="601">
                  <c:v>0.11000000000000001</c:v>
                </c:pt>
                <c:pt idx="602">
                  <c:v>0.11000000000000001</c:v>
                </c:pt>
                <c:pt idx="603">
                  <c:v>0.11000000000000001</c:v>
                </c:pt>
                <c:pt idx="604">
                  <c:v>0.11000000000000001</c:v>
                </c:pt>
                <c:pt idx="605">
                  <c:v>0.11000000000000001</c:v>
                </c:pt>
                <c:pt idx="606">
                  <c:v>0.11000000000000001</c:v>
                </c:pt>
                <c:pt idx="607">
                  <c:v>0.11000000000000001</c:v>
                </c:pt>
                <c:pt idx="608">
                  <c:v>0.11000000000000001</c:v>
                </c:pt>
                <c:pt idx="609">
                  <c:v>0.11000000000000001</c:v>
                </c:pt>
                <c:pt idx="610">
                  <c:v>0.11000000000000001</c:v>
                </c:pt>
                <c:pt idx="611">
                  <c:v>0.11000000000000001</c:v>
                </c:pt>
                <c:pt idx="612">
                  <c:v>0.11000000000000001</c:v>
                </c:pt>
                <c:pt idx="613">
                  <c:v>0.11000000000000001</c:v>
                </c:pt>
                <c:pt idx="614">
                  <c:v>0.11000000000000001</c:v>
                </c:pt>
                <c:pt idx="615">
                  <c:v>0.11000000000000001</c:v>
                </c:pt>
                <c:pt idx="616">
                  <c:v>0.11000000000000001</c:v>
                </c:pt>
                <c:pt idx="617">
                  <c:v>0.11000000000000001</c:v>
                </c:pt>
                <c:pt idx="618">
                  <c:v>0.11000000000000001</c:v>
                </c:pt>
                <c:pt idx="619">
                  <c:v>0.11000000000000001</c:v>
                </c:pt>
                <c:pt idx="620">
                  <c:v>0.11000000000000001</c:v>
                </c:pt>
                <c:pt idx="621">
                  <c:v>0.11000000000000001</c:v>
                </c:pt>
                <c:pt idx="622">
                  <c:v>0.11000000000000001</c:v>
                </c:pt>
                <c:pt idx="623">
                  <c:v>0.11000000000000001</c:v>
                </c:pt>
                <c:pt idx="624">
                  <c:v>0.11000000000000001</c:v>
                </c:pt>
                <c:pt idx="625">
                  <c:v>0.11000000000000001</c:v>
                </c:pt>
                <c:pt idx="626">
                  <c:v>0.11000000000000001</c:v>
                </c:pt>
                <c:pt idx="627">
                  <c:v>0.11000000000000001</c:v>
                </c:pt>
                <c:pt idx="628">
                  <c:v>0.11000000000000001</c:v>
                </c:pt>
                <c:pt idx="629">
                  <c:v>0.11000000000000001</c:v>
                </c:pt>
                <c:pt idx="630">
                  <c:v>0.11000000000000001</c:v>
                </c:pt>
                <c:pt idx="631">
                  <c:v>0.11000000000000001</c:v>
                </c:pt>
                <c:pt idx="632">
                  <c:v>0.11000000000000001</c:v>
                </c:pt>
                <c:pt idx="633">
                  <c:v>0.11000000000000001</c:v>
                </c:pt>
                <c:pt idx="634">
                  <c:v>0.11000000000000001</c:v>
                </c:pt>
                <c:pt idx="635">
                  <c:v>0.11000000000000001</c:v>
                </c:pt>
                <c:pt idx="636">
                  <c:v>0.11000000000000001</c:v>
                </c:pt>
                <c:pt idx="637">
                  <c:v>0.11000000000000001</c:v>
                </c:pt>
                <c:pt idx="638">
                  <c:v>0.11000000000000001</c:v>
                </c:pt>
                <c:pt idx="639">
                  <c:v>0.11000000000000001</c:v>
                </c:pt>
                <c:pt idx="640">
                  <c:v>0.11000000000000001</c:v>
                </c:pt>
                <c:pt idx="641">
                  <c:v>0.11000000000000001</c:v>
                </c:pt>
                <c:pt idx="642">
                  <c:v>0.11000000000000001</c:v>
                </c:pt>
                <c:pt idx="643">
                  <c:v>0.11000000000000001</c:v>
                </c:pt>
                <c:pt idx="644">
                  <c:v>0.11000000000000001</c:v>
                </c:pt>
                <c:pt idx="645">
                  <c:v>0.11000000000000001</c:v>
                </c:pt>
                <c:pt idx="646">
                  <c:v>0.11000000000000001</c:v>
                </c:pt>
                <c:pt idx="647">
                  <c:v>0.11000000000000001</c:v>
                </c:pt>
                <c:pt idx="648">
                  <c:v>0.11000000000000001</c:v>
                </c:pt>
                <c:pt idx="649">
                  <c:v>0.11000000000000001</c:v>
                </c:pt>
                <c:pt idx="650">
                  <c:v>0.11000000000000001</c:v>
                </c:pt>
                <c:pt idx="651">
                  <c:v>0.11000000000000001</c:v>
                </c:pt>
                <c:pt idx="652">
                  <c:v>0.11000000000000001</c:v>
                </c:pt>
                <c:pt idx="653">
                  <c:v>0.11000000000000001</c:v>
                </c:pt>
                <c:pt idx="654">
                  <c:v>0.11000000000000001</c:v>
                </c:pt>
                <c:pt idx="655">
                  <c:v>0.11000000000000001</c:v>
                </c:pt>
                <c:pt idx="656">
                  <c:v>0.11000000000000001</c:v>
                </c:pt>
                <c:pt idx="657">
                  <c:v>0.11000000000000001</c:v>
                </c:pt>
                <c:pt idx="658">
                  <c:v>0.11000000000000001</c:v>
                </c:pt>
                <c:pt idx="659">
                  <c:v>0.11000000000000001</c:v>
                </c:pt>
                <c:pt idx="660">
                  <c:v>0.11000000000000001</c:v>
                </c:pt>
                <c:pt idx="661">
                  <c:v>0.11000000000000001</c:v>
                </c:pt>
                <c:pt idx="662">
                  <c:v>0.11000000000000001</c:v>
                </c:pt>
                <c:pt idx="663">
                  <c:v>0.11000000000000001</c:v>
                </c:pt>
                <c:pt idx="664">
                  <c:v>0.11000000000000001</c:v>
                </c:pt>
                <c:pt idx="665">
                  <c:v>0.11000000000000001</c:v>
                </c:pt>
                <c:pt idx="666">
                  <c:v>0.11000000000000001</c:v>
                </c:pt>
                <c:pt idx="667">
                  <c:v>0.11000000000000001</c:v>
                </c:pt>
                <c:pt idx="668">
                  <c:v>0.11000000000000001</c:v>
                </c:pt>
                <c:pt idx="669">
                  <c:v>0.11000000000000001</c:v>
                </c:pt>
                <c:pt idx="670">
                  <c:v>0.11000000000000001</c:v>
                </c:pt>
                <c:pt idx="671">
                  <c:v>0.11000000000000001</c:v>
                </c:pt>
                <c:pt idx="672">
                  <c:v>0.11000000000000001</c:v>
                </c:pt>
                <c:pt idx="673">
                  <c:v>0.11000000000000001</c:v>
                </c:pt>
                <c:pt idx="674">
                  <c:v>0.11000000000000001</c:v>
                </c:pt>
                <c:pt idx="675">
                  <c:v>0.11000000000000001</c:v>
                </c:pt>
                <c:pt idx="676">
                  <c:v>0.11000000000000001</c:v>
                </c:pt>
                <c:pt idx="677">
                  <c:v>0.11000000000000001</c:v>
                </c:pt>
                <c:pt idx="678">
                  <c:v>0.11000000000000001</c:v>
                </c:pt>
                <c:pt idx="679">
                  <c:v>0.11000000000000001</c:v>
                </c:pt>
                <c:pt idx="680">
                  <c:v>0.11000000000000001</c:v>
                </c:pt>
                <c:pt idx="681">
                  <c:v>0.11000000000000001</c:v>
                </c:pt>
                <c:pt idx="682">
                  <c:v>0.11000000000000001</c:v>
                </c:pt>
                <c:pt idx="683">
                  <c:v>0.11000000000000001</c:v>
                </c:pt>
                <c:pt idx="684">
                  <c:v>0.11000000000000001</c:v>
                </c:pt>
                <c:pt idx="685">
                  <c:v>0.11000000000000001</c:v>
                </c:pt>
                <c:pt idx="686">
                  <c:v>0.11000000000000001</c:v>
                </c:pt>
                <c:pt idx="687">
                  <c:v>0.11000000000000001</c:v>
                </c:pt>
                <c:pt idx="688">
                  <c:v>0.11000000000000001</c:v>
                </c:pt>
                <c:pt idx="689">
                  <c:v>0.11000000000000001</c:v>
                </c:pt>
                <c:pt idx="690">
                  <c:v>0.11000000000000001</c:v>
                </c:pt>
                <c:pt idx="691">
                  <c:v>0.11000000000000001</c:v>
                </c:pt>
                <c:pt idx="692">
                  <c:v>0.11000000000000001</c:v>
                </c:pt>
                <c:pt idx="693">
                  <c:v>0.11000000000000001</c:v>
                </c:pt>
                <c:pt idx="694">
                  <c:v>0.11000000000000001</c:v>
                </c:pt>
                <c:pt idx="695">
                  <c:v>0.11000000000000001</c:v>
                </c:pt>
                <c:pt idx="696">
                  <c:v>0.11000000000000001</c:v>
                </c:pt>
                <c:pt idx="697">
                  <c:v>0.11000000000000001</c:v>
                </c:pt>
                <c:pt idx="698">
                  <c:v>0.11000000000000001</c:v>
                </c:pt>
                <c:pt idx="699">
                  <c:v>0.11000000000000001</c:v>
                </c:pt>
                <c:pt idx="700">
                  <c:v>0.11000000000000001</c:v>
                </c:pt>
                <c:pt idx="701">
                  <c:v>0.11000000000000001</c:v>
                </c:pt>
                <c:pt idx="702">
                  <c:v>0.11000000000000001</c:v>
                </c:pt>
                <c:pt idx="703">
                  <c:v>0.11000000000000001</c:v>
                </c:pt>
                <c:pt idx="704">
                  <c:v>0.11000000000000001</c:v>
                </c:pt>
                <c:pt idx="705">
                  <c:v>0.11000000000000001</c:v>
                </c:pt>
                <c:pt idx="706">
                  <c:v>0.11000000000000001</c:v>
                </c:pt>
                <c:pt idx="707">
                  <c:v>0.11000000000000001</c:v>
                </c:pt>
                <c:pt idx="708">
                  <c:v>0.11000000000000001</c:v>
                </c:pt>
                <c:pt idx="709">
                  <c:v>0.11000000000000001</c:v>
                </c:pt>
                <c:pt idx="710">
                  <c:v>0.11000000000000001</c:v>
                </c:pt>
                <c:pt idx="711">
                  <c:v>0.11000000000000001</c:v>
                </c:pt>
                <c:pt idx="712">
                  <c:v>0.11000000000000001</c:v>
                </c:pt>
                <c:pt idx="713">
                  <c:v>0.11000000000000001</c:v>
                </c:pt>
                <c:pt idx="714">
                  <c:v>0.11000000000000001</c:v>
                </c:pt>
                <c:pt idx="715">
                  <c:v>0.11000000000000001</c:v>
                </c:pt>
                <c:pt idx="716">
                  <c:v>0.11000000000000001</c:v>
                </c:pt>
                <c:pt idx="717">
                  <c:v>0.11000000000000001</c:v>
                </c:pt>
                <c:pt idx="718">
                  <c:v>0.11000000000000001</c:v>
                </c:pt>
                <c:pt idx="719">
                  <c:v>0.11000000000000001</c:v>
                </c:pt>
                <c:pt idx="720">
                  <c:v>0.11000000000000001</c:v>
                </c:pt>
                <c:pt idx="721">
                  <c:v>0.11000000000000001</c:v>
                </c:pt>
                <c:pt idx="722">
                  <c:v>0.11000000000000001</c:v>
                </c:pt>
                <c:pt idx="723">
                  <c:v>0.11000000000000001</c:v>
                </c:pt>
                <c:pt idx="724">
                  <c:v>0.11000000000000001</c:v>
                </c:pt>
                <c:pt idx="725">
                  <c:v>0.11000000000000001</c:v>
                </c:pt>
                <c:pt idx="726">
                  <c:v>0.11000000000000001</c:v>
                </c:pt>
                <c:pt idx="727">
                  <c:v>0.11000000000000001</c:v>
                </c:pt>
                <c:pt idx="728">
                  <c:v>0.11000000000000001</c:v>
                </c:pt>
                <c:pt idx="729">
                  <c:v>0.11000000000000001</c:v>
                </c:pt>
                <c:pt idx="730">
                  <c:v>0.11000000000000001</c:v>
                </c:pt>
                <c:pt idx="731">
                  <c:v>0.11000000000000001</c:v>
                </c:pt>
                <c:pt idx="732">
                  <c:v>0.11000000000000001</c:v>
                </c:pt>
                <c:pt idx="733">
                  <c:v>0.11000000000000001</c:v>
                </c:pt>
                <c:pt idx="734">
                  <c:v>0.11000000000000001</c:v>
                </c:pt>
                <c:pt idx="735">
                  <c:v>0.11000000000000001</c:v>
                </c:pt>
                <c:pt idx="736">
                  <c:v>0.11000000000000001</c:v>
                </c:pt>
                <c:pt idx="737">
                  <c:v>0.11000000000000004</c:v>
                </c:pt>
                <c:pt idx="738">
                  <c:v>0.11000000000000007</c:v>
                </c:pt>
                <c:pt idx="739">
                  <c:v>0.11000000000000007</c:v>
                </c:pt>
                <c:pt idx="740">
                  <c:v>0.11000000000000007</c:v>
                </c:pt>
                <c:pt idx="741">
                  <c:v>0.11000000000000007</c:v>
                </c:pt>
                <c:pt idx="742">
                  <c:v>0.11000000000000013</c:v>
                </c:pt>
                <c:pt idx="743">
                  <c:v>0.11000000000000013</c:v>
                </c:pt>
                <c:pt idx="744">
                  <c:v>0.11000000000000018</c:v>
                </c:pt>
                <c:pt idx="745">
                  <c:v>0.11000000000000018</c:v>
                </c:pt>
                <c:pt idx="746">
                  <c:v>0.11000000000000024</c:v>
                </c:pt>
                <c:pt idx="747">
                  <c:v>0.11000000000000029</c:v>
                </c:pt>
                <c:pt idx="748">
                  <c:v>0.11000000000000035</c:v>
                </c:pt>
                <c:pt idx="749">
                  <c:v>0.11000000000000046</c:v>
                </c:pt>
                <c:pt idx="750">
                  <c:v>0.11000000000000051</c:v>
                </c:pt>
                <c:pt idx="751">
                  <c:v>0.11000000000000063</c:v>
                </c:pt>
                <c:pt idx="752">
                  <c:v>0.11000000000000079</c:v>
                </c:pt>
                <c:pt idx="753">
                  <c:v>0.11000000000000096</c:v>
                </c:pt>
                <c:pt idx="754">
                  <c:v>0.11000000000000118</c:v>
                </c:pt>
                <c:pt idx="755">
                  <c:v>0.1100000000000014</c:v>
                </c:pt>
                <c:pt idx="756">
                  <c:v>0.11000000000000168</c:v>
                </c:pt>
                <c:pt idx="757">
                  <c:v>0.11000000000000207</c:v>
                </c:pt>
                <c:pt idx="758">
                  <c:v>0.11000000000000248</c:v>
                </c:pt>
                <c:pt idx="759">
                  <c:v>0.11000000000000301</c:v>
                </c:pt>
                <c:pt idx="760">
                  <c:v>0.11000000000000362</c:v>
                </c:pt>
                <c:pt idx="761">
                  <c:v>0.11000000000000437</c:v>
                </c:pt>
                <c:pt idx="762">
                  <c:v>0.11000000000000529</c:v>
                </c:pt>
                <c:pt idx="763">
                  <c:v>0.11000000000000637</c:v>
                </c:pt>
                <c:pt idx="764">
                  <c:v>0.11000000000000767</c:v>
                </c:pt>
                <c:pt idx="765">
                  <c:v>0.11000000000000926</c:v>
                </c:pt>
                <c:pt idx="766">
                  <c:v>0.11000000000001114</c:v>
                </c:pt>
                <c:pt idx="767">
                  <c:v>0.11000000000001339</c:v>
                </c:pt>
                <c:pt idx="768">
                  <c:v>0.11000000000001614</c:v>
                </c:pt>
                <c:pt idx="769">
                  <c:v>0.11000000000001939</c:v>
                </c:pt>
                <c:pt idx="770">
                  <c:v>0.11000000000002333</c:v>
                </c:pt>
                <c:pt idx="771">
                  <c:v>0.11000000000002802</c:v>
                </c:pt>
                <c:pt idx="772">
                  <c:v>0.11000000000003365</c:v>
                </c:pt>
                <c:pt idx="773">
                  <c:v>0.11000000000004037</c:v>
                </c:pt>
                <c:pt idx="774">
                  <c:v>0.11000000000004842</c:v>
                </c:pt>
                <c:pt idx="775">
                  <c:v>0.11000000000005802</c:v>
                </c:pt>
                <c:pt idx="776">
                  <c:v>0.11000000000006951</c:v>
                </c:pt>
                <c:pt idx="777">
                  <c:v>0.11000000000008328</c:v>
                </c:pt>
                <c:pt idx="778">
                  <c:v>0.11000000000009966</c:v>
                </c:pt>
                <c:pt idx="779">
                  <c:v>0.1100000000001192</c:v>
                </c:pt>
                <c:pt idx="780">
                  <c:v>0.11000000000014251</c:v>
                </c:pt>
                <c:pt idx="781">
                  <c:v>0.11000000000017029</c:v>
                </c:pt>
                <c:pt idx="782">
                  <c:v>0.11000000000020341</c:v>
                </c:pt>
                <c:pt idx="783">
                  <c:v>0.11000000000024276</c:v>
                </c:pt>
                <c:pt idx="784">
                  <c:v>0.11000000000028967</c:v>
                </c:pt>
                <c:pt idx="785">
                  <c:v>0.1100000000003454</c:v>
                </c:pt>
                <c:pt idx="786">
                  <c:v>0.11000000000041163</c:v>
                </c:pt>
                <c:pt idx="787">
                  <c:v>0.11000000000049034</c:v>
                </c:pt>
                <c:pt idx="788">
                  <c:v>0.11000000000058377</c:v>
                </c:pt>
                <c:pt idx="789">
                  <c:v>0.11000000000069468</c:v>
                </c:pt>
                <c:pt idx="790">
                  <c:v>0.11000000000082619</c:v>
                </c:pt>
                <c:pt idx="791">
                  <c:v>0.11000000000098206</c:v>
                </c:pt>
                <c:pt idx="792">
                  <c:v>0.11000000000116675</c:v>
                </c:pt>
                <c:pt idx="793">
                  <c:v>0.11000000000138546</c:v>
                </c:pt>
                <c:pt idx="794">
                  <c:v>0.11000000000164428</c:v>
                </c:pt>
                <c:pt idx="795">
                  <c:v>0.11000000000195045</c:v>
                </c:pt>
                <c:pt idx="796">
                  <c:v>0.11000000000231239</c:v>
                </c:pt>
                <c:pt idx="797">
                  <c:v>0.1100000000027401</c:v>
                </c:pt>
                <c:pt idx="798">
                  <c:v>0.1100000000032452</c:v>
                </c:pt>
                <c:pt idx="799">
                  <c:v>0.11000000000384139</c:v>
                </c:pt>
                <c:pt idx="800">
                  <c:v>0.11000000000454471</c:v>
                </c:pt>
                <c:pt idx="801">
                  <c:v>0.11000000000537397</c:v>
                </c:pt>
                <c:pt idx="802">
                  <c:v>0.11000000000635121</c:v>
                </c:pt>
                <c:pt idx="803">
                  <c:v>0.11000000000750229</c:v>
                </c:pt>
                <c:pt idx="804">
                  <c:v>0.11000000000885726</c:v>
                </c:pt>
                <c:pt idx="805">
                  <c:v>0.11000000001045149</c:v>
                </c:pt>
                <c:pt idx="806">
                  <c:v>0.11000000001232624</c:v>
                </c:pt>
                <c:pt idx="807">
                  <c:v>0.11000000001452961</c:v>
                </c:pt>
                <c:pt idx="808">
                  <c:v>0.11000000001711788</c:v>
                </c:pt>
                <c:pt idx="809">
                  <c:v>0.11000000002015661</c:v>
                </c:pt>
                <c:pt idx="810">
                  <c:v>0.11000000002372237</c:v>
                </c:pt>
                <c:pt idx="811">
                  <c:v>0.11000000002790425</c:v>
                </c:pt>
                <c:pt idx="812">
                  <c:v>0.11000000003280611</c:v>
                </c:pt>
                <c:pt idx="813">
                  <c:v>0.11000000003854885</c:v>
                </c:pt>
                <c:pt idx="814">
                  <c:v>0.11000000004527308</c:v>
                </c:pt>
                <c:pt idx="815">
                  <c:v>0.11000000005314239</c:v>
                </c:pt>
                <c:pt idx="816">
                  <c:v>0.11000000006234681</c:v>
                </c:pt>
                <c:pt idx="817">
                  <c:v>0.11000000007310709</c:v>
                </c:pt>
                <c:pt idx="818">
                  <c:v>0.11000000008567953</c:v>
                </c:pt>
                <c:pt idx="819">
                  <c:v>0.1100000001003614</c:v>
                </c:pt>
                <c:pt idx="820">
                  <c:v>0.11000000011749747</c:v>
                </c:pt>
                <c:pt idx="821">
                  <c:v>0.11000000013748731</c:v>
                </c:pt>
                <c:pt idx="822">
                  <c:v>0.11000000016079362</c:v>
                </c:pt>
                <c:pt idx="823">
                  <c:v>0.11000000018795211</c:v>
                </c:pt>
                <c:pt idx="824">
                  <c:v>0.11000000021958248</c:v>
                </c:pt>
                <c:pt idx="825">
                  <c:v>0.11000000025640141</c:v>
                </c:pt>
                <c:pt idx="826">
                  <c:v>0.11000000029923704</c:v>
                </c:pt>
                <c:pt idx="827">
                  <c:v>0.11000000034904581</c:v>
                </c:pt>
                <c:pt idx="828">
                  <c:v>0.11000000040693184</c:v>
                </c:pt>
                <c:pt idx="829">
                  <c:v>0.11000000047416889</c:v>
                </c:pt>
                <c:pt idx="830">
                  <c:v>0.11000000055222572</c:v>
                </c:pt>
                <c:pt idx="831">
                  <c:v>0.11000000064279489</c:v>
                </c:pt>
                <c:pt idx="832">
                  <c:v>0.11000000074782559</c:v>
                </c:pt>
                <c:pt idx="833">
                  <c:v>0.11000000086956177</c:v>
                </c:pt>
                <c:pt idx="834">
                  <c:v>0.11000000101058471</c:v>
                </c:pt>
                <c:pt idx="835">
                  <c:v>0.11000000117386236</c:v>
                </c:pt>
                <c:pt idx="836">
                  <c:v>0.11000000136280527</c:v>
                </c:pt>
                <c:pt idx="837">
                  <c:v>0.11000000158133036</c:v>
                </c:pt>
                <c:pt idx="838">
                  <c:v>0.11000000183393352</c:v>
                </c:pt>
                <c:pt idx="839">
                  <c:v>0.11000000212577224</c:v>
                </c:pt>
                <c:pt idx="840">
                  <c:v>0.11000000246275979</c:v>
                </c:pt>
                <c:pt idx="841">
                  <c:v>0.11000000285167186</c:v>
                </c:pt>
                <c:pt idx="842">
                  <c:v>0.11000000330026807</c:v>
                </c:pt>
                <c:pt idx="843">
                  <c:v>0.11000000381742983</c:v>
                </c:pt>
                <c:pt idx="844">
                  <c:v>0.11000000441331656</c:v>
                </c:pt>
                <c:pt idx="845">
                  <c:v>0.11000000509954314</c:v>
                </c:pt>
                <c:pt idx="846">
                  <c:v>0.11000000588938072</c:v>
                </c:pt>
                <c:pt idx="847">
                  <c:v>0.11000000679798447</c:v>
                </c:pt>
                <c:pt idx="848">
                  <c:v>0.11000000784265082</c:v>
                </c:pt>
                <c:pt idx="849">
                  <c:v>0.11000000904310894</c:v>
                </c:pt>
                <c:pt idx="850">
                  <c:v>0.11000001042185006</c:v>
                </c:pt>
                <c:pt idx="851">
                  <c:v>0.1100000120044993</c:v>
                </c:pt>
                <c:pt idx="852">
                  <c:v>0.11000001382023589</c:v>
                </c:pt>
                <c:pt idx="853">
                  <c:v>0.11000001590226674</c:v>
                </c:pt>
                <c:pt idx="854">
                  <c:v>0.11000001828836101</c:v>
                </c:pt>
                <c:pt idx="855">
                  <c:v>0.11000002102145201</c:v>
                </c:pt>
                <c:pt idx="856">
                  <c:v>0.11000002415031554</c:v>
                </c:pt>
                <c:pt idx="857">
                  <c:v>0.11000002773033279</c:v>
                </c:pt>
                <c:pt idx="858">
                  <c:v>0.11000003182434895</c:v>
                </c:pt>
                <c:pt idx="859">
                  <c:v>0.11000003650363779</c:v>
                </c:pt>
                <c:pt idx="860">
                  <c:v>0.11000004184898601</c:v>
                </c:pt>
                <c:pt idx="861">
                  <c:v>0.11000004795190951</c:v>
                </c:pt>
                <c:pt idx="862">
                  <c:v>0.11000005491601891</c:v>
                </c:pt>
                <c:pt idx="863">
                  <c:v>0.11000006285855016</c:v>
                </c:pt>
                <c:pt idx="864">
                  <c:v>0.11000007191207936</c:v>
                </c:pt>
                <c:pt idx="865">
                  <c:v>0.11000008222644367</c:v>
                </c:pt>
                <c:pt idx="866">
                  <c:v>0.11000009397089025</c:v>
                </c:pt>
                <c:pt idx="867">
                  <c:v>0.11000010733648002</c:v>
                </c:pt>
                <c:pt idx="868">
                  <c:v>0.11000012253877381</c:v>
                </c:pt>
                <c:pt idx="869">
                  <c:v>0.11000013982083293</c:v>
                </c:pt>
                <c:pt idx="870">
                  <c:v>0.11000015945656827</c:v>
                </c:pt>
                <c:pt idx="871">
                  <c:v>0.1100001817544761</c:v>
                </c:pt>
                <c:pt idx="872">
                  <c:v>0.11000020706180255</c:v>
                </c:pt>
                <c:pt idx="873">
                  <c:v>0.11000023576918341</c:v>
                </c:pt>
                <c:pt idx="874">
                  <c:v>0.11000026831580897</c:v>
                </c:pt>
                <c:pt idx="875">
                  <c:v>0.11000030519517109</c:v>
                </c:pt>
                <c:pt idx="876">
                  <c:v>0.11000034696145253</c:v>
                </c:pt>
                <c:pt idx="877">
                  <c:v>0.11000039423662691</c:v>
                </c:pt>
                <c:pt idx="878">
                  <c:v>0.11000044771834216</c:v>
                </c:pt>
                <c:pt idx="879">
                  <c:v>0.11000050818866861</c:v>
                </c:pt>
                <c:pt idx="880">
                  <c:v>0.11000057652380038</c:v>
                </c:pt>
                <c:pt idx="881">
                  <c:v>0.11000065370480619</c:v>
                </c:pt>
                <c:pt idx="882">
                  <c:v>0.11000074082953593</c:v>
                </c:pt>
                <c:pt idx="883">
                  <c:v>0.11000083912579781</c:v>
                </c:pt>
                <c:pt idx="884">
                  <c:v>0.1100009499659324</c:v>
                </c:pt>
                <c:pt idx="885">
                  <c:v>0.11000107488292091</c:v>
                </c:pt>
                <c:pt idx="886">
                  <c:v>0.11000121558817655</c:v>
                </c:pt>
                <c:pt idx="887">
                  <c:v>0.11000137399118262</c:v>
                </c:pt>
                <c:pt idx="888">
                  <c:v>0.11000155222115374</c:v>
                </c:pt>
                <c:pt idx="889">
                  <c:v>0.11000175265091242</c:v>
                </c:pt>
                <c:pt idx="890">
                  <c:v>0.11000197792319008</c:v>
                </c:pt>
                <c:pt idx="891">
                  <c:v>0.11000223097957876</c:v>
                </c:pt>
                <c:pt idx="892">
                  <c:v>0.11000251509237843</c:v>
                </c:pt>
                <c:pt idx="893">
                  <c:v>0.11000283389960627</c:v>
                </c:pt>
                <c:pt idx="894">
                  <c:v>0.11000319144345486</c:v>
                </c:pt>
                <c:pt idx="895">
                  <c:v>0.11000359221250947</c:v>
                </c:pt>
                <c:pt idx="896">
                  <c:v>0.11000404118806076</c:v>
                </c:pt>
                <c:pt idx="897">
                  <c:v>0.11000454389487388</c:v>
                </c:pt>
                <c:pt idx="898">
                  <c:v>0.11000510645680414</c:v>
                </c:pt>
                <c:pt idx="899">
                  <c:v>0.11000573565767943</c:v>
                </c:pt>
                <c:pt idx="900">
                  <c:v>0.11000643900790083</c:v>
                </c:pt>
                <c:pt idx="901">
                  <c:v>0.11000722481724712</c:v>
                </c:pt>
                <c:pt idx="902">
                  <c:v>0.11000810227440441</c:v>
                </c:pt>
                <c:pt idx="903">
                  <c:v>0.11000908153378039</c:v>
                </c:pt>
                <c:pt idx="904">
                  <c:v>0.11001017381020226</c:v>
                </c:pt>
                <c:pt idx="905">
                  <c:v>0.11001139148213976</c:v>
                </c:pt>
                <c:pt idx="906">
                  <c:v>0.11001274820414028</c:v>
                </c:pt>
                <c:pt idx="907">
                  <c:v>0.11001425902920789</c:v>
                </c:pt>
                <c:pt idx="908">
                  <c:v>0.11001594054190941</c:v>
                </c:pt>
                <c:pt idx="909">
                  <c:v>0.11001781100304173</c:v>
                </c:pt>
                <c:pt idx="910">
                  <c:v>0.11001989050674771</c:v>
                </c:pt>
                <c:pt idx="911">
                  <c:v>0.11002220115102632</c:v>
                </c:pt>
                <c:pt idx="912">
                  <c:v>0.11002476722264051</c:v>
                </c:pt>
                <c:pt idx="913">
                  <c:v>0.11002761539748848</c:v>
                </c:pt>
                <c:pt idx="914">
                  <c:v>0.11003077495756794</c:v>
                </c:pt>
                <c:pt idx="915">
                  <c:v>0.1100342780257296</c:v>
                </c:pt>
                <c:pt idx="916">
                  <c:v>0.11003815981948464</c:v>
                </c:pt>
                <c:pt idx="917">
                  <c:v>0.11004245892520254</c:v>
                </c:pt>
                <c:pt idx="918">
                  <c:v>0.1100472175941086</c:v>
                </c:pt>
                <c:pt idx="919">
                  <c:v>0.11005248206156673</c:v>
                </c:pt>
                <c:pt idx="920">
                  <c:v>0.1100583028912098</c:v>
                </c:pt>
                <c:pt idx="921">
                  <c:v>0.11006473534555941</c:v>
                </c:pt>
                <c:pt idx="922">
                  <c:v>0.11007183978485832</c:v>
                </c:pt>
                <c:pt idx="923">
                  <c:v>0.11007968209592076</c:v>
                </c:pt>
                <c:pt idx="924">
                  <c:v>0.11008833415288879</c:v>
                </c:pt>
                <c:pt idx="925">
                  <c:v>0.11009787431186882</c:v>
                </c:pt>
                <c:pt idx="926">
                  <c:v>0.11010838794150488</c:v>
                </c:pt>
                <c:pt idx="927">
                  <c:v>0.11011996799163323</c:v>
                </c:pt>
                <c:pt idx="928">
                  <c:v>0.11013271560224466</c:v>
                </c:pt>
                <c:pt idx="929">
                  <c:v>0.1101467407550675</c:v>
                </c:pt>
                <c:pt idx="930">
                  <c:v>0.11016216297016571</c:v>
                </c:pt>
                <c:pt idx="931">
                  <c:v>0.11017911205002826</c:v>
                </c:pt>
                <c:pt idx="932">
                  <c:v>0.11019772887370546</c:v>
                </c:pt>
                <c:pt idx="933">
                  <c:v>0.11021816624362255</c:v>
                </c:pt>
                <c:pt idx="934">
                  <c:v>0.11024058978777443</c:v>
                </c:pt>
                <c:pt idx="935">
                  <c:v>0.11026517892007406</c:v>
                </c:pt>
                <c:pt idx="936">
                  <c:v>0.1102921278616871</c:v>
                </c:pt>
                <c:pt idx="937">
                  <c:v>0.11032164672624636</c:v>
                </c:pt>
                <c:pt idx="938">
                  <c:v>0.11035396267188577</c:v>
                </c:pt>
                <c:pt idx="939">
                  <c:v>0.11038932112307878</c:v>
                </c:pt>
                <c:pt idx="940">
                  <c:v>0.1104279870652973</c:v>
                </c:pt>
                <c:pt idx="941">
                  <c:v>0.11047024641553202</c:v>
                </c:pt>
                <c:pt idx="942">
                  <c:v>0.11051640747172667</c:v>
                </c:pt>
                <c:pt idx="943">
                  <c:v>0.1105668024441793</c:v>
                </c:pt>
                <c:pt idx="944">
                  <c:v>0.11062178907195033</c:v>
                </c:pt>
                <c:pt idx="945">
                  <c:v>0.11068175232728875</c:v>
                </c:pt>
                <c:pt idx="946">
                  <c:v>0.11074710621104547</c:v>
                </c:pt>
                <c:pt idx="947">
                  <c:v>0.11081829564197934</c:v>
                </c:pt>
                <c:pt idx="948">
                  <c:v>0.11089579844278369</c:v>
                </c:pt>
                <c:pt idx="949">
                  <c:v>0.11098012742555999</c:v>
                </c:pt>
                <c:pt idx="950">
                  <c:v>0.11107183257934353</c:v>
                </c:pt>
                <c:pt idx="951">
                  <c:v>0.11117150336214257</c:v>
                </c:pt>
                <c:pt idx="952">
                  <c:v>0.11127977109978185</c:v>
                </c:pt>
                <c:pt idx="953">
                  <c:v>0.11139731149364743</c:v>
                </c:pt>
                <c:pt idx="954">
                  <c:v>0.11152484723920705</c:v>
                </c:pt>
                <c:pt idx="955">
                  <c:v>0.1116631507569282</c:v>
                </c:pt>
                <c:pt idx="956">
                  <c:v>0.11181304703693537</c:v>
                </c:pt>
                <c:pt idx="957">
                  <c:v>0.11197541659843371</c:v>
                </c:pt>
                <c:pt idx="958">
                  <c:v>0.11215119856458031</c:v>
                </c:pt>
                <c:pt idx="959">
                  <c:v>0.11234139385310207</c:v>
                </c:pt>
                <c:pt idx="960">
                  <c:v>0.11254706848254534</c:v>
                </c:pt>
                <c:pt idx="961">
                  <c:v>0.11276935699358495</c:v>
                </c:pt>
                <c:pt idx="962">
                  <c:v>0.11300946598433323</c:v>
                </c:pt>
                <c:pt idx="963">
                  <c:v>0.11326867775805657</c:v>
                </c:pt>
                <c:pt idx="964">
                  <c:v>0.1135483540811392</c:v>
                </c:pt>
                <c:pt idx="965">
                  <c:v>0.11384994004852259</c:v>
                </c:pt>
                <c:pt idx="966">
                  <c:v>0.11417496805320068</c:v>
                </c:pt>
                <c:pt idx="967">
                  <c:v>0.11452506185565617</c:v>
                </c:pt>
                <c:pt idx="968">
                  <c:v>0.11490194074839372</c:v>
                </c:pt>
                <c:pt idx="969">
                  <c:v>0.1153074238099496</c:v>
                </c:pt>
                <c:pt idx="970">
                  <c:v>0.11574343424194369</c:v>
                </c:pt>
                <c:pt idx="971">
                  <c:v>0.11621200378188504</c:v>
                </c:pt>
                <c:pt idx="972">
                  <c:v>0.1167152771835476</c:v>
                </c:pt>
                <c:pt idx="973">
                  <c:v>0.11725551675580034</c:v>
                </c:pt>
                <c:pt idx="974">
                  <c:v>0.11783510694980756</c:v>
                </c:pt>
                <c:pt idx="975">
                  <c:v>0.1184565589835094</c:v>
                </c:pt>
                <c:pt idx="976">
                  <c:v>0.11912251549125755</c:v>
                </c:pt>
                <c:pt idx="977">
                  <c:v>0.1198357551854112</c:v>
                </c:pt>
                <c:pt idx="978">
                  <c:v>0.12059919751560497</c:v>
                </c:pt>
                <c:pt idx="979">
                  <c:v>0.1214159073102781</c:v>
                </c:pt>
                <c:pt idx="980">
                  <c:v>0.12228909938391638</c:v>
                </c:pt>
                <c:pt idx="981">
                  <c:v>0.12322214309229543</c:v>
                </c:pt>
                <c:pt idx="982">
                  <c:v>0.12421856681684931</c:v>
                </c:pt>
                <c:pt idx="983">
                  <c:v>0.12528206235810282</c:v>
                </c:pt>
                <c:pt idx="984">
                  <c:v>0.12641648921692952</c:v>
                </c:pt>
                <c:pt idx="985">
                  <c:v>0.12762587874121564</c:v>
                </c:pt>
                <c:pt idx="986">
                  <c:v>0.12891443811434092</c:v>
                </c:pt>
                <c:pt idx="987">
                  <c:v>0.13028655416073001</c:v>
                </c:pt>
                <c:pt idx="988">
                  <c:v>0.13174679694259991</c:v>
                </c:pt>
                <c:pt idx="989">
                  <c:v>0.13329992312091818</c:v>
                </c:pt>
                <c:pt idx="990">
                  <c:v>0.13495087905252354</c:v>
                </c:pt>
                <c:pt idx="991">
                  <c:v>0.13670480359433659</c:v>
                </c:pt>
                <c:pt idx="992">
                  <c:v>0.13856703058461331</c:v>
                </c:pt>
                <c:pt idx="993">
                  <c:v>0.14054309097029341</c:v>
                </c:pt>
                <c:pt idx="994">
                  <c:v>0.1426387145486466</c:v>
                </c:pt>
                <c:pt idx="995">
                  <c:v>0.14485983129066551</c:v>
                </c:pt>
                <c:pt idx="996">
                  <c:v>0.14721257221297948</c:v>
                </c:pt>
                <c:pt idx="997">
                  <c:v>0.14970326976449108</c:v>
                </c:pt>
                <c:pt idx="998">
                  <c:v>0.15233845769346346</c:v>
                </c:pt>
                <c:pt idx="999">
                  <c:v>0.15512487036044684</c:v>
                </c:pt>
                <c:pt idx="1000">
                  <c:v>0.15806944146219817</c:v>
                </c:pt>
                <c:pt idx="1001">
                  <c:v>0.16117930213166562</c:v>
                </c:pt>
                <c:pt idx="1002">
                  <c:v>0.16446177837916612</c:v>
                </c:pt>
                <c:pt idx="1003">
                  <c:v>0.16792438784009214</c:v>
                </c:pt>
                <c:pt idx="1004">
                  <c:v>0.17157483579486973</c:v>
                </c:pt>
                <c:pt idx="1005">
                  <c:v>0.17542101042742916</c:v>
                </c:pt>
                <c:pt idx="1006">
                  <c:v>0.17947097728918462</c:v>
                </c:pt>
                <c:pt idx="1007">
                  <c:v>0.18373297293643917</c:v>
                </c:pt>
                <c:pt idx="1008">
                  <c:v>0.18821539771024939</c:v>
                </c:pt>
                <c:pt idx="1009">
                  <c:v>0.19292680762909473</c:v>
                </c:pt>
                <c:pt idx="1010">
                  <c:v>0.19787590536624475</c:v>
                </c:pt>
                <c:pt idx="1011">
                  <c:v>0.20307153028544642</c:v>
                </c:pt>
                <c:pt idx="1012">
                  <c:v>0.20852264751052682</c:v>
                </c:pt>
                <c:pt idx="1013">
                  <c:v>0.21423833600670364</c:v>
                </c:pt>
                <c:pt idx="1014">
                  <c:v>0.22022777565379134</c:v>
                </c:pt>
                <c:pt idx="1015">
                  <c:v>0.22650023329416866</c:v>
                </c:pt>
                <c:pt idx="1016">
                  <c:v>0.23306504774121764</c:v>
                </c:pt>
                <c:pt idx="1017">
                  <c:v>0.23993161373706554</c:v>
                </c:pt>
                <c:pt idx="1018">
                  <c:v>0.24710936485178861</c:v>
                </c:pt>
                <c:pt idx="1019">
                  <c:v>0.25460775531978302</c:v>
                </c:pt>
                <c:pt idx="1020">
                  <c:v>0.26243624081278893</c:v>
                </c:pt>
                <c:pt idx="1021">
                  <c:v>0.2706042581530454</c:v>
                </c:pt>
                <c:pt idx="1022">
                  <c:v>0.27912120397422902</c:v>
                </c:pt>
                <c:pt idx="1023">
                  <c:v>0.28799641234223361</c:v>
                </c:pt>
                <c:pt idx="1024">
                  <c:v>0.29723913135241398</c:v>
                </c:pt>
                <c:pt idx="1025">
                  <c:v>0.30685849872468035</c:v>
                </c:pt>
                <c:pt idx="1026">
                  <c:v>0.31686351642270671</c:v>
                </c:pt>
                <c:pt idx="1027">
                  <c:v>0.32726302432862275</c:v>
                </c:pt>
                <c:pt idx="1028">
                  <c:v>0.33806567300969348</c:v>
                </c:pt>
                <c:pt idx="1029">
                  <c:v>0.34927989561881173</c:v>
                </c:pt>
                <c:pt idx="1030">
                  <c:v>0.36091387897601335</c:v>
                </c:pt>
                <c:pt idx="1031">
                  <c:v>0.37297553388364862</c:v>
                </c:pt>
                <c:pt idx="1032">
                  <c:v>0.38547246473339275</c:v>
                </c:pt>
                <c:pt idx="1033">
                  <c:v>0.39841193846874912</c:v>
                </c:pt>
                <c:pt idx="1034">
                  <c:v>0.41180085297224323</c:v>
                </c:pt>
                <c:pt idx="1035">
                  <c:v>0.42564570495198584</c:v>
                </c:pt>
                <c:pt idx="1036">
                  <c:v>0.43995255740771833</c:v>
                </c:pt>
                <c:pt idx="1037">
                  <c:v>0.45472700676176137</c:v>
                </c:pt>
                <c:pt idx="1038">
                  <c:v>0.469974149745577</c:v>
                </c:pt>
                <c:pt idx="1039">
                  <c:v>0.48569855013766233</c:v>
                </c:pt>
                <c:pt idx="1040">
                  <c:v>0.5019042054534314</c:v>
                </c:pt>
                <c:pt idx="1041">
                  <c:v>0.51859451369243659</c:v>
                </c:pt>
                <c:pt idx="1042">
                  <c:v>0.53577224025267312</c:v>
                </c:pt>
                <c:pt idx="1043">
                  <c:v>0.55343948512597774</c:v>
                </c:pt>
                <c:pt idx="1044">
                  <c:v>0.57159765049230571</c:v>
                </c:pt>
                <c:pt idx="1045">
                  <c:v>0.59024740883426696</c:v>
                </c:pt>
                <c:pt idx="1046">
                  <c:v>0.60938867169643351</c:v>
                </c:pt>
                <c:pt idx="1047">
                  <c:v>0.62902055921672795</c:v>
                </c:pt>
                <c:pt idx="1048">
                  <c:v>0.64914137055947785</c:v>
                </c:pt>
                <c:pt idx="1049">
                  <c:v>0.66974855538170441</c:v>
                </c:pt>
                <c:pt idx="1050">
                  <c:v>0.69083868646551383</c:v>
                </c:pt>
                <c:pt idx="1051">
                  <c:v>0.71240743365040637</c:v>
                </c:pt>
                <c:pt idx="1052">
                  <c:v>0.73444953919968192</c:v>
                </c:pt>
                <c:pt idx="1053">
                  <c:v>0.7569587947348575</c:v>
                </c:pt>
                <c:pt idx="1054">
                  <c:v>0.77992801987135296</c:v>
                </c:pt>
                <c:pt idx="1055">
                  <c:v>0.8033490426872496</c:v>
                </c:pt>
                <c:pt idx="1056">
                  <c:v>0.82721268215495825</c:v>
                </c:pt>
                <c:pt idx="1057">
                  <c:v>0.85150873266313332</c:v>
                </c:pt>
                <c:pt idx="1058">
                  <c:v>0.87622595075286824</c:v>
                </c:pt>
                <c:pt idx="1059">
                  <c:v>0.90135204418835446</c:v>
                </c:pt>
                <c:pt idx="1060">
                  <c:v>0.92687366347779754</c:v>
                </c:pt>
                <c:pt idx="1061">
                  <c:v>0.95277639595513997</c:v>
                </c:pt>
                <c:pt idx="1062">
                  <c:v>0.97904476252746075</c:v>
                </c:pt>
                <c:pt idx="1063">
                  <c:v>1.0056622171864973</c:v>
                </c:pt>
                <c:pt idx="1064">
                  <c:v>1.0326111493757772</c:v>
                </c:pt>
                <c:pt idx="1065">
                  <c:v>1.0598728892971563</c:v>
                </c:pt>
                <c:pt idx="1066">
                  <c:v>1.0874277162325066</c:v>
                </c:pt>
                <c:pt idx="1067">
                  <c:v>1.1152548699474185</c:v>
                </c:pt>
                <c:pt idx="1068">
                  <c:v>1.1433325652345672</c:v>
                </c:pt>
                <c:pt idx="1069">
                  <c:v>1.1716380096446029</c:v>
                </c:pt>
                <c:pt idx="1070">
                  <c:v>1.20014742444207</c:v>
                </c:pt>
                <c:pt idx="1071">
                  <c:v>1.2288360688132975</c:v>
                </c:pt>
                <c:pt idx="1072">
                  <c:v>1.2576782673419413</c:v>
                </c:pt>
                <c:pt idx="1073">
                  <c:v>1.286647440756481</c:v>
                </c:pt>
                <c:pt idx="1074">
                  <c:v>1.3157161399421562</c:v>
                </c:pt>
                <c:pt idx="1075">
                  <c:v>1.3448560831978196</c:v>
                </c:pt>
                <c:pt idx="1076">
                  <c:v>1.3740381967058237</c:v>
                </c:pt>
                <c:pt idx="1077">
                  <c:v>1.403232658170799</c:v>
                </c:pt>
                <c:pt idx="1078">
                  <c:v>1.4324089435704999</c:v>
                </c:pt>
                <c:pt idx="1079">
                  <c:v>1.4615358769494089</c:v>
                </c:pt>
                <c:pt idx="1080">
                  <c:v>1.4905816831732361</c:v>
                </c:pt>
                <c:pt idx="1081">
                  <c:v>1.5195140435498755</c:v>
                </c:pt>
                <c:pt idx="1082">
                  <c:v>1.5483001542101633</c:v>
                </c:pt>
                <c:pt idx="1083">
                  <c:v>1.5769067871295039</c:v>
                </c:pt>
                <c:pt idx="1084">
                  <c:v>1.6053003536595916</c:v>
                </c:pt>
                <c:pt idx="1085">
                  <c:v>1.6334469704278589</c:v>
                </c:pt>
                <c:pt idx="1086">
                  <c:v>1.6613125274511089</c:v>
                </c:pt>
                <c:pt idx="1087">
                  <c:v>1.6888627582989544</c:v>
                </c:pt>
                <c:pt idx="1088">
                  <c:v>1.7160633121325679</c:v>
                </c:pt>
                <c:pt idx="1089">
                  <c:v>1.7428798274344131</c:v>
                </c:pt>
                <c:pt idx="1090">
                  <c:v>1.7692780072356391</c:v>
                </c:pt>
                <c:pt idx="1091">
                  <c:v>1.7952236956393708</c:v>
                </c:pt>
                <c:pt idx="1092">
                  <c:v>1.820682955430466</c:v>
                </c:pt>
                <c:pt idx="1093">
                  <c:v>1.8456221465553484</c:v>
                </c:pt>
                <c:pt idx="1094">
                  <c:v>1.8700080052494523</c:v>
                </c:pt>
                <c:pt idx="1095">
                  <c:v>1.8938077235845718</c:v>
                </c:pt>
                <c:pt idx="1096">
                  <c:v>1.9169890292039828</c:v>
                </c:pt>
                <c:pt idx="1097">
                  <c:v>1.939520265009838</c:v>
                </c:pt>
                <c:pt idx="1098">
                  <c:v>1.9613704685647475</c:v>
                </c:pt>
                <c:pt idx="1099">
                  <c:v>1.9825094509680632</c:v>
                </c:pt>
                <c:pt idx="1100">
                  <c:v>2.0029078749667386</c:v>
                </c:pt>
                <c:pt idx="1101">
                  <c:v>2.022537332061169</c:v>
                </c:pt>
                <c:pt idx="1102">
                  <c:v>2.0413704183678978</c:v>
                </c:pt>
                <c:pt idx="1103">
                  <c:v>2.0593808090035788</c:v>
                </c:pt>
                <c:pt idx="1104">
                  <c:v>2.0765433307580388</c:v>
                </c:pt>
                <c:pt idx="1105">
                  <c:v>2.0928340328289039</c:v>
                </c:pt>
                <c:pt idx="1106">
                  <c:v>2.1082302553956365</c:v>
                </c:pt>
                <c:pt idx="1107">
                  <c:v>2.1227106958173483</c:v>
                </c:pt>
                <c:pt idx="1108">
                  <c:v>2.13625547224617</c:v>
                </c:pt>
                <c:pt idx="1109">
                  <c:v>2.1488461844562052</c:v>
                </c:pt>
                <c:pt idx="1110">
                  <c:v>2.1604659716973633</c:v>
                </c:pt>
                <c:pt idx="1111">
                  <c:v>2.1710995673933065</c:v>
                </c:pt>
                <c:pt idx="1112">
                  <c:v>2.1807333505135928</c:v>
                </c:pt>
                <c:pt idx="1113">
                  <c:v>2.1893553934615979</c:v>
                </c:pt>
                <c:pt idx="1114">
                  <c:v>2.1969555063320381</c:v>
                </c:pt>
                <c:pt idx="1115">
                  <c:v>2.2035252774047143</c:v>
                </c:pt>
                <c:pt idx="1116">
                  <c:v>2.209058109754507</c:v>
                </c:pt>
                <c:pt idx="1117">
                  <c:v>2.2135492538715131</c:v>
                </c:pt>
                <c:pt idx="1118">
                  <c:v>2.2169958361995055</c:v>
                </c:pt>
                <c:pt idx="1119">
                  <c:v>2.21939688351554</c:v>
                </c:pt>
                <c:pt idx="1120">
                  <c:v>2.2207533430884316</c:v>
                </c:pt>
                <c:pt idx="1121">
                  <c:v>2.2210680985689533</c:v>
                </c:pt>
                <c:pt idx="1122">
                  <c:v>2.2203459815798028</c:v>
                </c:pt>
                <c:pt idx="1123">
                  <c:v>2.2185937789886654</c:v>
                </c:pt>
                <c:pt idx="1124">
                  <c:v>2.2158202358629269</c:v>
                </c:pt>
                <c:pt idx="1125">
                  <c:v>2.2120360541196811</c:v>
                </c:pt>
                <c:pt idx="1126">
                  <c:v>2.2072538868996068</c:v>
                </c:pt>
                <c:pt idx="1127">
                  <c:v>2.2014883287079168</c:v>
                </c:pt>
                <c:pt idx="1128">
                  <c:v>2.1947559013798723</c:v>
                </c:pt>
                <c:pt idx="1129">
                  <c:v>2.1870750359422297</c:v>
                </c:pt>
                <c:pt idx="1130">
                  <c:v>2.178466050455377</c:v>
                </c:pt>
                <c:pt idx="1131">
                  <c:v>2.168951123933692</c:v>
                </c:pt>
                <c:pt idx="1132">
                  <c:v>2.1585542664539257</c:v>
                </c:pt>
                <c:pt idx="1133">
                  <c:v>2.1473012855728282</c:v>
                </c:pt>
                <c:pt idx="1134">
                  <c:v>2.1352197491860934</c:v>
                </c:pt>
                <c:pt idx="1135">
                  <c:v>2.1223389449706076</c:v>
                </c:pt>
                <c:pt idx="1136">
                  <c:v>2.1086898365611488</c:v>
                </c:pt>
                <c:pt idx="1137">
                  <c:v>2.094305016620952</c:v>
                </c:pt>
                <c:pt idx="1138">
                  <c:v>2.0792186569728317</c:v>
                </c:pt>
                <c:pt idx="1139">
                  <c:v>2.0634664559639906</c:v>
                </c:pt>
                <c:pt idx="1140">
                  <c:v>2.0470855832430259</c:v>
                </c:pt>
                <c:pt idx="1141">
                  <c:v>2.0301146221320407</c:v>
                </c:pt>
                <c:pt idx="1142">
                  <c:v>2.0125935097801793</c:v>
                </c:pt>
                <c:pt idx="1143">
                  <c:v>1.9945634752873249</c:v>
                </c:pt>
                <c:pt idx="1144">
                  <c:v>1.9760669759879845</c:v>
                </c:pt>
                <c:pt idx="1145">
                  <c:v>1.9571476320858372</c:v>
                </c:pt>
                <c:pt idx="1146">
                  <c:v>1.9378501598287166</c:v>
                </c:pt>
                <c:pt idx="1147">
                  <c:v>1.918220303412201</c:v>
                </c:pt>
                <c:pt idx="1148">
                  <c:v>1.8983047657974235</c:v>
                </c:pt>
                <c:pt idx="1149">
                  <c:v>1.8781511386251537</c:v>
                </c:pt>
                <c:pt idx="1150">
                  <c:v>1.8578078314038553</c:v>
                </c:pt>
                <c:pt idx="1151">
                  <c:v>1.8373240001441555</c:v>
                </c:pt>
                <c:pt idx="1152">
                  <c:v>1.8167494756060867</c:v>
                </c:pt>
                <c:pt idx="1153">
                  <c:v>1.7961346913186587</c:v>
                </c:pt>
                <c:pt idx="1154">
                  <c:v>1.7755306115238443</c:v>
                </c:pt>
                <c:pt idx="1155">
                  <c:v>1.7549886591888146</c:v>
                </c:pt>
                <c:pt idx="1156">
                  <c:v>1.7345606442216304</c:v>
                </c:pt>
                <c:pt idx="1157">
                  <c:v>1.7142986920162981</c:v>
                </c:pt>
                <c:pt idx="1158">
                  <c:v>1.6942551724434092</c:v>
                </c:pt>
                <c:pt idx="1159">
                  <c:v>1.6744826293926023</c:v>
                </c:pt>
                <c:pt idx="1160">
                  <c:v>1.655033710962629</c:v>
                </c:pt>
                <c:pt idx="1161">
                  <c:v>1.6359611003843542</c:v>
                </c:pt>
                <c:pt idx="1162">
                  <c:v>1.6173174477512546</c:v>
                </c:pt>
                <c:pt idx="1163">
                  <c:v>1.5991553026212393</c:v>
                </c:pt>
                <c:pt idx="1164">
                  <c:v>1.5815270475428447</c:v>
                </c:pt>
                <c:pt idx="1165">
                  <c:v>1.5644848325482557</c:v>
                </c:pt>
                <c:pt idx="1166">
                  <c:v>1.5480805106450284</c:v>
                </c:pt>
                <c:pt idx="1167">
                  <c:v>1.5323655743282654</c:v>
                </c:pt>
                <c:pt idx="1168">
                  <c:v>1.5173910931249592</c:v>
                </c:pt>
                <c:pt idx="1169">
                  <c:v>1.5032076521727973</c:v>
                </c:pt>
                <c:pt idx="1170">
                  <c:v>1.4898652918265702</c:v>
                </c:pt>
                <c:pt idx="1171">
                  <c:v>1.4774134482768693</c:v>
                </c:pt>
                <c:pt idx="1172">
                  <c:v>1.4659008951577202</c:v>
                </c:pt>
                <c:pt idx="1173">
                  <c:v>1.4553756861125811</c:v>
                </c:pt>
                <c:pt idx="1174">
                  <c:v>1.4458850982814828</c:v>
                </c:pt>
                <c:pt idx="1175">
                  <c:v>1.4374755766662553</c:v>
                </c:pt>
                <c:pt idx="1176">
                  <c:v>1.4301926793257549</c:v>
                </c:pt>
                <c:pt idx="1177">
                  <c:v>1.4240810233487449</c:v>
                </c:pt>
                <c:pt idx="1178">
                  <c:v>1.4191842315487908</c:v>
                </c:pt>
                <c:pt idx="1179">
                  <c:v>1.4155448798230388</c:v>
                </c:pt>
                <c:pt idx="1180">
                  <c:v>1.4132044451152508</c:v>
                </c:pt>
                <c:pt idx="1181">
                  <c:v>1.4122032539228582</c:v>
                </c:pt>
                <c:pt idx="1182">
                  <c:v>1.4125804312881547</c:v>
                </c:pt>
                <c:pt idx="1183">
                  <c:v>1.4143738502150642</c:v>
                </c:pt>
                <c:pt idx="1184">
                  <c:v>1.4176200814551483</c:v>
                </c:pt>
                <c:pt idx="1185">
                  <c:v>1.4223543436097335</c:v>
                </c:pt>
                <c:pt idx="1186">
                  <c:v>1.4286104534991262</c:v>
                </c:pt>
                <c:pt idx="1187">
                  <c:v>1.4364207767549009</c:v>
                </c:pt>
                <c:pt idx="1188">
                  <c:v>1.4458161785971486</c:v>
                </c:pt>
                <c:pt idx="1189">
                  <c:v>1.4568259747652554</c:v>
                </c:pt>
                <c:pt idx="1190">
                  <c:v>1.4694778825783528</c:v>
                </c:pt>
                <c:pt idx="1191">
                  <c:v>1.4837979721098045</c:v>
                </c:pt>
                <c:pt idx="1192">
                  <c:v>1.4998106174691133</c:v>
                </c:pt>
                <c:pt idx="1193">
                  <c:v>1.5175384481942051</c:v>
                </c:pt>
                <c:pt idx="1194">
                  <c:v>1.5370023007673121</c:v>
                </c:pt>
                <c:pt idx="1195">
                  <c:v>1.5582211702783435</c:v>
                </c:pt>
                <c:pt idx="1196">
                  <c:v>1.5812121622708297</c:v>
                </c:pt>
                <c:pt idx="1197">
                  <c:v>1.605990444817093</c:v>
                </c:pt>
                <c:pt idx="1198">
                  <c:v>1.6325692008810679</c:v>
                </c:pt>
                <c:pt idx="1199">
                  <c:v>1.6609595810393607</c:v>
                </c:pt>
                <c:pt idx="1200">
                  <c:v>1.6911706566432347</c:v>
                </c:pt>
                <c:pt idx="1201">
                  <c:v>1.7232093735165026</c:v>
                </c:pt>
                <c:pt idx="1202">
                  <c:v>1.7570805062964874</c:v>
                </c:pt>
                <c:pt idx="1203">
                  <c:v>1.7927866135373269</c:v>
                </c:pt>
                <c:pt idx="1204">
                  <c:v>1.8303279937066894</c:v>
                </c:pt>
                <c:pt idx="1205">
                  <c:v>1.8697026422185845</c:v>
                </c:pt>
                <c:pt idx="1206">
                  <c:v>1.9109062096561469</c:v>
                </c:pt>
                <c:pt idx="1207">
                  <c:v>1.9539319613488559</c:v>
                </c:pt>
                <c:pt idx="1208">
                  <c:v>1.9987707384788691</c:v>
                </c:pt>
                <c:pt idx="1209">
                  <c:v>2.0454109209006153</c:v>
                </c:pt>
                <c:pt idx="1210">
                  <c:v>2.0938383918664107</c:v>
                </c:pt>
                <c:pt idx="1211">
                  <c:v>2.1440365048590242</c:v>
                </c:pt>
                <c:pt idx="1212">
                  <c:v>2.1959860527389239</c:v>
                </c:pt>
                <c:pt idx="1213">
                  <c:v>2.2496652394201622</c:v>
                </c:pt>
                <c:pt idx="1214">
                  <c:v>2.3050496542939247</c:v>
                </c:pt>
                <c:pt idx="1215">
                  <c:v>2.3621122496225881</c:v>
                </c:pt>
                <c:pt idx="1216">
                  <c:v>2.4208233211302339</c:v>
                </c:pt>
                <c:pt idx="1217">
                  <c:v>2.4811504920169241</c:v>
                </c:pt>
                <c:pt idx="1218">
                  <c:v>2.5430587006246124</c:v>
                </c:pt>
                <c:pt idx="1219">
                  <c:v>2.606510191981585</c:v>
                </c:pt>
                <c:pt idx="1220">
                  <c:v>2.6714645134502359</c:v>
                </c:pt>
                <c:pt idx="1221">
                  <c:v>2.7378785146992142</c:v>
                </c:pt>
                <c:pt idx="1222">
                  <c:v>2.8057063522163164</c:v>
                </c:pt>
                <c:pt idx="1223">
                  <c:v>2.8748994985722787</c:v>
                </c:pt>
                <c:pt idx="1224">
                  <c:v>2.9454067566373761</c:v>
                </c:pt>
                <c:pt idx="1225">
                  <c:v>3.01717427894468</c:v>
                </c:pt>
                <c:pt idx="1226">
                  <c:v>3.0901455923826004</c:v>
                </c:pt>
                <c:pt idx="1227">
                  <c:v>3.1642616283880538</c:v>
                </c:pt>
                <c:pt idx="1228">
                  <c:v>3.2394607587984408</c:v>
                </c:pt>
                <c:pt idx="1229">
                  <c:v>3.3156788375063311</c:v>
                </c:pt>
                <c:pt idx="1230">
                  <c:v>3.3928492480451706</c:v>
                </c:pt>
                <c:pt idx="1231">
                  <c:v>3.4709029572176306</c:v>
                </c:pt>
                <c:pt idx="1232">
                  <c:v>3.5497685748603089</c:v>
                </c:pt>
                <c:pt idx="1233">
                  <c:v>3.6293724198195814</c:v>
                </c:pt>
                <c:pt idx="1234">
                  <c:v>3.7096385921935928</c:v>
                </c:pt>
                <c:pt idx="1235">
                  <c:v>3.7904890518740979</c:v>
                </c:pt>
                <c:pt idx="1236">
                  <c:v>3.8718437034009412</c:v>
                </c:pt>
                <c:pt idx="1237">
                  <c:v>3.9536204871187892</c:v>
                </c:pt>
                <c:pt idx="1238">
                  <c:v>4.0357354766031222</c:v>
                </c:pt>
                <c:pt idx="1239">
                  <c:v>4.118102982298729</c:v>
                </c:pt>
                <c:pt idx="1240">
                  <c:v>4.2006356612899687</c:v>
                </c:pt>
                <c:pt idx="1241">
                  <c:v>4.2832446330974907</c:v>
                </c:pt>
                <c:pt idx="1242">
                  <c:v>4.3658396013718557</c:v>
                </c:pt>
                <c:pt idx="1243">
                  <c:v>4.4483289813294293</c:v>
                </c:pt>
                <c:pt idx="1244">
                  <c:v>4.5306200327514201</c:v>
                </c:pt>
                <c:pt idx="1245">
                  <c:v>4.6126189983424792</c:v>
                </c:pt>
                <c:pt idx="1246">
                  <c:v>4.6942312472204808</c:v>
                </c:pt>
                <c:pt idx="1247">
                  <c:v>4.7753614232859949</c:v>
                </c:pt>
                <c:pt idx="1248">
                  <c:v>4.8559135981956985</c:v>
                </c:pt>
                <c:pt idx="1249">
                  <c:v>4.9357914286416715</c:v>
                </c:pt>
                <c:pt idx="1250">
                  <c:v>5.0148983176162085</c:v>
                </c:pt>
                <c:pt idx="1251">
                  <c:v>5.0931375793206355</c:v>
                </c:pt>
                <c:pt idx="1252">
                  <c:v>5.1704126073562184</c:v>
                </c:pt>
                <c:pt idx="1253">
                  <c:v>5.2466270458163056</c:v>
                </c:pt>
                <c:pt idx="1254">
                  <c:v>5.3216849628801972</c:v>
                </c:pt>
                <c:pt idx="1255">
                  <c:v>5.3954910264934517</c:v>
                </c:pt>
                <c:pt idx="1256">
                  <c:v>5.4679506817027779</c:v>
                </c:pt>
                <c:pt idx="1257">
                  <c:v>5.5389703292007013</c:v>
                </c:pt>
                <c:pt idx="1258">
                  <c:v>5.6084575046220664</c:v>
                </c:pt>
                <c:pt idx="1259">
                  <c:v>5.6763210581242927</c:v>
                </c:pt>
                <c:pt idx="1260">
                  <c:v>5.7424713337733966</c:v>
                </c:pt>
                <c:pt idx="1261">
                  <c:v>5.8068203482510459</c:v>
                </c:pt>
                <c:pt idx="1262">
                  <c:v>5.8692819683922144</c:v>
                </c:pt>
                <c:pt idx="1263">
                  <c:v>5.9297720870586694</c:v>
                </c:pt>
                <c:pt idx="1264">
                  <c:v>5.9882087968525415</c:v>
                </c:pt>
                <c:pt idx="1265">
                  <c:v>6.0445125611731534</c:v>
                </c:pt>
                <c:pt idx="1266">
                  <c:v>6.0986063821231484</c:v>
                </c:pt>
                <c:pt idx="1267">
                  <c:v>6.1504159647728205</c:v>
                </c:pt>
                <c:pt idx="1268">
                  <c:v>6.1998698772978571</c:v>
                </c:pt>
                <c:pt idx="1269">
                  <c:v>6.2468997065128242</c:v>
                </c:pt>
                <c:pt idx="1270">
                  <c:v>6.291440208332479</c:v>
                </c:pt>
                <c:pt idx="1271">
                  <c:v>6.3334294527036246</c:v>
                </c:pt>
                <c:pt idx="1272">
                  <c:v>6.3728089625639903</c:v>
                </c:pt>
                <c:pt idx="1273">
                  <c:v>6.4095238463984252</c:v>
                </c:pt>
                <c:pt idx="1274">
                  <c:v>6.4435229239799447</c:v>
                </c:pt>
                <c:pt idx="1275">
                  <c:v>6.4747588449002604</c:v>
                </c:pt>
                <c:pt idx="1276">
                  <c:v>6.5031881995146961</c:v>
                </c:pt>
                <c:pt idx="1277">
                  <c:v>6.5287716219465404</c:v>
                </c:pt>
                <c:pt idx="1278">
                  <c:v>6.5514738848187974</c:v>
                </c:pt>
                <c:pt idx="1279">
                  <c:v>6.5712639854040695</c:v>
                </c:pt>
                <c:pt idx="1280">
                  <c:v>6.5881152229086153</c:v>
                </c:pt>
                <c:pt idx="1281">
                  <c:v>6.6020052666316031</c:v>
                </c:pt>
                <c:pt idx="1282">
                  <c:v>6.6129162147675782</c:v>
                </c:pt>
                <c:pt idx="1283">
                  <c:v>6.6208346436471679</c:v>
                </c:pt>
                <c:pt idx="1284">
                  <c:v>6.6257516472392899</c:v>
                </c:pt>
                <c:pt idx="1285">
                  <c:v>6.6276628667664435</c:v>
                </c:pt>
                <c:pt idx="1286">
                  <c:v>6.6265685103138408</c:v>
                </c:pt>
                <c:pt idx="1287">
                  <c:v>6.6224733623422471</c:v>
                </c:pt>
                <c:pt idx="1288">
                  <c:v>6.6153867830439479</c:v>
                </c:pt>
                <c:pt idx="1289">
                  <c:v>6.6053226975107364</c:v>
                </c:pt>
                <c:pt idx="1290">
                  <c:v>6.5922995747122339</c:v>
                </c:pt>
                <c:pt idx="1291">
                  <c:v>6.5763403963122053</c:v>
                </c:pt>
                <c:pt idx="1292">
                  <c:v>6.557472615379317</c:v>
                </c:pt>
                <c:pt idx="1293">
                  <c:v>6.5357281050776157</c:v>
                </c:pt>
                <c:pt idx="1294">
                  <c:v>6.511143097449704</c:v>
                </c:pt>
                <c:pt idx="1295">
                  <c:v>6.4837581124334003</c:v>
                </c:pt>
                <c:pt idx="1296">
                  <c:v>6.4536178772789858</c:v>
                </c:pt>
                <c:pt idx="1297">
                  <c:v>6.4207712365604452</c:v>
                </c:pt>
                <c:pt idx="1298">
                  <c:v>6.3852710529989229</c:v>
                </c:pt>
                <c:pt idx="1299">
                  <c:v>6.3471740993406458</c:v>
                </c:pt>
                <c:pt idx="1300">
                  <c:v>6.3065409415550553</c:v>
                </c:pt>
                <c:pt idx="1301">
                  <c:v>6.2634358136402026</c:v>
                </c:pt>
                <c:pt idx="1302">
                  <c:v>6.2179264843442663</c:v>
                </c:pt>
                <c:pt idx="1303">
                  <c:v>6.1700841161306732</c:v>
                </c:pt>
                <c:pt idx="1304">
                  <c:v>6.11998311673395</c:v>
                </c:pt>
                <c:pt idx="1305">
                  <c:v>6.0677009836697025</c:v>
                </c:pt>
                <c:pt idx="1306">
                  <c:v>6.0133181420790978</c:v>
                </c:pt>
                <c:pt idx="1307">
                  <c:v>5.956917776302145</c:v>
                </c:pt>
                <c:pt idx="1308">
                  <c:v>5.8985856555885272</c:v>
                </c:pt>
                <c:pt idx="1309">
                  <c:v>5.8384099543661012</c:v>
                </c:pt>
                <c:pt idx="1310">
                  <c:v>5.7764810674992813</c:v>
                </c:pt>
                <c:pt idx="1311">
                  <c:v>5.7128914209783384</c:v>
                </c:pt>
                <c:pt idx="1312">
                  <c:v>5.6477352784902832</c:v>
                </c:pt>
                <c:pt idx="1313">
                  <c:v>5.5811085443288082</c:v>
                </c:pt>
                <c:pt idx="1314">
                  <c:v>5.5131085631076262</c:v>
                </c:pt>
                <c:pt idx="1315">
                  <c:v>5.4438339167463745</c:v>
                </c:pt>
                <c:pt idx="1316">
                  <c:v>5.3733842192032339</c:v>
                </c:pt>
                <c:pt idx="1317">
                  <c:v>5.30185990943066</c:v>
                </c:pt>
                <c:pt idx="1318">
                  <c:v>5.2293620430340537</c:v>
                </c:pt>
                <c:pt idx="1319">
                  <c:v>5.1559920831133672</c:v>
                </c:pt>
                <c:pt idx="1320">
                  <c:v>5.0818516907693452</c:v>
                </c:pt>
                <c:pt idx="1321">
                  <c:v>5.0070425157544944</c:v>
                </c:pt>
                <c:pt idx="1322">
                  <c:v>4.9316659877490707</c:v>
                </c:pt>
                <c:pt idx="1323">
                  <c:v>4.8558231087389423</c:v>
                </c:pt>
                <c:pt idx="1324">
                  <c:v>4.7796142469713967</c:v>
                </c:pt>
                <c:pt idx="1325">
                  <c:v>4.7031389329595195</c:v>
                </c:pt>
                <c:pt idx="1326">
                  <c:v>4.6264956580038747</c:v>
                </c:pt>
                <c:pt idx="1327">
                  <c:v>4.5497816756937404</c:v>
                </c:pt>
                <c:pt idx="1328">
                  <c:v>4.4730928068464406</c:v>
                </c:pt>
                <c:pt idx="1329">
                  <c:v>4.3965232483359244</c:v>
                </c:pt>
                <c:pt idx="1330">
                  <c:v>4.3201653862566243</c:v>
                </c:pt>
                <c:pt idx="1331">
                  <c:v>4.244109613860096</c:v>
                </c:pt>
                <c:pt idx="1332">
                  <c:v>4.1684441546952646</c:v>
                </c:pt>
                <c:pt idx="1333">
                  <c:v>4.0932548913739488</c:v>
                </c:pt>
                <c:pt idx="1334">
                  <c:v>4.0186252003739868</c:v>
                </c:pt>
                <c:pt idx="1335">
                  <c:v>3.9446357932835721</c:v>
                </c:pt>
                <c:pt idx="1336">
                  <c:v>3.871364564877898</c:v>
                </c:pt>
                <c:pt idx="1337">
                  <c:v>3.7988864484097986</c:v>
                </c:pt>
                <c:pt idx="1338">
                  <c:v>3.7272732784820919</c:v>
                </c:pt>
                <c:pt idx="1339">
                  <c:v>3.6565936618576247</c:v>
                </c:pt>
                <c:pt idx="1340">
                  <c:v>3.5869128565477024</c:v>
                </c:pt>
                <c:pt idx="1341">
                  <c:v>3.5182926595057826</c:v>
                </c:pt>
                <c:pt idx="1342">
                  <c:v>3.4507913032360431</c:v>
                </c:pt>
                <c:pt idx="1343">
                  <c:v>3.3844633616105404</c:v>
                </c:pt>
                <c:pt idx="1344">
                  <c:v>3.3193596651692063</c:v>
                </c:pt>
                <c:pt idx="1345">
                  <c:v>3.2555272261586343</c:v>
                </c:pt>
                <c:pt idx="1346">
                  <c:v>3.1930091735441444</c:v>
                </c:pt>
                <c:pt idx="1347">
                  <c:v>3.131844698208321</c:v>
                </c:pt>
                <c:pt idx="1348">
                  <c:v>3.0720690085255709</c:v>
                </c:pt>
                <c:pt idx="1349">
                  <c:v>3.013713296478576</c:v>
                </c:pt>
                <c:pt idx="1350">
                  <c:v>2.9568047144558616</c:v>
                </c:pt>
                <c:pt idx="1351">
                  <c:v>2.9013663628437252</c:v>
                </c:pt>
                <c:pt idx="1352">
                  <c:v>2.8474172884964561</c:v>
                </c:pt>
                <c:pt idx="1353">
                  <c:v>2.7949724941402816</c:v>
                </c:pt>
                <c:pt idx="1354">
                  <c:v>2.7440429587346564</c:v>
                </c:pt>
                <c:pt idx="1355">
                  <c:v>2.694635668783655</c:v>
                </c:pt>
                <c:pt idx="1356">
                  <c:v>2.6467536605560835</c:v>
                </c:pt>
                <c:pt idx="1357">
                  <c:v>2.6003960731401499</c:v>
                </c:pt>
                <c:pt idx="1358">
                  <c:v>2.5555582122221647</c:v>
                </c:pt>
                <c:pt idx="1359">
                  <c:v>2.5122316244443414</c:v>
                </c:pt>
                <c:pt idx="1360">
                  <c:v>2.4704041821592027</c:v>
                </c:pt>
                <c:pt idx="1361">
                  <c:v>2.4300601783620186</c:v>
                </c:pt>
                <c:pt idx="1362">
                  <c:v>2.3911804315445808</c:v>
                </c:pt>
                <c:pt idx="1363">
                  <c:v>2.3537424001768223</c:v>
                </c:pt>
                <c:pt idx="1364">
                  <c:v>2.3177203064845111</c:v>
                </c:pt>
                <c:pt idx="1365">
                  <c:v>2.283085269154594</c:v>
                </c:pt>
                <c:pt idx="1366">
                  <c:v>2.2498054445621105</c:v>
                </c:pt>
                <c:pt idx="1367">
                  <c:v>2.2178461760769137</c:v>
                </c:pt>
                <c:pt idx="1368">
                  <c:v>2.1871701509722477</c:v>
                </c:pt>
                <c:pt idx="1369">
                  <c:v>2.1577375644235781</c:v>
                </c:pt>
                <c:pt idx="1370">
                  <c:v>2.1295062900520914</c:v>
                </c:pt>
                <c:pt idx="1371">
                  <c:v>2.1024320564365238</c:v>
                </c:pt>
                <c:pt idx="1372">
                  <c:v>2.0764686289867265</c:v>
                </c:pt>
                <c:pt idx="1373">
                  <c:v>2.0515679965447333</c:v>
                </c:pt>
                <c:pt idx="1374">
                  <c:v>2.0276805620538827</c:v>
                </c:pt>
                <c:pt idx="1375">
                  <c:v>2.0047553366131687</c:v>
                </c:pt>
                <c:pt idx="1376">
                  <c:v>1.9827401362142139</c:v>
                </c:pt>
                <c:pt idx="1377">
                  <c:v>1.9615817804404445</c:v>
                </c:pt>
                <c:pt idx="1378">
                  <c:v>1.9412262923942798</c:v>
                </c:pt>
                <c:pt idx="1379">
                  <c:v>1.9216190991067585</c:v>
                </c:pt>
                <c:pt idx="1380">
                  <c:v>1.902705231677011</c:v>
                </c:pt>
                <c:pt idx="1381">
                  <c:v>1.8844295243845255</c:v>
                </c:pt>
                <c:pt idx="1382">
                  <c:v>1.8667368120174586</c:v>
                </c:pt>
                <c:pt idx="1383">
                  <c:v>1.849572124663369</c:v>
                </c:pt>
                <c:pt idx="1384">
                  <c:v>1.832880879216507</c:v>
                </c:pt>
                <c:pt idx="1385">
                  <c:v>1.8166090668667918</c:v>
                </c:pt>
                <c:pt idx="1386">
                  <c:v>1.8007034358511183</c:v>
                </c:pt>
                <c:pt idx="1387">
                  <c:v>1.7851116687664197</c:v>
                </c:pt>
                <c:pt idx="1388">
                  <c:v>1.7697825537671483</c:v>
                </c:pt>
                <c:pt idx="1389">
                  <c:v>1.7546661489962299</c:v>
                </c:pt>
                <c:pt idx="1390">
                  <c:v>1.7397139396291614</c:v>
                </c:pt>
                <c:pt idx="1391">
                  <c:v>1.7248789869446004</c:v>
                </c:pt>
                <c:pt idx="1392">
                  <c:v>1.7101160688721488</c:v>
                </c:pt>
                <c:pt idx="1393">
                  <c:v>1.695381811508321</c:v>
                </c:pt>
                <c:pt idx="1394">
                  <c:v>1.6806348111351967</c:v>
                </c:pt>
                <c:pt idx="1395">
                  <c:v>1.6658357463221047</c:v>
                </c:pt>
                <c:pt idx="1396">
                  <c:v>1.6509474797394379</c:v>
                </c:pt>
                <c:pt idx="1397">
                  <c:v>1.6359351493640779</c:v>
                </c:pt>
                <c:pt idx="1398">
                  <c:v>1.6207662488087096</c:v>
                </c:pt>
                <c:pt idx="1399">
                  <c:v>1.6054106965610351</c:v>
                </c:pt>
                <c:pt idx="1400">
                  <c:v>1.5898408939744182</c:v>
                </c:pt>
                <c:pt idx="1401">
                  <c:v>1.574031771907221</c:v>
                </c:pt>
                <c:pt idx="1402">
                  <c:v>1.5579608259650013</c:v>
                </c:pt>
                <c:pt idx="1403">
                  <c:v>1.5416081403559658</c:v>
                </c:pt>
                <c:pt idx="1404">
                  <c:v>1.5249564004268881</c:v>
                </c:pt>
                <c:pt idx="1405">
                  <c:v>1.5079908940021169</c:v>
                </c:pt>
                <c:pt idx="1406">
                  <c:v>1.4906995017034137</c:v>
                </c:pt>
                <c:pt idx="1407">
                  <c:v>1.4730726764815241</c:v>
                </c:pt>
                <c:pt idx="1408">
                  <c:v>1.4551034126424267</c:v>
                </c:pt>
                <c:pt idx="1409">
                  <c:v>1.4367872047008141</c:v>
                </c:pt>
                <c:pt idx="1410">
                  <c:v>1.4181219964407599</c:v>
                </c:pt>
                <c:pt idx="1411">
                  <c:v>1.3991081206085245</c:v>
                </c:pt>
                <c:pt idx="1412">
                  <c:v>1.3797482297039942</c:v>
                </c:pt>
                <c:pt idx="1413">
                  <c:v>1.3600472183763923</c:v>
                </c:pt>
                <c:pt idx="1414">
                  <c:v>1.3400121379646937</c:v>
                </c:pt>
                <c:pt idx="1415">
                  <c:v>1.3196521037553908</c:v>
                </c:pt>
                <c:pt idx="1416">
                  <c:v>1.2989781955577153</c:v>
                </c:pt>
                <c:pt idx="1417">
                  <c:v>1.2780033522208143</c:v>
                </c:pt>
                <c:pt idx="1418">
                  <c:v>1.256742260736933</c:v>
                </c:pt>
                <c:pt idx="1419">
                  <c:v>1.2352112405908671</c:v>
                </c:pt>
                <c:pt idx="1420">
                  <c:v>1.2134281240271929</c:v>
                </c:pt>
                <c:pt idx="1421">
                  <c:v>1.1914121329146148</c:v>
                </c:pt>
                <c:pt idx="1422">
                  <c:v>1.1691837528896407</c:v>
                </c:pt>
                <c:pt idx="1423">
                  <c:v>1.1467646054612652</c:v>
                </c:pt>
                <c:pt idx="1424">
                  <c:v>1.1241773187531108</c:v>
                </c:pt>
                <c:pt idx="1425">
                  <c:v>1.1014453975507497</c:v>
                </c:pt>
                <c:pt idx="1426">
                  <c:v>1.0785930933090093</c:v>
                </c:pt>
                <c:pt idx="1427">
                  <c:v>1.0556452747579064</c:v>
                </c:pt>
                <c:pt idx="1428">
                  <c:v>1.0326272997256016</c:v>
                </c:pt>
                <c:pt idx="1429">
                  <c:v>1.0095648887739945</c:v>
                </c:pt>
                <c:pt idx="1430">
                  <c:v>0.98648400121593083</c:v>
                </c:pt>
                <c:pt idx="1431">
                  <c:v>0.96341071405438528</c:v>
                </c:pt>
                <c:pt idx="1432">
                  <c:v>0.94037110435199489</c:v>
                </c:pt>
                <c:pt idx="1433">
                  <c:v>0.917391135505911</c:v>
                </c:pt>
                <c:pt idx="1434">
                  <c:v>0.89449654786666732</c:v>
                </c:pt>
                <c:pt idx="1435">
                  <c:v>0.87171275410282667</c:v>
                </c:pt>
                <c:pt idx="1436">
                  <c:v>0.84906473967366747</c:v>
                </c:pt>
                <c:pt idx="1437">
                  <c:v>0.82657696873286368</c:v>
                </c:pt>
                <c:pt idx="1438">
                  <c:v>0.80427329574486628</c:v>
                </c:pt>
                <c:pt idx="1439">
                  <c:v>0.78217688305496291</c:v>
                </c:pt>
                <c:pt idx="1440">
                  <c:v>0.76031012461224379</c:v>
                </c:pt>
                <c:pt idx="1441">
                  <c:v>0.73869457600386645</c:v>
                </c:pt>
                <c:pt idx="1442">
                  <c:v>0.7173508909178048</c:v>
                </c:pt>
                <c:pt idx="1443">
                  <c:v>0.6962987641114452</c:v>
                </c:pt>
                <c:pt idx="1444">
                  <c:v>0.6755568809239495</c:v>
                </c:pt>
                <c:pt idx="1445">
                  <c:v>0.65514287333224452</c:v>
                </c:pt>
                <c:pt idx="1446">
                  <c:v>0.63507328251397588</c:v>
                </c:pt>
                <c:pt idx="1447">
                  <c:v>0.61536352784547543</c:v>
                </c:pt>
                <c:pt idx="1448">
                  <c:v>0.59602788222963987</c:v>
                </c:pt>
                <c:pt idx="1449">
                  <c:v>0.57707945361708723</c:v>
                </c:pt>
                <c:pt idx="1450">
                  <c:v>0.5585301725549251</c:v>
                </c:pt>
                <c:pt idx="1451">
                  <c:v>0.54039078557007891</c:v>
                </c:pt>
                <c:pt idx="1452">
                  <c:v>0.52267085416972436</c:v>
                </c:pt>
                <c:pt idx="1453">
                  <c:v>0.5053787592186697</c:v>
                </c:pt>
                <c:pt idx="1454">
                  <c:v>0.48852171043395581</c:v>
                </c:pt>
                <c:pt idx="1455">
                  <c:v>0.47210576071921034</c:v>
                </c:pt>
                <c:pt idx="1456">
                  <c:v>0.45613582504669625</c:v>
                </c:pt>
                <c:pt idx="1457">
                  <c:v>0.4406157035822485</c:v>
                </c:pt>
                <c:pt idx="1458">
                  <c:v>0.42554810873876098</c:v>
                </c:pt>
                <c:pt idx="1459">
                  <c:v>0.41093469583594505</c:v>
                </c:pt>
                <c:pt idx="1460">
                  <c:v>0.39677609703941014</c:v>
                </c:pt>
                <c:pt idx="1461">
                  <c:v>0.38307195824894996</c:v>
                </c:pt>
                <c:pt idx="1462">
                  <c:v>0.36982097860562696</c:v>
                </c:pt>
                <c:pt idx="1463">
                  <c:v>0.35702095228852276</c:v>
                </c:pt>
                <c:pt idx="1464">
                  <c:v>0.34466881227580609</c:v>
                </c:pt>
                <c:pt idx="1465">
                  <c:v>0.33276067574995288</c:v>
                </c:pt>
                <c:pt idx="1466">
                  <c:v>0.32129189083435311</c:v>
                </c:pt>
                <c:pt idx="1467">
                  <c:v>0.31025708435709853</c:v>
                </c:pt>
                <c:pt idx="1468">
                  <c:v>0.29965021034819272</c:v>
                </c:pt>
                <c:pt idx="1469">
                  <c:v>0.28946459898784438</c:v>
                </c:pt>
                <c:pt idx="1470">
                  <c:v>0.27969300573633732</c:v>
                </c:pt>
                <c:pt idx="1471">
                  <c:v>0.27032766038963801</c:v>
                </c:pt>
                <c:pt idx="1472">
                  <c:v>0.26136031581963926</c:v>
                </c:pt>
                <c:pt idx="1473">
                  <c:v>0.25278229617311382</c:v>
                </c:pt>
                <c:pt idx="1474">
                  <c:v>0.24458454431952284</c:v>
                </c:pt>
                <c:pt idx="1475">
                  <c:v>0.23675766835397707</c:v>
                </c:pt>
                <c:pt idx="1476">
                  <c:v>0.2292919869784186</c:v>
                </c:pt>
                <c:pt idx="1477">
                  <c:v>0.22217757360069454</c:v>
                </c:pt>
                <c:pt idx="1478">
                  <c:v>0.21540429900812466</c:v>
                </c:pt>
                <c:pt idx="1479">
                  <c:v>0.20896187248869882</c:v>
                </c:pt>
                <c:pt idx="1480">
                  <c:v>0.20283988128969307</c:v>
                </c:pt>
                <c:pt idx="1481">
                  <c:v>0.19702782831947077</c:v>
                </c:pt>
                <c:pt idx="1482">
                  <c:v>0.19151516801417265</c:v>
                </c:pt>
                <c:pt idx="1483">
                  <c:v>0.18629134030616523</c:v>
                </c:pt>
                <c:pt idx="1484">
                  <c:v>0.18134580264584119</c:v>
                </c:pt>
                <c:pt idx="1485">
                  <c:v>0.17666806004248403</c:v>
                </c:pt>
                <c:pt idx="1486">
                  <c:v>0.17224769310320295</c:v>
                </c:pt>
                <c:pt idx="1487">
                  <c:v>0.16807438406166522</c:v>
                </c:pt>
                <c:pt idx="1488">
                  <c:v>0.16413794080011937</c:v>
                </c:pt>
                <c:pt idx="1489">
                  <c:v>0.16042831887931869</c:v>
                </c:pt>
                <c:pt idx="1490">
                  <c:v>0.15693564160107076</c:v>
                </c:pt>
                <c:pt idx="1491">
                  <c:v>0.15365021813757912</c:v>
                </c:pt>
                <c:pt idx="1492">
                  <c:v>0.15056255977012378</c:v>
                </c:pt>
                <c:pt idx="1493">
                  <c:v>0.14766339428735686</c:v>
                </c:pt>
                <c:pt idx="1494">
                  <c:v>0.14494367860017934</c:v>
                </c:pt>
                <c:pt idx="1495">
                  <c:v>0.14239460963616246</c:v>
                </c:pt>
                <c:pt idx="1496">
                  <c:v>0.1400076335815334</c:v>
                </c:pt>
                <c:pt idx="1497">
                  <c:v>0.13777445354310575</c:v>
                </c:pt>
                <c:pt idx="1498">
                  <c:v>0.1356870357060295</c:v>
                </c:pt>
                <c:pt idx="1499">
                  <c:v>0.13373761406607956</c:v>
                </c:pt>
                <c:pt idx="1500">
                  <c:v>0.13191869381725793</c:v>
                </c:pt>
                <c:pt idx="1501">
                  <c:v>0.13022305347695048</c:v>
                </c:pt>
                <c:pt idx="1502">
                  <c:v>0.12864374583165886</c:v>
                </c:pt>
                <c:pt idx="1503">
                  <c:v>0.12717409778656419</c:v>
                </c:pt>
                <c:pt idx="1504">
                  <c:v>0.12580770920184811</c:v>
                </c:pt>
                <c:pt idx="1505">
                  <c:v>0.12453845079789808</c:v>
                </c:pt>
                <c:pt idx="1506">
                  <c:v>0.12336046121023583</c:v>
                </c:pt>
                <c:pt idx="1507">
                  <c:v>0.12226814327335719</c:v>
                </c:pt>
                <c:pt idx="1508">
                  <c:v>0.12125615961061356</c:v>
                </c:pt>
                <c:pt idx="1509">
                  <c:v>0.12031942760493128</c:v>
                </c:pt>
                <c:pt idx="1510">
                  <c:v>0.1194531138225132</c:v>
                </c:pt>
                <c:pt idx="1511">
                  <c:v>0.1186526279588184</c:v>
                </c:pt>
                <c:pt idx="1512">
                  <c:v>0.11791361637303319</c:v>
                </c:pt>
                <c:pt idx="1513">
                  <c:v>0.11723195527404556</c:v>
                </c:pt>
                <c:pt idx="1514">
                  <c:v>0.1166037436175684</c:v>
                </c:pt>
                <c:pt idx="1515">
                  <c:v>0.1160252957706441</c:v>
                </c:pt>
                <c:pt idx="1516">
                  <c:v>0.11549313399625702</c:v>
                </c:pt>
                <c:pt idx="1517">
                  <c:v>0.11500398080727273</c:v>
                </c:pt>
                <c:pt idx="1518">
                  <c:v>0.11455475123539532</c:v>
                </c:pt>
                <c:pt idx="1519">
                  <c:v>0.11414254505734489</c:v>
                </c:pt>
                <c:pt idx="1520">
                  <c:v>0.11376463901700321</c:v>
                </c:pt>
                <c:pt idx="1521">
                  <c:v>0.11341847907889149</c:v>
                </c:pt>
                <c:pt idx="1522">
                  <c:v>0.11310167274504784</c:v>
                </c:pt>
                <c:pt idx="1523">
                  <c:v>0.11281198146416319</c:v>
                </c:pt>
                <c:pt idx="1524">
                  <c:v>0.11254731315875235</c:v>
                </c:pt>
                <c:pt idx="1525">
                  <c:v>0.11230571489316454</c:v>
                </c:pt>
                <c:pt idx="1526">
                  <c:v>0.11208536570240771</c:v>
                </c:pt>
                <c:pt idx="1527">
                  <c:v>0.11188456959906398</c:v>
                </c:pt>
                <c:pt idx="1528">
                  <c:v>0.11170174877302896</c:v>
                </c:pt>
                <c:pt idx="1529">
                  <c:v>0.11153543699640314</c:v>
                </c:pt>
                <c:pt idx="1530">
                  <c:v>0.11138427324362143</c:v>
                </c:pt>
                <c:pt idx="1531">
                  <c:v>0.11124699553480724</c:v>
                </c:pt>
                <c:pt idx="1532">
                  <c:v>0.11112243500839919</c:v>
                </c:pt>
                <c:pt idx="1533">
                  <c:v>0.11100951022730382</c:v>
                </c:pt>
                <c:pt idx="1534">
                  <c:v>0.11090722172118792</c:v>
                </c:pt>
                <c:pt idx="1535">
                  <c:v>0.11081464676602409</c:v>
                </c:pt>
                <c:pt idx="1536">
                  <c:v>0.11073093440064954</c:v>
                </c:pt>
                <c:pt idx="1537">
                  <c:v>0.11065530067887613</c:v>
                </c:pt>
                <c:pt idx="1538">
                  <c:v>0.110587024154603</c:v>
                </c:pt>
                <c:pt idx="1539">
                  <c:v>0.11052544159641831</c:v>
                </c:pt>
                <c:pt idx="1540">
                  <c:v>0.1104699439273342</c:v>
                </c:pt>
                <c:pt idx="1541">
                  <c:v>0.11041997238456541</c:v>
                </c:pt>
                <c:pt idx="1542">
                  <c:v>0.11037501489363918</c:v>
                </c:pt>
                <c:pt idx="1543">
                  <c:v>0.11033460265059594</c:v>
                </c:pt>
                <c:pt idx="1544">
                  <c:v>0.11029830690560841</c:v>
                </c:pt>
                <c:pt idx="1545">
                  <c:v>0.11026573594099767</c:v>
                </c:pt>
                <c:pt idx="1546">
                  <c:v>0.1102365322363574</c:v>
                </c:pt>
                <c:pt idx="1547">
                  <c:v>0.11021036981329987</c:v>
                </c:pt>
                <c:pt idx="1548">
                  <c:v>0.11018695175220808</c:v>
                </c:pt>
                <c:pt idx="1549">
                  <c:v>0.11016600787330733</c:v>
                </c:pt>
                <c:pt idx="1550">
                  <c:v>0.1101472925743526</c:v>
                </c:pt>
                <c:pt idx="1551">
                  <c:v>0.11013058281725954</c:v>
                </c:pt>
                <c:pt idx="1552">
                  <c:v>0.11011567625608065</c:v>
                </c:pt>
                <c:pt idx="1553">
                  <c:v>0.11010238949883766</c:v>
                </c:pt>
                <c:pt idx="1554">
                  <c:v>0.11009055649586674</c:v>
                </c:pt>
                <c:pt idx="1555">
                  <c:v>0.11008002704750178</c:v>
                </c:pt>
                <c:pt idx="1556">
                  <c:v>0.11007066542411637</c:v>
                </c:pt>
                <c:pt idx="1557">
                  <c:v>0.11006234909175938</c:v>
                </c:pt>
                <c:pt idx="1558">
                  <c:v>0.11005496753684771</c:v>
                </c:pt>
                <c:pt idx="1559">
                  <c:v>0.11004842118362271</c:v>
                </c:pt>
                <c:pt idx="1560">
                  <c:v>0.11004262039832799</c:v>
                </c:pt>
                <c:pt idx="1561">
                  <c:v>0.11003748457432425</c:v>
                </c:pt>
                <c:pt idx="1562">
                  <c:v>0.11003294129261926</c:v>
                </c:pt>
                <c:pt idx="1563">
                  <c:v>0.11002892555255492</c:v>
                </c:pt>
                <c:pt idx="1564">
                  <c:v>0.11002537906765716</c:v>
                </c:pt>
                <c:pt idx="1565">
                  <c:v>0.11002224962191645</c:v>
                </c:pt>
                <c:pt idx="1566">
                  <c:v>0.1100194904820252</c:v>
                </c:pt>
                <c:pt idx="1567">
                  <c:v>0.1100170598613523</c:v>
                </c:pt>
                <c:pt idx="1568">
                  <c:v>0.11001492043168229</c:v>
                </c:pt>
                <c:pt idx="1569">
                  <c:v>0.11001303887898867</c:v>
                </c:pt>
                <c:pt idx="1570">
                  <c:v>0.11001138549974351</c:v>
                </c:pt>
                <c:pt idx="1571">
                  <c:v>0.11000993383449106</c:v>
                </c:pt>
                <c:pt idx="1572">
                  <c:v>0.11000866033563009</c:v>
                </c:pt>
                <c:pt idx="1573">
                  <c:v>0.11000754406655633</c:v>
                </c:pt>
                <c:pt idx="1574">
                  <c:v>0.11000656642951531</c:v>
                </c:pt>
                <c:pt idx="1575">
                  <c:v>0.11000571091970457</c:v>
                </c:pt>
                <c:pt idx="1576">
                  <c:v>0.11000496290334258</c:v>
                </c:pt>
                <c:pt idx="1577">
                  <c:v>0.11000430941759309</c:v>
                </c:pt>
                <c:pt idx="1578">
                  <c:v>0.11000373899039251</c:v>
                </c:pt>
                <c:pt idx="1579">
                  <c:v>0.11000324147837945</c:v>
                </c:pt>
                <c:pt idx="1580">
                  <c:v>0.11000280792126813</c:v>
                </c:pt>
                <c:pt idx="1581">
                  <c:v>0.11000243041113997</c:v>
                </c:pt>
                <c:pt idx="1582">
                  <c:v>0.11000210197525248</c:v>
                </c:pt>
                <c:pt idx="1583">
                  <c:v>0.11000181647108118</c:v>
                </c:pt>
                <c:pt idx="1584">
                  <c:v>0.11000156849241863</c:v>
                </c:pt>
                <c:pt idx="1585">
                  <c:v>0.11000135328545554</c:v>
                </c:pt>
                <c:pt idx="1586">
                  <c:v>0.11000116667386281</c:v>
                </c:pt>
                <c:pt idx="1587">
                  <c:v>0.11000100499197976</c:v>
                </c:pt>
                <c:pt idx="1588">
                  <c:v>0.11000086502529452</c:v>
                </c:pt>
                <c:pt idx="1589">
                  <c:v>0.11000074395747625</c:v>
                </c:pt>
                <c:pt idx="1590">
                  <c:v>0.11000063932328705</c:v>
                </c:pt>
                <c:pt idx="1591">
                  <c:v>0.11000054896676506</c:v>
                </c:pt>
                <c:pt idx="1592">
                  <c:v>0.1100004710041266</c:v>
                </c:pt>
                <c:pt idx="1593">
                  <c:v>0.11000040379088891</c:v>
                </c:pt>
                <c:pt idx="1594">
                  <c:v>0.1100003458927637</c:v>
                </c:pt>
                <c:pt idx="1595">
                  <c:v>0.11000029605991496</c:v>
                </c:pt>
                <c:pt idx="1596">
                  <c:v>0.11000025320421547</c:v>
                </c:pt>
                <c:pt idx="1597">
                  <c:v>0.11000021637917362</c:v>
                </c:pt>
                <c:pt idx="1598">
                  <c:v>0.11000018476223425</c:v>
                </c:pt>
                <c:pt idx="1599">
                  <c:v>0.11000015763918911</c:v>
                </c:pt>
                <c:pt idx="1600">
                  <c:v>0.11000013439045897</c:v>
                </c:pt>
                <c:pt idx="1601">
                  <c:v>0.11000011447903502</c:v>
                </c:pt>
                <c:pt idx="1602">
                  <c:v>0.11000009743988912</c:v>
                </c:pt>
                <c:pt idx="1603">
                  <c:v>0.11000008287068377</c:v>
                </c:pt>
                <c:pt idx="1604">
                  <c:v>0.11000007042362983</c:v>
                </c:pt>
                <c:pt idx="1605">
                  <c:v>0.11000005979835761</c:v>
                </c:pt>
                <c:pt idx="1606">
                  <c:v>0.11000005073568134</c:v>
                </c:pt>
                <c:pt idx="1607">
                  <c:v>0.11000004301215036</c:v>
                </c:pt>
                <c:pt idx="1608">
                  <c:v>0.11000003643529224</c:v>
                </c:pt>
                <c:pt idx="1609">
                  <c:v>0.11000003083946475</c:v>
                </c:pt>
                <c:pt idx="1610">
                  <c:v>0.1100000260822413</c:v>
                </c:pt>
                <c:pt idx="1611">
                  <c:v>0.11000002204126511</c:v>
                </c:pt>
                <c:pt idx="1612">
                  <c:v>0.11000001861151357</c:v>
                </c:pt>
                <c:pt idx="1613">
                  <c:v>0.11000001570292181</c:v>
                </c:pt>
                <c:pt idx="1614">
                  <c:v>0.11000001323832009</c:v>
                </c:pt>
                <c:pt idx="1615">
                  <c:v>0.11000001115164562</c:v>
                </c:pt>
                <c:pt idx="1616">
                  <c:v>0.1100000093863934</c:v>
                </c:pt>
                <c:pt idx="1617">
                  <c:v>0.11000000789427583</c:v>
                </c:pt>
                <c:pt idx="1618">
                  <c:v>0.1100000066340637</c:v>
                </c:pt>
                <c:pt idx="1619">
                  <c:v>0.11000000557058512</c:v>
                </c:pt>
                <c:pt idx="1620">
                  <c:v>0.1100000046738619</c:v>
                </c:pt>
                <c:pt idx="1621">
                  <c:v>0.11000000391836487</c:v>
                </c:pt>
                <c:pt idx="1622">
                  <c:v>0.11000000328237242</c:v>
                </c:pt>
                <c:pt idx="1623">
                  <c:v>0.11000000274741886</c:v>
                </c:pt>
                <c:pt idx="1624">
                  <c:v>0.11000000229781989</c:v>
                </c:pt>
                <c:pt idx="1625">
                  <c:v>0.11000000192026535</c:v>
                </c:pt>
                <c:pt idx="1626">
                  <c:v>0.11000000160346957</c:v>
                </c:pt>
                <c:pt idx="1627">
                  <c:v>0.11000000133787172</c:v>
                </c:pt>
                <c:pt idx="1628">
                  <c:v>0.11000000111537928</c:v>
                </c:pt>
                <c:pt idx="1629">
                  <c:v>0.11000000092914838</c:v>
                </c:pt>
                <c:pt idx="1630">
                  <c:v>0.11000000077339628</c:v>
                </c:pt>
                <c:pt idx="1631">
                  <c:v>0.11000000064324089</c:v>
                </c:pt>
                <c:pt idx="1632">
                  <c:v>0.11000000053456419</c:v>
                </c:pt>
                <c:pt idx="1633">
                  <c:v>0.11000000044389555</c:v>
                </c:pt>
                <c:pt idx="1634">
                  <c:v>0.11000000036831256</c:v>
                </c:pt>
                <c:pt idx="1635">
                  <c:v>0.1100000003053565</c:v>
                </c:pt>
                <c:pt idx="1636">
                  <c:v>0.11000000025296058</c:v>
                </c:pt>
                <c:pt idx="1637">
                  <c:v>0.11000000020938888</c:v>
                </c:pt>
                <c:pt idx="1638">
                  <c:v>0.11000000017318473</c:v>
                </c:pt>
                <c:pt idx="1639">
                  <c:v>0.1100000001431268</c:v>
                </c:pt>
                <c:pt idx="1640">
                  <c:v>0.11000000011819189</c:v>
                </c:pt>
                <c:pt idx="1641">
                  <c:v>0.11000000009752367</c:v>
                </c:pt>
                <c:pt idx="1642">
                  <c:v>0.11000000008040592</c:v>
                </c:pt>
                <c:pt idx="1643">
                  <c:v>0.11000000006624022</c:v>
                </c:pt>
                <c:pt idx="1644">
                  <c:v>0.11000000005452701</c:v>
                </c:pt>
                <c:pt idx="1645">
                  <c:v>0.1100000000448495</c:v>
                </c:pt>
                <c:pt idx="1646">
                  <c:v>0.11000000003686036</c:v>
                </c:pt>
                <c:pt idx="1647">
                  <c:v>0.11000000003027041</c:v>
                </c:pt>
                <c:pt idx="1648">
                  <c:v>0.11000000002483898</c:v>
                </c:pt>
                <c:pt idx="1649">
                  <c:v>0.110000000020366</c:v>
                </c:pt>
                <c:pt idx="1650">
                  <c:v>0.11000000001668533</c:v>
                </c:pt>
                <c:pt idx="1651">
                  <c:v>0.11000000001365906</c:v>
                </c:pt>
                <c:pt idx="1652">
                  <c:v>0.11000000001117285</c:v>
                </c:pt>
                <c:pt idx="1653">
                  <c:v>0.11000000000913199</c:v>
                </c:pt>
                <c:pt idx="1654">
                  <c:v>0.11000000000745805</c:v>
                </c:pt>
                <c:pt idx="1655">
                  <c:v>0.11000000000608615</c:v>
                </c:pt>
                <c:pt idx="1656">
                  <c:v>0.11000000000496268</c:v>
                </c:pt>
                <c:pt idx="1657">
                  <c:v>0.11000000000404345</c:v>
                </c:pt>
                <c:pt idx="1658">
                  <c:v>0.11000000000329188</c:v>
                </c:pt>
                <c:pt idx="1659">
                  <c:v>0.1100000000026779</c:v>
                </c:pt>
                <c:pt idx="1660">
                  <c:v>0.11000000000217675</c:v>
                </c:pt>
                <c:pt idx="1661">
                  <c:v>0.11000000000176799</c:v>
                </c:pt>
                <c:pt idx="1662">
                  <c:v>0.11000000000143487</c:v>
                </c:pt>
                <c:pt idx="1663">
                  <c:v>0.11000000000116358</c:v>
                </c:pt>
                <c:pt idx="1664">
                  <c:v>0.11000000000094287</c:v>
                </c:pt>
                <c:pt idx="1665">
                  <c:v>0.11000000000076343</c:v>
                </c:pt>
                <c:pt idx="1666">
                  <c:v>0.11000000000061766</c:v>
                </c:pt>
                <c:pt idx="1667">
                  <c:v>0.11000000000049934</c:v>
                </c:pt>
                <c:pt idx="1668">
                  <c:v>0.11000000000040336</c:v>
                </c:pt>
                <c:pt idx="1669">
                  <c:v>0.11000000000032559</c:v>
                </c:pt>
                <c:pt idx="1670">
                  <c:v>0.11000000000026258</c:v>
                </c:pt>
                <c:pt idx="1671">
                  <c:v>0.11000000000021162</c:v>
                </c:pt>
                <c:pt idx="1672">
                  <c:v>0.11000000000017041</c:v>
                </c:pt>
                <c:pt idx="1673">
                  <c:v>0.11000000000013713</c:v>
                </c:pt>
                <c:pt idx="1674">
                  <c:v>0.11000000000011026</c:v>
                </c:pt>
                <c:pt idx="1675">
                  <c:v>0.11000000000008858</c:v>
                </c:pt>
                <c:pt idx="1676">
                  <c:v>0.11000000000007112</c:v>
                </c:pt>
                <c:pt idx="1677">
                  <c:v>0.11000000000005705</c:v>
                </c:pt>
                <c:pt idx="1678">
                  <c:v>0.11000000000004576</c:v>
                </c:pt>
                <c:pt idx="1679">
                  <c:v>0.11000000000003662</c:v>
                </c:pt>
                <c:pt idx="1680">
                  <c:v>0.11000000000002932</c:v>
                </c:pt>
                <c:pt idx="1681">
                  <c:v>0.11000000000002344</c:v>
                </c:pt>
                <c:pt idx="1682">
                  <c:v>0.11000000000001875</c:v>
                </c:pt>
                <c:pt idx="1683">
                  <c:v>0.11000000000001495</c:v>
                </c:pt>
                <c:pt idx="1684">
                  <c:v>0.11000000000001195</c:v>
                </c:pt>
                <c:pt idx="1685">
                  <c:v>0.11000000000000953</c:v>
                </c:pt>
                <c:pt idx="1686">
                  <c:v>0.11000000000000759</c:v>
                </c:pt>
                <c:pt idx="1687">
                  <c:v>0.11000000000000604</c:v>
                </c:pt>
                <c:pt idx="1688">
                  <c:v>0.11000000000000482</c:v>
                </c:pt>
                <c:pt idx="1689">
                  <c:v>0.11000000000000382</c:v>
                </c:pt>
                <c:pt idx="1690">
                  <c:v>0.11000000000000304</c:v>
                </c:pt>
                <c:pt idx="1691">
                  <c:v>0.1100000000000024</c:v>
                </c:pt>
                <c:pt idx="1692">
                  <c:v>0.1100000000000019</c:v>
                </c:pt>
                <c:pt idx="1693">
                  <c:v>0.11000000000000151</c:v>
                </c:pt>
                <c:pt idx="1694">
                  <c:v>0.11000000000000121</c:v>
                </c:pt>
                <c:pt idx="1695">
                  <c:v>0.11000000000000096</c:v>
                </c:pt>
                <c:pt idx="1696">
                  <c:v>0.11000000000000074</c:v>
                </c:pt>
                <c:pt idx="1697">
                  <c:v>0.1100000000000006</c:v>
                </c:pt>
                <c:pt idx="1698">
                  <c:v>0.11000000000000046</c:v>
                </c:pt>
                <c:pt idx="1699">
                  <c:v>0.11000000000000038</c:v>
                </c:pt>
                <c:pt idx="1700">
                  <c:v>0.11000000000000029</c:v>
                </c:pt>
                <c:pt idx="1701">
                  <c:v>0.11000000000000024</c:v>
                </c:pt>
                <c:pt idx="1702">
                  <c:v>0.11000000000000018</c:v>
                </c:pt>
                <c:pt idx="1703">
                  <c:v>0.11000000000000013</c:v>
                </c:pt>
                <c:pt idx="1704">
                  <c:v>0.1100000000000001</c:v>
                </c:pt>
                <c:pt idx="1705">
                  <c:v>0.11000000000000007</c:v>
                </c:pt>
                <c:pt idx="1706">
                  <c:v>0.11000000000000007</c:v>
                </c:pt>
                <c:pt idx="1707">
                  <c:v>0.11000000000000004</c:v>
                </c:pt>
                <c:pt idx="1708">
                  <c:v>0.11000000000000004</c:v>
                </c:pt>
                <c:pt idx="1709">
                  <c:v>0.11000000000000001</c:v>
                </c:pt>
                <c:pt idx="1710">
                  <c:v>0.11000000000000001</c:v>
                </c:pt>
                <c:pt idx="1711">
                  <c:v>0.11000000000000001</c:v>
                </c:pt>
                <c:pt idx="1712">
                  <c:v>0.11000000000000001</c:v>
                </c:pt>
                <c:pt idx="1713">
                  <c:v>0.11000000000000001</c:v>
                </c:pt>
                <c:pt idx="1714">
                  <c:v>0.11000000000000001</c:v>
                </c:pt>
                <c:pt idx="1715">
                  <c:v>0.11000000000000001</c:v>
                </c:pt>
                <c:pt idx="1716">
                  <c:v>0.11000000000000001</c:v>
                </c:pt>
                <c:pt idx="1717">
                  <c:v>0.11000000000000001</c:v>
                </c:pt>
                <c:pt idx="1718">
                  <c:v>0.11000000000000001</c:v>
                </c:pt>
                <c:pt idx="1719">
                  <c:v>0.11000000000000001</c:v>
                </c:pt>
                <c:pt idx="1720">
                  <c:v>0.11000000000000001</c:v>
                </c:pt>
                <c:pt idx="1721">
                  <c:v>0.11000000000000001</c:v>
                </c:pt>
                <c:pt idx="1722">
                  <c:v>0.11000000000000001</c:v>
                </c:pt>
                <c:pt idx="1723">
                  <c:v>0.11000000000000001</c:v>
                </c:pt>
                <c:pt idx="1724">
                  <c:v>0.11000000000000001</c:v>
                </c:pt>
                <c:pt idx="1725">
                  <c:v>0.11000000000000001</c:v>
                </c:pt>
                <c:pt idx="1726">
                  <c:v>0.11000000000000001</c:v>
                </c:pt>
                <c:pt idx="1727">
                  <c:v>0.11000000000000001</c:v>
                </c:pt>
                <c:pt idx="1728">
                  <c:v>0.11000000000000001</c:v>
                </c:pt>
                <c:pt idx="1729">
                  <c:v>0.11000000000000001</c:v>
                </c:pt>
                <c:pt idx="1730">
                  <c:v>0.11000000000000001</c:v>
                </c:pt>
                <c:pt idx="1731">
                  <c:v>0.11000000000000001</c:v>
                </c:pt>
                <c:pt idx="1732">
                  <c:v>0.11000000000000001</c:v>
                </c:pt>
                <c:pt idx="1733">
                  <c:v>0.11000000000000001</c:v>
                </c:pt>
                <c:pt idx="1734">
                  <c:v>0.11000000000000001</c:v>
                </c:pt>
                <c:pt idx="1735">
                  <c:v>0.11000000000000001</c:v>
                </c:pt>
                <c:pt idx="1736">
                  <c:v>0.11000000000000001</c:v>
                </c:pt>
                <c:pt idx="1737">
                  <c:v>0.11000000000000001</c:v>
                </c:pt>
                <c:pt idx="1738">
                  <c:v>0.11000000000000001</c:v>
                </c:pt>
                <c:pt idx="1739">
                  <c:v>0.11000000000000001</c:v>
                </c:pt>
                <c:pt idx="1740">
                  <c:v>0.11000000000000001</c:v>
                </c:pt>
                <c:pt idx="1741">
                  <c:v>0.11000000000000001</c:v>
                </c:pt>
                <c:pt idx="1742">
                  <c:v>0.11000000000000001</c:v>
                </c:pt>
                <c:pt idx="1743">
                  <c:v>0.11000000000000001</c:v>
                </c:pt>
                <c:pt idx="1744">
                  <c:v>0.11000000000000001</c:v>
                </c:pt>
                <c:pt idx="1745">
                  <c:v>0.11000000000000001</c:v>
                </c:pt>
                <c:pt idx="1746">
                  <c:v>0.11000000000000001</c:v>
                </c:pt>
                <c:pt idx="1747">
                  <c:v>0.11000000000000001</c:v>
                </c:pt>
                <c:pt idx="1748">
                  <c:v>0.11000000000000001</c:v>
                </c:pt>
                <c:pt idx="1749">
                  <c:v>0.11000000000000001</c:v>
                </c:pt>
                <c:pt idx="1750">
                  <c:v>0.11000000000000001</c:v>
                </c:pt>
                <c:pt idx="1751">
                  <c:v>0.11000000000000001</c:v>
                </c:pt>
                <c:pt idx="1752">
                  <c:v>0.11000000000000001</c:v>
                </c:pt>
                <c:pt idx="1753">
                  <c:v>0.11000000000000001</c:v>
                </c:pt>
                <c:pt idx="1754">
                  <c:v>0.11000000000000001</c:v>
                </c:pt>
                <c:pt idx="1755">
                  <c:v>0.11000000000000001</c:v>
                </c:pt>
                <c:pt idx="1756">
                  <c:v>0.11000000000000001</c:v>
                </c:pt>
                <c:pt idx="1757">
                  <c:v>0.11000000000000001</c:v>
                </c:pt>
                <c:pt idx="1758">
                  <c:v>0.11000000000000001</c:v>
                </c:pt>
                <c:pt idx="1759">
                  <c:v>0.11000000000000001</c:v>
                </c:pt>
                <c:pt idx="1760">
                  <c:v>0.11000000000000001</c:v>
                </c:pt>
                <c:pt idx="1761">
                  <c:v>0.11000000000000001</c:v>
                </c:pt>
                <c:pt idx="1762">
                  <c:v>0.11000000000000001</c:v>
                </c:pt>
                <c:pt idx="1763">
                  <c:v>0.11000000000000001</c:v>
                </c:pt>
                <c:pt idx="1764">
                  <c:v>0.11000000000000001</c:v>
                </c:pt>
                <c:pt idx="1765">
                  <c:v>0.11000000000000001</c:v>
                </c:pt>
                <c:pt idx="1766">
                  <c:v>0.11000000000000001</c:v>
                </c:pt>
                <c:pt idx="1767">
                  <c:v>0.11000000000000001</c:v>
                </c:pt>
                <c:pt idx="1768">
                  <c:v>0.11000000000000001</c:v>
                </c:pt>
                <c:pt idx="1769">
                  <c:v>0.11000000000000001</c:v>
                </c:pt>
                <c:pt idx="1770">
                  <c:v>0.11000000000000001</c:v>
                </c:pt>
                <c:pt idx="1771">
                  <c:v>0.11000000000000001</c:v>
                </c:pt>
                <c:pt idx="1772">
                  <c:v>0.11000000000000001</c:v>
                </c:pt>
                <c:pt idx="1773">
                  <c:v>0.11000000000000001</c:v>
                </c:pt>
                <c:pt idx="1774">
                  <c:v>0.11000000000000001</c:v>
                </c:pt>
                <c:pt idx="1775">
                  <c:v>0.11000000000000001</c:v>
                </c:pt>
                <c:pt idx="1776">
                  <c:v>0.11000000000000001</c:v>
                </c:pt>
                <c:pt idx="1777">
                  <c:v>0.11000000000000001</c:v>
                </c:pt>
                <c:pt idx="1778">
                  <c:v>0.11000000000000001</c:v>
                </c:pt>
                <c:pt idx="1779">
                  <c:v>0.11000000000000001</c:v>
                </c:pt>
                <c:pt idx="1780">
                  <c:v>0.11000000000000001</c:v>
                </c:pt>
                <c:pt idx="1781">
                  <c:v>0.11000000000000001</c:v>
                </c:pt>
                <c:pt idx="1782">
                  <c:v>0.11000000000000001</c:v>
                </c:pt>
                <c:pt idx="1783">
                  <c:v>0.11000000000000001</c:v>
                </c:pt>
                <c:pt idx="1784">
                  <c:v>0.11000000000000001</c:v>
                </c:pt>
                <c:pt idx="1785">
                  <c:v>0.11000000000000001</c:v>
                </c:pt>
                <c:pt idx="1786">
                  <c:v>0.11000000000000001</c:v>
                </c:pt>
                <c:pt idx="1787">
                  <c:v>0.11000000000000001</c:v>
                </c:pt>
                <c:pt idx="1788">
                  <c:v>0.11000000000000001</c:v>
                </c:pt>
                <c:pt idx="1789">
                  <c:v>0.11000000000000001</c:v>
                </c:pt>
                <c:pt idx="1790">
                  <c:v>0.11000000000000001</c:v>
                </c:pt>
                <c:pt idx="1791">
                  <c:v>0.11000000000000001</c:v>
                </c:pt>
                <c:pt idx="1792">
                  <c:v>0.11000000000000001</c:v>
                </c:pt>
                <c:pt idx="1793">
                  <c:v>0.11000000000000001</c:v>
                </c:pt>
                <c:pt idx="1794">
                  <c:v>0.11000000000000001</c:v>
                </c:pt>
                <c:pt idx="1795">
                  <c:v>0.11000000000000001</c:v>
                </c:pt>
                <c:pt idx="1796">
                  <c:v>0.11000000000000001</c:v>
                </c:pt>
                <c:pt idx="1797">
                  <c:v>0.11000000000000001</c:v>
                </c:pt>
                <c:pt idx="1798">
                  <c:v>0.11000000000000001</c:v>
                </c:pt>
                <c:pt idx="1799">
                  <c:v>0.11000000000000001</c:v>
                </c:pt>
                <c:pt idx="1800">
                  <c:v>0.11000000000000001</c:v>
                </c:pt>
                <c:pt idx="1801">
                  <c:v>0.11000000000000001</c:v>
                </c:pt>
                <c:pt idx="1802">
                  <c:v>0.11000000000000001</c:v>
                </c:pt>
                <c:pt idx="1803">
                  <c:v>0.11000000000000001</c:v>
                </c:pt>
                <c:pt idx="1804">
                  <c:v>0.11000000000000001</c:v>
                </c:pt>
                <c:pt idx="1805">
                  <c:v>0.11000000000000001</c:v>
                </c:pt>
                <c:pt idx="1806">
                  <c:v>0.11000000000000001</c:v>
                </c:pt>
                <c:pt idx="1807">
                  <c:v>0.11000000000000001</c:v>
                </c:pt>
                <c:pt idx="1808">
                  <c:v>0.11000000000000001</c:v>
                </c:pt>
                <c:pt idx="1809">
                  <c:v>0.11000000000000001</c:v>
                </c:pt>
                <c:pt idx="1810">
                  <c:v>0.11000000000000001</c:v>
                </c:pt>
                <c:pt idx="1811">
                  <c:v>0.11000000000000001</c:v>
                </c:pt>
                <c:pt idx="1812">
                  <c:v>0.11000000000000001</c:v>
                </c:pt>
                <c:pt idx="1813">
                  <c:v>0.11000000000000001</c:v>
                </c:pt>
                <c:pt idx="1814">
                  <c:v>0.11000000000000001</c:v>
                </c:pt>
                <c:pt idx="1815">
                  <c:v>0.11000000000000001</c:v>
                </c:pt>
                <c:pt idx="1816">
                  <c:v>0.11000000000000001</c:v>
                </c:pt>
                <c:pt idx="1817">
                  <c:v>0.11000000000000001</c:v>
                </c:pt>
                <c:pt idx="1818">
                  <c:v>0.11000000000000001</c:v>
                </c:pt>
                <c:pt idx="1819">
                  <c:v>0.11000000000000001</c:v>
                </c:pt>
                <c:pt idx="1820">
                  <c:v>0.11000000000000001</c:v>
                </c:pt>
                <c:pt idx="1821">
                  <c:v>0.11000000000000001</c:v>
                </c:pt>
                <c:pt idx="1822">
                  <c:v>0.11000000000000001</c:v>
                </c:pt>
                <c:pt idx="1823">
                  <c:v>0.11000000000000001</c:v>
                </c:pt>
                <c:pt idx="1824">
                  <c:v>0.11000000000000001</c:v>
                </c:pt>
                <c:pt idx="1825">
                  <c:v>0.11000000000000001</c:v>
                </c:pt>
                <c:pt idx="1826">
                  <c:v>0.11000000000000001</c:v>
                </c:pt>
                <c:pt idx="1827">
                  <c:v>0.11000000000000001</c:v>
                </c:pt>
                <c:pt idx="1828">
                  <c:v>0.11000000000000001</c:v>
                </c:pt>
                <c:pt idx="1829">
                  <c:v>0.11000000000000001</c:v>
                </c:pt>
                <c:pt idx="1830">
                  <c:v>0.11000000000000001</c:v>
                </c:pt>
                <c:pt idx="1831">
                  <c:v>0.11000000000000001</c:v>
                </c:pt>
                <c:pt idx="1832">
                  <c:v>0.11000000000000001</c:v>
                </c:pt>
                <c:pt idx="1833">
                  <c:v>0.11000000000000001</c:v>
                </c:pt>
                <c:pt idx="1834">
                  <c:v>0.11000000000000001</c:v>
                </c:pt>
                <c:pt idx="1835">
                  <c:v>0.11000000000000001</c:v>
                </c:pt>
                <c:pt idx="1836">
                  <c:v>0.11000000000000001</c:v>
                </c:pt>
                <c:pt idx="1837">
                  <c:v>0.11000000000000001</c:v>
                </c:pt>
                <c:pt idx="1838">
                  <c:v>0.11000000000000001</c:v>
                </c:pt>
                <c:pt idx="1839">
                  <c:v>0.11000000000000001</c:v>
                </c:pt>
                <c:pt idx="1840">
                  <c:v>0.11000000000000001</c:v>
                </c:pt>
                <c:pt idx="1841">
                  <c:v>0.11000000000000001</c:v>
                </c:pt>
                <c:pt idx="1842">
                  <c:v>0.11000000000000001</c:v>
                </c:pt>
                <c:pt idx="1843">
                  <c:v>0.11000000000000001</c:v>
                </c:pt>
                <c:pt idx="1844">
                  <c:v>0.11000000000000001</c:v>
                </c:pt>
                <c:pt idx="1845">
                  <c:v>0.11000000000000001</c:v>
                </c:pt>
                <c:pt idx="1846">
                  <c:v>0.11000000000000001</c:v>
                </c:pt>
                <c:pt idx="1847">
                  <c:v>0.11000000000000001</c:v>
                </c:pt>
                <c:pt idx="1848">
                  <c:v>0.11000000000000001</c:v>
                </c:pt>
                <c:pt idx="1849">
                  <c:v>0.11000000000000001</c:v>
                </c:pt>
                <c:pt idx="1850">
                  <c:v>0.11000000000000001</c:v>
                </c:pt>
                <c:pt idx="1851">
                  <c:v>0.11000000000000001</c:v>
                </c:pt>
                <c:pt idx="1852">
                  <c:v>0.11000000000000001</c:v>
                </c:pt>
                <c:pt idx="1853">
                  <c:v>0.11000000000000001</c:v>
                </c:pt>
                <c:pt idx="1854">
                  <c:v>0.11000000000000001</c:v>
                </c:pt>
                <c:pt idx="1855">
                  <c:v>0.11000000000000001</c:v>
                </c:pt>
                <c:pt idx="1856">
                  <c:v>0.11000000000000001</c:v>
                </c:pt>
                <c:pt idx="1857">
                  <c:v>0.11000000000000001</c:v>
                </c:pt>
                <c:pt idx="1858">
                  <c:v>0.11000000000000001</c:v>
                </c:pt>
                <c:pt idx="1859">
                  <c:v>0.11000000000000001</c:v>
                </c:pt>
                <c:pt idx="1860">
                  <c:v>0.11000000000000001</c:v>
                </c:pt>
                <c:pt idx="1861">
                  <c:v>0.11000000000000001</c:v>
                </c:pt>
                <c:pt idx="1862">
                  <c:v>0.11000000000000001</c:v>
                </c:pt>
                <c:pt idx="1863">
                  <c:v>0.11000000000000001</c:v>
                </c:pt>
                <c:pt idx="1864">
                  <c:v>0.11000000000000001</c:v>
                </c:pt>
                <c:pt idx="1865">
                  <c:v>0.11000000000000001</c:v>
                </c:pt>
                <c:pt idx="1866">
                  <c:v>0.11000000000000001</c:v>
                </c:pt>
                <c:pt idx="1867">
                  <c:v>0.11000000000000001</c:v>
                </c:pt>
                <c:pt idx="1868">
                  <c:v>0.11000000000000001</c:v>
                </c:pt>
                <c:pt idx="1869">
                  <c:v>0.11000000000000001</c:v>
                </c:pt>
                <c:pt idx="1870">
                  <c:v>0.11000000000000001</c:v>
                </c:pt>
                <c:pt idx="1871">
                  <c:v>0.11000000000000001</c:v>
                </c:pt>
                <c:pt idx="1872">
                  <c:v>0.11000000000000001</c:v>
                </c:pt>
                <c:pt idx="1873">
                  <c:v>0.11000000000000001</c:v>
                </c:pt>
                <c:pt idx="1874">
                  <c:v>0.11000000000000001</c:v>
                </c:pt>
                <c:pt idx="1875">
                  <c:v>0.11000000000000001</c:v>
                </c:pt>
                <c:pt idx="1876">
                  <c:v>0.11000000000000001</c:v>
                </c:pt>
                <c:pt idx="1877">
                  <c:v>0.11000000000000001</c:v>
                </c:pt>
                <c:pt idx="1878">
                  <c:v>0.11000000000000001</c:v>
                </c:pt>
                <c:pt idx="1879">
                  <c:v>0.11000000000000001</c:v>
                </c:pt>
                <c:pt idx="1880">
                  <c:v>0.11000000000000001</c:v>
                </c:pt>
                <c:pt idx="1881">
                  <c:v>0.11000000000000001</c:v>
                </c:pt>
                <c:pt idx="1882">
                  <c:v>0.11000000000000001</c:v>
                </c:pt>
                <c:pt idx="1883">
                  <c:v>0.11000000000000001</c:v>
                </c:pt>
                <c:pt idx="1884">
                  <c:v>0.11000000000000001</c:v>
                </c:pt>
                <c:pt idx="1885">
                  <c:v>0.11000000000000001</c:v>
                </c:pt>
                <c:pt idx="1886">
                  <c:v>0.11000000000000001</c:v>
                </c:pt>
                <c:pt idx="1887">
                  <c:v>0.11000000000000001</c:v>
                </c:pt>
                <c:pt idx="1888">
                  <c:v>0.11000000000000001</c:v>
                </c:pt>
                <c:pt idx="1889">
                  <c:v>0.11000000000000001</c:v>
                </c:pt>
                <c:pt idx="1890">
                  <c:v>0.11000000000000001</c:v>
                </c:pt>
                <c:pt idx="1891">
                  <c:v>0.11000000000000001</c:v>
                </c:pt>
                <c:pt idx="1892">
                  <c:v>0.11000000000000001</c:v>
                </c:pt>
                <c:pt idx="1893">
                  <c:v>0.11000000000000001</c:v>
                </c:pt>
                <c:pt idx="1894">
                  <c:v>0.11000000000000001</c:v>
                </c:pt>
                <c:pt idx="1895">
                  <c:v>0.11000000000000001</c:v>
                </c:pt>
                <c:pt idx="1896">
                  <c:v>0.11000000000000001</c:v>
                </c:pt>
                <c:pt idx="1897">
                  <c:v>0.11000000000000001</c:v>
                </c:pt>
                <c:pt idx="1898">
                  <c:v>0.11000000000000001</c:v>
                </c:pt>
                <c:pt idx="1899">
                  <c:v>0.11000000000000001</c:v>
                </c:pt>
                <c:pt idx="1900">
                  <c:v>0.11000000000000001</c:v>
                </c:pt>
                <c:pt idx="1901">
                  <c:v>0.11000000000000001</c:v>
                </c:pt>
                <c:pt idx="1902">
                  <c:v>0.11000000000000001</c:v>
                </c:pt>
                <c:pt idx="1903">
                  <c:v>0.11000000000000001</c:v>
                </c:pt>
                <c:pt idx="1904">
                  <c:v>0.11000000000000001</c:v>
                </c:pt>
                <c:pt idx="1905">
                  <c:v>0.11000000000000001</c:v>
                </c:pt>
                <c:pt idx="1906">
                  <c:v>0.11000000000000001</c:v>
                </c:pt>
                <c:pt idx="1907">
                  <c:v>0.11000000000000001</c:v>
                </c:pt>
                <c:pt idx="1908">
                  <c:v>0.11000000000000001</c:v>
                </c:pt>
                <c:pt idx="1909">
                  <c:v>0.11000000000000001</c:v>
                </c:pt>
                <c:pt idx="1910">
                  <c:v>0.11000000000000001</c:v>
                </c:pt>
                <c:pt idx="1911">
                  <c:v>0.11000000000000001</c:v>
                </c:pt>
                <c:pt idx="1912">
                  <c:v>0.11000000000000001</c:v>
                </c:pt>
                <c:pt idx="1913">
                  <c:v>0.11000000000000001</c:v>
                </c:pt>
                <c:pt idx="1914">
                  <c:v>0.11000000000000001</c:v>
                </c:pt>
                <c:pt idx="1915">
                  <c:v>0.11000000000000001</c:v>
                </c:pt>
                <c:pt idx="1916">
                  <c:v>0.11000000000000001</c:v>
                </c:pt>
                <c:pt idx="1917">
                  <c:v>0.11000000000000001</c:v>
                </c:pt>
                <c:pt idx="1918">
                  <c:v>0.11000000000000001</c:v>
                </c:pt>
                <c:pt idx="1919">
                  <c:v>0.11000000000000001</c:v>
                </c:pt>
                <c:pt idx="1920">
                  <c:v>0.11000000000000001</c:v>
                </c:pt>
                <c:pt idx="1921">
                  <c:v>0.11000000000000001</c:v>
                </c:pt>
                <c:pt idx="1922">
                  <c:v>0.11000000000000001</c:v>
                </c:pt>
                <c:pt idx="1923">
                  <c:v>0.11000000000000001</c:v>
                </c:pt>
                <c:pt idx="1924">
                  <c:v>0.11000000000000001</c:v>
                </c:pt>
                <c:pt idx="1925">
                  <c:v>0.11000000000000001</c:v>
                </c:pt>
                <c:pt idx="1926">
                  <c:v>0.11000000000000001</c:v>
                </c:pt>
                <c:pt idx="1927">
                  <c:v>0.11000000000000001</c:v>
                </c:pt>
                <c:pt idx="1928">
                  <c:v>0.11000000000000001</c:v>
                </c:pt>
                <c:pt idx="1929">
                  <c:v>0.11000000000000001</c:v>
                </c:pt>
                <c:pt idx="1930">
                  <c:v>0.11000000000000001</c:v>
                </c:pt>
                <c:pt idx="1931">
                  <c:v>0.11000000000000001</c:v>
                </c:pt>
                <c:pt idx="1932">
                  <c:v>0.11000000000000001</c:v>
                </c:pt>
                <c:pt idx="1933">
                  <c:v>0.11000000000000001</c:v>
                </c:pt>
                <c:pt idx="1934">
                  <c:v>0.11000000000000001</c:v>
                </c:pt>
                <c:pt idx="1935">
                  <c:v>0.11000000000000001</c:v>
                </c:pt>
                <c:pt idx="1936">
                  <c:v>0.11000000000000001</c:v>
                </c:pt>
                <c:pt idx="1937">
                  <c:v>0.11000000000000001</c:v>
                </c:pt>
                <c:pt idx="1938">
                  <c:v>0.11000000000000001</c:v>
                </c:pt>
                <c:pt idx="1939">
                  <c:v>0.11000000000000001</c:v>
                </c:pt>
                <c:pt idx="1940">
                  <c:v>0.11000000000000001</c:v>
                </c:pt>
                <c:pt idx="1941">
                  <c:v>0.11000000000000001</c:v>
                </c:pt>
                <c:pt idx="1942">
                  <c:v>0.11000000000000001</c:v>
                </c:pt>
                <c:pt idx="1943">
                  <c:v>0.11000000000000001</c:v>
                </c:pt>
                <c:pt idx="1944">
                  <c:v>0.11000000000000001</c:v>
                </c:pt>
                <c:pt idx="1945">
                  <c:v>0.11000000000000001</c:v>
                </c:pt>
                <c:pt idx="1946">
                  <c:v>0.11000000000000001</c:v>
                </c:pt>
                <c:pt idx="1947">
                  <c:v>0.11000000000000001</c:v>
                </c:pt>
                <c:pt idx="1948">
                  <c:v>0.11000000000000001</c:v>
                </c:pt>
                <c:pt idx="1949">
                  <c:v>0.11000000000000001</c:v>
                </c:pt>
                <c:pt idx="1950">
                  <c:v>0.11000000000000001</c:v>
                </c:pt>
                <c:pt idx="1951">
                  <c:v>0.11000000000000001</c:v>
                </c:pt>
                <c:pt idx="1952">
                  <c:v>0.11000000000000001</c:v>
                </c:pt>
                <c:pt idx="1953">
                  <c:v>0.11000000000000001</c:v>
                </c:pt>
                <c:pt idx="1954">
                  <c:v>0.11000000000000001</c:v>
                </c:pt>
                <c:pt idx="1955">
                  <c:v>0.11000000000000001</c:v>
                </c:pt>
                <c:pt idx="1956">
                  <c:v>0.11000000000000001</c:v>
                </c:pt>
                <c:pt idx="1957">
                  <c:v>0.11000000000000001</c:v>
                </c:pt>
                <c:pt idx="1958">
                  <c:v>0.11000000000000001</c:v>
                </c:pt>
                <c:pt idx="1959">
                  <c:v>0.11000000000000001</c:v>
                </c:pt>
                <c:pt idx="1960">
                  <c:v>0.11000000000000001</c:v>
                </c:pt>
                <c:pt idx="1961">
                  <c:v>0.11000000000000001</c:v>
                </c:pt>
                <c:pt idx="1962">
                  <c:v>0.11000000000000001</c:v>
                </c:pt>
                <c:pt idx="1963">
                  <c:v>0.11000000000000001</c:v>
                </c:pt>
                <c:pt idx="1964">
                  <c:v>0.11000000000000001</c:v>
                </c:pt>
                <c:pt idx="1965">
                  <c:v>0.11000000000000001</c:v>
                </c:pt>
                <c:pt idx="1966">
                  <c:v>0.11000000000000001</c:v>
                </c:pt>
                <c:pt idx="1967">
                  <c:v>0.11000000000000001</c:v>
                </c:pt>
                <c:pt idx="1968">
                  <c:v>0.11000000000000001</c:v>
                </c:pt>
                <c:pt idx="1969">
                  <c:v>0.11000000000000001</c:v>
                </c:pt>
                <c:pt idx="1970">
                  <c:v>0.11000000000000001</c:v>
                </c:pt>
                <c:pt idx="1971">
                  <c:v>0.11000000000000001</c:v>
                </c:pt>
                <c:pt idx="1972">
                  <c:v>0.11000000000000001</c:v>
                </c:pt>
                <c:pt idx="1973">
                  <c:v>0.11000000000000001</c:v>
                </c:pt>
                <c:pt idx="1974">
                  <c:v>0.11000000000000001</c:v>
                </c:pt>
                <c:pt idx="1975">
                  <c:v>0.11000000000000001</c:v>
                </c:pt>
                <c:pt idx="1976">
                  <c:v>0.11000000000000001</c:v>
                </c:pt>
                <c:pt idx="1977">
                  <c:v>0.11000000000000001</c:v>
                </c:pt>
                <c:pt idx="1978">
                  <c:v>0.11000000000000001</c:v>
                </c:pt>
                <c:pt idx="1979">
                  <c:v>0.11000000000000001</c:v>
                </c:pt>
                <c:pt idx="1980">
                  <c:v>0.11000000000000001</c:v>
                </c:pt>
                <c:pt idx="1981">
                  <c:v>0.11000000000000001</c:v>
                </c:pt>
                <c:pt idx="1982">
                  <c:v>0.11000000000000001</c:v>
                </c:pt>
                <c:pt idx="1983">
                  <c:v>0.11000000000000001</c:v>
                </c:pt>
                <c:pt idx="1984">
                  <c:v>0.11000000000000001</c:v>
                </c:pt>
                <c:pt idx="1985">
                  <c:v>0.11000000000000001</c:v>
                </c:pt>
                <c:pt idx="1986">
                  <c:v>0.11000000000000001</c:v>
                </c:pt>
                <c:pt idx="1987">
                  <c:v>0.11000000000000001</c:v>
                </c:pt>
                <c:pt idx="1988">
                  <c:v>0.11000000000000001</c:v>
                </c:pt>
                <c:pt idx="1989">
                  <c:v>0.11000000000000001</c:v>
                </c:pt>
                <c:pt idx="1990">
                  <c:v>0.11000000000000001</c:v>
                </c:pt>
                <c:pt idx="1991">
                  <c:v>0.11000000000000001</c:v>
                </c:pt>
                <c:pt idx="1992">
                  <c:v>0.11000000000000001</c:v>
                </c:pt>
                <c:pt idx="1993">
                  <c:v>0.11000000000000001</c:v>
                </c:pt>
                <c:pt idx="1994">
                  <c:v>0.11000000000000001</c:v>
                </c:pt>
                <c:pt idx="1995">
                  <c:v>0.11000000000000001</c:v>
                </c:pt>
                <c:pt idx="1996">
                  <c:v>0.11000000000000001</c:v>
                </c:pt>
                <c:pt idx="1997">
                  <c:v>0.11000000000000001</c:v>
                </c:pt>
                <c:pt idx="1998">
                  <c:v>0.11000000000000001</c:v>
                </c:pt>
                <c:pt idx="1999">
                  <c:v>0.11000000000000001</c:v>
                </c:pt>
                <c:pt idx="2000">
                  <c:v>0.11000000000000001</c:v>
                </c:pt>
                <c:pt idx="2001">
                  <c:v>0.11000000000000001</c:v>
                </c:pt>
                <c:pt idx="2002">
                  <c:v>0.11000000000000001</c:v>
                </c:pt>
                <c:pt idx="2003">
                  <c:v>0.11000000000000001</c:v>
                </c:pt>
                <c:pt idx="2004">
                  <c:v>0.11000000000000001</c:v>
                </c:pt>
                <c:pt idx="2005">
                  <c:v>0.11000000000000001</c:v>
                </c:pt>
                <c:pt idx="2006">
                  <c:v>0.11000000000000001</c:v>
                </c:pt>
                <c:pt idx="2007">
                  <c:v>0.11000000000000001</c:v>
                </c:pt>
                <c:pt idx="2008">
                  <c:v>0.11000000000000001</c:v>
                </c:pt>
                <c:pt idx="2009">
                  <c:v>0.11000000000000001</c:v>
                </c:pt>
                <c:pt idx="2010">
                  <c:v>0.11000000000000001</c:v>
                </c:pt>
                <c:pt idx="2011">
                  <c:v>0.11000000000000001</c:v>
                </c:pt>
                <c:pt idx="2012">
                  <c:v>0.11000000000000001</c:v>
                </c:pt>
                <c:pt idx="2013">
                  <c:v>0.11000000000000001</c:v>
                </c:pt>
                <c:pt idx="2014">
                  <c:v>0.11000000000000001</c:v>
                </c:pt>
                <c:pt idx="2015">
                  <c:v>0.11000000000000001</c:v>
                </c:pt>
                <c:pt idx="2016">
                  <c:v>0.11000000000000001</c:v>
                </c:pt>
                <c:pt idx="2017">
                  <c:v>0.11000000000000001</c:v>
                </c:pt>
                <c:pt idx="2018">
                  <c:v>0.11000000000000001</c:v>
                </c:pt>
                <c:pt idx="2019">
                  <c:v>0.11000000000000001</c:v>
                </c:pt>
                <c:pt idx="2020">
                  <c:v>0.11000000000000001</c:v>
                </c:pt>
                <c:pt idx="2021">
                  <c:v>0.11000000000000001</c:v>
                </c:pt>
                <c:pt idx="2022">
                  <c:v>0.11000000000000001</c:v>
                </c:pt>
                <c:pt idx="2023">
                  <c:v>0.11000000000000001</c:v>
                </c:pt>
                <c:pt idx="2024">
                  <c:v>0.11000000000000001</c:v>
                </c:pt>
                <c:pt idx="2025">
                  <c:v>0.11000000000000001</c:v>
                </c:pt>
                <c:pt idx="2026">
                  <c:v>0.11000000000000001</c:v>
                </c:pt>
                <c:pt idx="2027">
                  <c:v>0.11000000000000001</c:v>
                </c:pt>
                <c:pt idx="2028">
                  <c:v>0.11000000000000001</c:v>
                </c:pt>
                <c:pt idx="2029">
                  <c:v>0.11000000000000001</c:v>
                </c:pt>
                <c:pt idx="2030">
                  <c:v>0.11000000000000001</c:v>
                </c:pt>
                <c:pt idx="2031">
                  <c:v>0.11000000000000001</c:v>
                </c:pt>
                <c:pt idx="2032">
                  <c:v>0.11000000000000001</c:v>
                </c:pt>
                <c:pt idx="2033">
                  <c:v>0.11000000000000001</c:v>
                </c:pt>
                <c:pt idx="2034">
                  <c:v>0.11000000000000001</c:v>
                </c:pt>
                <c:pt idx="2035">
                  <c:v>0.11000000000000001</c:v>
                </c:pt>
                <c:pt idx="2036">
                  <c:v>0.11000000000000001</c:v>
                </c:pt>
                <c:pt idx="2037">
                  <c:v>0.11000000000000001</c:v>
                </c:pt>
                <c:pt idx="2038">
                  <c:v>0.11000000000000001</c:v>
                </c:pt>
                <c:pt idx="2039">
                  <c:v>0.11000000000000001</c:v>
                </c:pt>
                <c:pt idx="2040">
                  <c:v>0.11000000000000001</c:v>
                </c:pt>
                <c:pt idx="2041">
                  <c:v>0.11000000000000001</c:v>
                </c:pt>
                <c:pt idx="2042">
                  <c:v>0.11000000000000001</c:v>
                </c:pt>
                <c:pt idx="2043">
                  <c:v>0.11000000000000001</c:v>
                </c:pt>
                <c:pt idx="2044">
                  <c:v>0.11000000000000001</c:v>
                </c:pt>
                <c:pt idx="2045">
                  <c:v>0.11000000000000001</c:v>
                </c:pt>
                <c:pt idx="2046">
                  <c:v>0.11000000000000001</c:v>
                </c:pt>
                <c:pt idx="2047">
                  <c:v>0.11000000000000001</c:v>
                </c:pt>
                <c:pt idx="2048">
                  <c:v>0.11000000000000001</c:v>
                </c:pt>
                <c:pt idx="2049">
                  <c:v>0.11000000000000001</c:v>
                </c:pt>
                <c:pt idx="2050">
                  <c:v>0.11000000000000001</c:v>
                </c:pt>
                <c:pt idx="2051">
                  <c:v>0.11000000000000001</c:v>
                </c:pt>
                <c:pt idx="2052">
                  <c:v>0.11000000000000001</c:v>
                </c:pt>
                <c:pt idx="2053">
                  <c:v>0.11000000000000001</c:v>
                </c:pt>
                <c:pt idx="2054">
                  <c:v>0.11000000000000001</c:v>
                </c:pt>
                <c:pt idx="2055">
                  <c:v>0.11000000000000001</c:v>
                </c:pt>
                <c:pt idx="2056">
                  <c:v>0.11000000000000001</c:v>
                </c:pt>
                <c:pt idx="2057">
                  <c:v>0.11000000000000001</c:v>
                </c:pt>
                <c:pt idx="2058">
                  <c:v>0.11000000000000001</c:v>
                </c:pt>
                <c:pt idx="2059">
                  <c:v>0.11000000000000001</c:v>
                </c:pt>
                <c:pt idx="2060">
                  <c:v>0.11000000000000001</c:v>
                </c:pt>
                <c:pt idx="2061">
                  <c:v>0.11000000000000001</c:v>
                </c:pt>
                <c:pt idx="2062">
                  <c:v>0.11000000000000001</c:v>
                </c:pt>
                <c:pt idx="2063">
                  <c:v>0.11000000000000001</c:v>
                </c:pt>
                <c:pt idx="2064">
                  <c:v>0.11000000000000001</c:v>
                </c:pt>
                <c:pt idx="2065">
                  <c:v>0.11000000000000001</c:v>
                </c:pt>
                <c:pt idx="2066">
                  <c:v>0.11000000000000001</c:v>
                </c:pt>
                <c:pt idx="2067">
                  <c:v>0.11000000000000001</c:v>
                </c:pt>
                <c:pt idx="2068">
                  <c:v>0.11000000000000001</c:v>
                </c:pt>
                <c:pt idx="2069">
                  <c:v>0.11000000000000001</c:v>
                </c:pt>
                <c:pt idx="2070">
                  <c:v>0.11000000000000001</c:v>
                </c:pt>
                <c:pt idx="2071">
                  <c:v>0.11000000000000001</c:v>
                </c:pt>
                <c:pt idx="2072">
                  <c:v>0.11000000000000001</c:v>
                </c:pt>
                <c:pt idx="2073">
                  <c:v>0.11000000000000001</c:v>
                </c:pt>
                <c:pt idx="2074">
                  <c:v>0.11000000000000001</c:v>
                </c:pt>
                <c:pt idx="2075">
                  <c:v>0.11000000000000001</c:v>
                </c:pt>
                <c:pt idx="2076">
                  <c:v>0.11000000000000001</c:v>
                </c:pt>
                <c:pt idx="2077">
                  <c:v>0.11000000000000001</c:v>
                </c:pt>
                <c:pt idx="2078">
                  <c:v>0.11000000000000001</c:v>
                </c:pt>
                <c:pt idx="2079">
                  <c:v>0.11000000000000001</c:v>
                </c:pt>
                <c:pt idx="2080">
                  <c:v>0.11000000000000001</c:v>
                </c:pt>
                <c:pt idx="2081">
                  <c:v>0.11000000000000001</c:v>
                </c:pt>
                <c:pt idx="2082">
                  <c:v>0.11000000000000001</c:v>
                </c:pt>
                <c:pt idx="2083">
                  <c:v>0.11000000000000001</c:v>
                </c:pt>
                <c:pt idx="2084">
                  <c:v>0.11000000000000001</c:v>
                </c:pt>
                <c:pt idx="2085">
                  <c:v>0.11000000000000001</c:v>
                </c:pt>
                <c:pt idx="2086">
                  <c:v>0.11000000000000001</c:v>
                </c:pt>
                <c:pt idx="2087">
                  <c:v>0.11000000000000001</c:v>
                </c:pt>
                <c:pt idx="2088">
                  <c:v>0.11000000000000001</c:v>
                </c:pt>
                <c:pt idx="2089">
                  <c:v>0.11000000000000001</c:v>
                </c:pt>
                <c:pt idx="2090">
                  <c:v>0.11000000000000001</c:v>
                </c:pt>
                <c:pt idx="2091">
                  <c:v>0.11000000000000001</c:v>
                </c:pt>
                <c:pt idx="2092">
                  <c:v>0.11000000000000001</c:v>
                </c:pt>
                <c:pt idx="2093">
                  <c:v>0.11000000000000001</c:v>
                </c:pt>
                <c:pt idx="2094">
                  <c:v>0.11000000000000001</c:v>
                </c:pt>
                <c:pt idx="2095">
                  <c:v>0.11000000000000001</c:v>
                </c:pt>
                <c:pt idx="2096">
                  <c:v>0.11000000000000001</c:v>
                </c:pt>
                <c:pt idx="2097">
                  <c:v>0.11000000000000001</c:v>
                </c:pt>
                <c:pt idx="2098">
                  <c:v>0.11000000000000001</c:v>
                </c:pt>
                <c:pt idx="2099">
                  <c:v>0.11000000000000001</c:v>
                </c:pt>
                <c:pt idx="2100">
                  <c:v>0.11000000000000001</c:v>
                </c:pt>
                <c:pt idx="2101">
                  <c:v>0.11000000000000001</c:v>
                </c:pt>
                <c:pt idx="2102">
                  <c:v>0.11000000000000001</c:v>
                </c:pt>
                <c:pt idx="2103">
                  <c:v>0.11000000000000001</c:v>
                </c:pt>
                <c:pt idx="2104">
                  <c:v>0.11000000000000001</c:v>
                </c:pt>
                <c:pt idx="2105">
                  <c:v>0.11000000000000001</c:v>
                </c:pt>
                <c:pt idx="2106">
                  <c:v>0.11000000000000001</c:v>
                </c:pt>
                <c:pt idx="2107">
                  <c:v>0.11000000000000001</c:v>
                </c:pt>
                <c:pt idx="2108">
                  <c:v>0.11000000000000001</c:v>
                </c:pt>
                <c:pt idx="2109">
                  <c:v>0.11000000000000001</c:v>
                </c:pt>
                <c:pt idx="2110">
                  <c:v>0.11000000000000001</c:v>
                </c:pt>
                <c:pt idx="2111">
                  <c:v>0.11000000000000001</c:v>
                </c:pt>
                <c:pt idx="2112">
                  <c:v>0.11000000000000001</c:v>
                </c:pt>
                <c:pt idx="2113">
                  <c:v>0.11000000000000001</c:v>
                </c:pt>
                <c:pt idx="2114">
                  <c:v>0.11000000000000001</c:v>
                </c:pt>
                <c:pt idx="2115">
                  <c:v>0.11000000000000001</c:v>
                </c:pt>
                <c:pt idx="2116">
                  <c:v>0.11000000000000001</c:v>
                </c:pt>
                <c:pt idx="2117">
                  <c:v>0.11000000000000001</c:v>
                </c:pt>
                <c:pt idx="2118">
                  <c:v>0.11000000000000001</c:v>
                </c:pt>
                <c:pt idx="2119">
                  <c:v>0.11000000000000001</c:v>
                </c:pt>
                <c:pt idx="2120">
                  <c:v>0.11000000000000001</c:v>
                </c:pt>
                <c:pt idx="2121">
                  <c:v>0.11000000000000001</c:v>
                </c:pt>
                <c:pt idx="2122">
                  <c:v>0.11000000000000001</c:v>
                </c:pt>
                <c:pt idx="2123">
                  <c:v>0.11000000000000001</c:v>
                </c:pt>
                <c:pt idx="2124">
                  <c:v>0.11000000000000001</c:v>
                </c:pt>
                <c:pt idx="2125">
                  <c:v>0.11000000000000001</c:v>
                </c:pt>
                <c:pt idx="2126">
                  <c:v>0.11000000000000001</c:v>
                </c:pt>
                <c:pt idx="2127">
                  <c:v>0.11000000000000001</c:v>
                </c:pt>
                <c:pt idx="2128">
                  <c:v>0.11000000000000001</c:v>
                </c:pt>
                <c:pt idx="2129">
                  <c:v>0.11000000000000001</c:v>
                </c:pt>
                <c:pt idx="2130">
                  <c:v>0.11000000000000001</c:v>
                </c:pt>
                <c:pt idx="2131">
                  <c:v>0.11000000000000001</c:v>
                </c:pt>
                <c:pt idx="2132">
                  <c:v>0.11000000000000001</c:v>
                </c:pt>
                <c:pt idx="2133">
                  <c:v>0.11000000000000001</c:v>
                </c:pt>
                <c:pt idx="2134">
                  <c:v>0.11000000000000001</c:v>
                </c:pt>
                <c:pt idx="2135">
                  <c:v>0.11000000000000001</c:v>
                </c:pt>
                <c:pt idx="2136">
                  <c:v>0.11000000000000001</c:v>
                </c:pt>
                <c:pt idx="2137">
                  <c:v>0.11000000000000001</c:v>
                </c:pt>
                <c:pt idx="2138">
                  <c:v>0.11000000000000001</c:v>
                </c:pt>
                <c:pt idx="2139">
                  <c:v>0.11000000000000001</c:v>
                </c:pt>
                <c:pt idx="2140">
                  <c:v>0.11000000000000001</c:v>
                </c:pt>
                <c:pt idx="2141">
                  <c:v>0.11000000000000001</c:v>
                </c:pt>
                <c:pt idx="2142">
                  <c:v>0.11000000000000001</c:v>
                </c:pt>
                <c:pt idx="2143">
                  <c:v>0.11000000000000001</c:v>
                </c:pt>
                <c:pt idx="2144">
                  <c:v>0.11000000000000001</c:v>
                </c:pt>
                <c:pt idx="2145">
                  <c:v>0.11000000000000001</c:v>
                </c:pt>
                <c:pt idx="2146">
                  <c:v>0.11000000000000001</c:v>
                </c:pt>
                <c:pt idx="2147">
                  <c:v>0.11000000000000001</c:v>
                </c:pt>
                <c:pt idx="2148">
                  <c:v>0.11000000000000001</c:v>
                </c:pt>
                <c:pt idx="2149">
                  <c:v>0.11000000000000001</c:v>
                </c:pt>
                <c:pt idx="2150">
                  <c:v>0.11000000000000001</c:v>
                </c:pt>
                <c:pt idx="2151">
                  <c:v>0.11000000000000001</c:v>
                </c:pt>
                <c:pt idx="2152">
                  <c:v>0.11000000000000001</c:v>
                </c:pt>
                <c:pt idx="2153">
                  <c:v>0.11000000000000001</c:v>
                </c:pt>
                <c:pt idx="2154">
                  <c:v>0.11000000000000001</c:v>
                </c:pt>
                <c:pt idx="2155">
                  <c:v>0.11000000000000001</c:v>
                </c:pt>
                <c:pt idx="2156">
                  <c:v>0.11000000000000001</c:v>
                </c:pt>
                <c:pt idx="2157">
                  <c:v>0.11000000000000001</c:v>
                </c:pt>
                <c:pt idx="2158">
                  <c:v>0.11000000000000001</c:v>
                </c:pt>
                <c:pt idx="2159">
                  <c:v>0.11000000000000001</c:v>
                </c:pt>
                <c:pt idx="2160">
                  <c:v>0.11000000000000001</c:v>
                </c:pt>
                <c:pt idx="2161">
                  <c:v>0.11000000000000001</c:v>
                </c:pt>
                <c:pt idx="2162">
                  <c:v>0.11000000000000001</c:v>
                </c:pt>
                <c:pt idx="2163">
                  <c:v>0.11000000000000001</c:v>
                </c:pt>
                <c:pt idx="2164">
                  <c:v>0.11000000000000001</c:v>
                </c:pt>
                <c:pt idx="2165">
                  <c:v>0.11000000000000001</c:v>
                </c:pt>
                <c:pt idx="2166">
                  <c:v>0.11000000000000001</c:v>
                </c:pt>
                <c:pt idx="2167">
                  <c:v>0.11000000000000001</c:v>
                </c:pt>
                <c:pt idx="2168">
                  <c:v>0.11000000000000001</c:v>
                </c:pt>
                <c:pt idx="2169">
                  <c:v>0.11000000000000001</c:v>
                </c:pt>
                <c:pt idx="2170">
                  <c:v>0.11000000000000001</c:v>
                </c:pt>
                <c:pt idx="2171">
                  <c:v>0.11000000000000001</c:v>
                </c:pt>
                <c:pt idx="2172">
                  <c:v>0.11000000000000001</c:v>
                </c:pt>
                <c:pt idx="2173">
                  <c:v>0.11000000000000001</c:v>
                </c:pt>
                <c:pt idx="2174">
                  <c:v>0.11000000000000001</c:v>
                </c:pt>
                <c:pt idx="2175">
                  <c:v>0.11000000000000001</c:v>
                </c:pt>
                <c:pt idx="2176">
                  <c:v>0.11000000000000001</c:v>
                </c:pt>
                <c:pt idx="2177">
                  <c:v>0.11000000000000001</c:v>
                </c:pt>
                <c:pt idx="2178">
                  <c:v>0.11000000000000001</c:v>
                </c:pt>
                <c:pt idx="2179">
                  <c:v>0.11000000000000001</c:v>
                </c:pt>
                <c:pt idx="2180">
                  <c:v>0.11000000000000001</c:v>
                </c:pt>
                <c:pt idx="2181">
                  <c:v>0.11000000000000001</c:v>
                </c:pt>
                <c:pt idx="2182">
                  <c:v>0.11000000000000001</c:v>
                </c:pt>
                <c:pt idx="2183">
                  <c:v>0.11000000000000001</c:v>
                </c:pt>
                <c:pt idx="2184">
                  <c:v>0.11000000000000001</c:v>
                </c:pt>
                <c:pt idx="2185">
                  <c:v>0.11000000000000001</c:v>
                </c:pt>
                <c:pt idx="2186">
                  <c:v>0.11000000000000001</c:v>
                </c:pt>
                <c:pt idx="2187">
                  <c:v>0.11000000000000001</c:v>
                </c:pt>
                <c:pt idx="2188">
                  <c:v>0.11000000000000001</c:v>
                </c:pt>
                <c:pt idx="2189">
                  <c:v>0.11000000000000001</c:v>
                </c:pt>
                <c:pt idx="2190">
                  <c:v>0.11000000000000001</c:v>
                </c:pt>
                <c:pt idx="2191">
                  <c:v>0.11000000000000001</c:v>
                </c:pt>
                <c:pt idx="2192">
                  <c:v>0.11000000000000001</c:v>
                </c:pt>
                <c:pt idx="2193">
                  <c:v>0.11000000000000001</c:v>
                </c:pt>
                <c:pt idx="2194">
                  <c:v>0.11000000000000001</c:v>
                </c:pt>
                <c:pt idx="2195">
                  <c:v>0.11000000000000001</c:v>
                </c:pt>
                <c:pt idx="2196">
                  <c:v>0.11000000000000001</c:v>
                </c:pt>
                <c:pt idx="2197">
                  <c:v>0.11000000000000001</c:v>
                </c:pt>
                <c:pt idx="2198">
                  <c:v>0.11000000000000001</c:v>
                </c:pt>
                <c:pt idx="2199">
                  <c:v>0.11000000000000001</c:v>
                </c:pt>
                <c:pt idx="2200">
                  <c:v>0.11000000000000001</c:v>
                </c:pt>
                <c:pt idx="2201">
                  <c:v>0.11000000000000001</c:v>
                </c:pt>
                <c:pt idx="2202">
                  <c:v>0.11000000000000001</c:v>
                </c:pt>
                <c:pt idx="2203">
                  <c:v>0.11000000000000001</c:v>
                </c:pt>
                <c:pt idx="2204">
                  <c:v>0.11000000000000001</c:v>
                </c:pt>
                <c:pt idx="2205">
                  <c:v>0.11000000000000001</c:v>
                </c:pt>
                <c:pt idx="2206">
                  <c:v>0.11000000000000001</c:v>
                </c:pt>
                <c:pt idx="2207">
                  <c:v>0.11000000000000001</c:v>
                </c:pt>
                <c:pt idx="2208">
                  <c:v>0.11000000000000001</c:v>
                </c:pt>
                <c:pt idx="2209">
                  <c:v>0.11000000000000001</c:v>
                </c:pt>
                <c:pt idx="2210">
                  <c:v>0.11000000000000001</c:v>
                </c:pt>
                <c:pt idx="2211">
                  <c:v>0.11000000000000001</c:v>
                </c:pt>
                <c:pt idx="2212">
                  <c:v>0.11000000000000001</c:v>
                </c:pt>
                <c:pt idx="2213">
                  <c:v>0.11000000000000001</c:v>
                </c:pt>
                <c:pt idx="2214">
                  <c:v>0.11000000000000001</c:v>
                </c:pt>
                <c:pt idx="2215">
                  <c:v>0.11000000000000001</c:v>
                </c:pt>
                <c:pt idx="2216">
                  <c:v>0.11000000000000001</c:v>
                </c:pt>
                <c:pt idx="2217">
                  <c:v>0.11000000000000001</c:v>
                </c:pt>
                <c:pt idx="2218">
                  <c:v>0.11000000000000001</c:v>
                </c:pt>
                <c:pt idx="2219">
                  <c:v>0.11000000000000001</c:v>
                </c:pt>
                <c:pt idx="2220">
                  <c:v>0.11000000000000001</c:v>
                </c:pt>
                <c:pt idx="2221">
                  <c:v>0.11000000000000001</c:v>
                </c:pt>
                <c:pt idx="2222">
                  <c:v>0.11000000000000001</c:v>
                </c:pt>
                <c:pt idx="2223">
                  <c:v>0.11000000000000001</c:v>
                </c:pt>
                <c:pt idx="2224">
                  <c:v>0.11000000000000001</c:v>
                </c:pt>
                <c:pt idx="2225">
                  <c:v>0.11000000000000001</c:v>
                </c:pt>
                <c:pt idx="2226">
                  <c:v>0.11000000000000001</c:v>
                </c:pt>
                <c:pt idx="2227">
                  <c:v>0.11000000000000001</c:v>
                </c:pt>
                <c:pt idx="2228">
                  <c:v>0.11000000000000001</c:v>
                </c:pt>
                <c:pt idx="2229">
                  <c:v>0.11000000000000001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217216"/>
        <c:axId val="38219136"/>
      </c:scatterChart>
      <c:valAx>
        <c:axId val="38217216"/>
        <c:scaling>
          <c:orientation val="minMax"/>
          <c:max val="0.70000000000000007"/>
          <c:min val="0.35000000000000003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PT" sz="1000"/>
                  <a:t>Ion's Drift Time (ms)</a:t>
                </a:r>
              </a:p>
            </c:rich>
          </c:tx>
          <c:layout>
            <c:manualLayout>
              <c:xMode val="edge"/>
              <c:yMode val="edge"/>
              <c:x val="0.40876393055838489"/>
              <c:y val="0.844037641255326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38219136"/>
        <c:crosses val="autoZero"/>
        <c:crossBetween val="midCat"/>
      </c:valAx>
      <c:valAx>
        <c:axId val="38219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PT" sz="1000"/>
                  <a:t>Signal Amplitude (mV)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382172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56983038545221454"/>
          <c:y val="0.28164583703272228"/>
          <c:w val="0.26305334412896691"/>
          <c:h val="0.25453540266059671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0.34611</cdr:x>
      <cdr:y>0.53717</cdr:y>
    </cdr:from>
    <cdr:to>
      <cdr:x>0.46016</cdr:x>
      <cdr:y>0.64113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58944" y="1414735"/>
          <a:ext cx="645564" cy="2738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PT" sz="1000" dirty="0">
              <a:effectLst/>
              <a:latin typeface="+mn-lt"/>
              <a:ea typeface="+mn-ea"/>
              <a:cs typeface="+mn-cs"/>
            </a:rPr>
            <a:t>C</a:t>
          </a:r>
          <a:r>
            <a:rPr lang="pt-PT" sz="1000" baseline="-25000" dirty="0">
              <a:effectLst/>
              <a:latin typeface="+mn-lt"/>
              <a:ea typeface="+mn-ea"/>
              <a:cs typeface="+mn-cs"/>
            </a:rPr>
            <a:t>3</a:t>
          </a:r>
          <a:r>
            <a:rPr lang="pt-PT" sz="1000" dirty="0">
              <a:effectLst/>
              <a:latin typeface="+mn-lt"/>
              <a:ea typeface="+mn-ea"/>
              <a:cs typeface="+mn-cs"/>
            </a:rPr>
            <a:t>H</a:t>
          </a:r>
          <a:r>
            <a:rPr lang="pt-PT" sz="1000" baseline="-25000" dirty="0">
              <a:effectLst/>
              <a:latin typeface="+mn-lt"/>
              <a:ea typeface="+mn-ea"/>
              <a:cs typeface="+mn-cs"/>
            </a:rPr>
            <a:t>n</a:t>
          </a:r>
          <a:r>
            <a:rPr lang="pt-PT" sz="1000" baseline="30000" dirty="0">
              <a:effectLst/>
              <a:latin typeface="+mn-lt"/>
              <a:ea typeface="+mn-ea"/>
              <a:cs typeface="+mn-cs"/>
            </a:rPr>
            <a:t>+</a:t>
          </a:r>
          <a:endParaRPr lang="pt-PT" sz="1000" dirty="0">
            <a:effectLst/>
            <a:latin typeface="+mn-lt"/>
            <a:ea typeface="+mn-ea"/>
            <a:cs typeface="+mn-cs"/>
          </a:endParaRPr>
        </a:p>
        <a:p xmlns:a="http://schemas.openxmlformats.org/drawingml/2006/main">
          <a:endParaRPr lang="pt-PT" sz="1000" dirty="0"/>
        </a:p>
      </cdr:txBody>
    </cdr:sp>
  </cdr:relSizeAnchor>
  <cdr:relSizeAnchor xmlns:cdr="http://schemas.openxmlformats.org/drawingml/2006/chartDrawing">
    <cdr:from>
      <cdr:x>0.49252</cdr:x>
      <cdr:y>0.25097</cdr:y>
    </cdr:from>
    <cdr:to>
      <cdr:x>0.60209</cdr:x>
      <cdr:y>0.3969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787662" y="660989"/>
          <a:ext cx="620123" cy="38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PT" sz="1000" dirty="0">
              <a:effectLst/>
              <a:latin typeface="+mn-lt"/>
              <a:ea typeface="+mn-ea"/>
              <a:cs typeface="+mn-cs"/>
            </a:rPr>
            <a:t>C</a:t>
          </a:r>
          <a:r>
            <a:rPr lang="pt-PT" sz="1000" baseline="-25000" dirty="0">
              <a:effectLst/>
              <a:latin typeface="+mn-lt"/>
              <a:ea typeface="+mn-ea"/>
              <a:cs typeface="+mn-cs"/>
            </a:rPr>
            <a:t>4</a:t>
          </a:r>
          <a:r>
            <a:rPr lang="pt-PT" sz="1000" dirty="0">
              <a:effectLst/>
              <a:latin typeface="+mn-lt"/>
              <a:ea typeface="+mn-ea"/>
              <a:cs typeface="+mn-cs"/>
            </a:rPr>
            <a:t>H</a:t>
          </a:r>
          <a:r>
            <a:rPr lang="pt-PT" sz="1000" baseline="-25000" dirty="0">
              <a:effectLst/>
              <a:latin typeface="+mn-lt"/>
              <a:ea typeface="+mn-ea"/>
              <a:cs typeface="+mn-cs"/>
            </a:rPr>
            <a:t>n</a:t>
          </a:r>
          <a:r>
            <a:rPr lang="pt-PT" sz="1000" baseline="30000" dirty="0">
              <a:effectLst/>
              <a:latin typeface="+mn-lt"/>
              <a:ea typeface="+mn-ea"/>
              <a:cs typeface="+mn-cs"/>
            </a:rPr>
            <a:t>+</a:t>
          </a:r>
          <a:endParaRPr lang="pt-PT" sz="1000" dirty="0">
            <a:effectLst/>
            <a:latin typeface="+mn-lt"/>
            <a:ea typeface="+mn-ea"/>
            <a:cs typeface="+mn-cs"/>
          </a:endParaRPr>
        </a:p>
        <a:p xmlns:a="http://schemas.openxmlformats.org/drawingml/2006/main">
          <a:endParaRPr lang="pt-PT" sz="1000" dirty="0"/>
        </a:p>
      </cdr:txBody>
    </cdr:sp>
  </cdr:relSizeAnchor>
  <cdr:relSizeAnchor xmlns:cdr="http://schemas.openxmlformats.org/drawingml/2006/chartDrawing">
    <cdr:from>
      <cdr:x>0.59231</cdr:x>
      <cdr:y>0.6246</cdr:y>
    </cdr:from>
    <cdr:to>
      <cdr:x>0.61634</cdr:x>
      <cdr:y>0.68452</cdr:y>
    </cdr:to>
    <cdr:cxnSp macro="">
      <cdr:nvCxnSpPr>
        <cdr:cNvPr id="4" name="Straight Arrow Connector 3"/>
        <cdr:cNvCxnSpPr/>
      </cdr:nvCxnSpPr>
      <cdr:spPr>
        <a:xfrm xmlns:a="http://schemas.openxmlformats.org/drawingml/2006/main" flipH="1">
          <a:off x="3352444" y="1645024"/>
          <a:ext cx="136009" cy="157811"/>
        </a:xfrm>
        <a:prstGeom xmlns:a="http://schemas.openxmlformats.org/drawingml/2006/main" prst="straightConnector1">
          <a:avLst/>
        </a:prstGeom>
        <a:ln xmlns:a="http://schemas.openxmlformats.org/drawingml/2006/main" w="25400">
          <a:tailEnd type="triangle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C0158-377C-462D-9F14-0B41638515FB}" type="datetimeFigureOut">
              <a:rPr lang="pt-PT" smtClean="0"/>
              <a:t>21-03-2014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6592A-D6BC-4804-87A6-1EE0EA7F4A4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9809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BB870C-26D7-443C-912F-A0CA6EA2D7ED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40302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40326-346E-457A-9D99-ED4B0AA87567}" type="datetime1">
              <a:rPr lang="pt-PT" smtClean="0"/>
              <a:t>21-03-2014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3698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6990E-3A73-41C2-AF44-F16C824D2386}" type="datetime1">
              <a:rPr lang="pt-PT" smtClean="0"/>
              <a:t>21-03-2014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8387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8CAEC-9E2D-448E-A56C-770A1CEF731C}" type="datetime1">
              <a:rPr lang="pt-PT" smtClean="0"/>
              <a:t>21-03-2014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071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E0A37-5CC9-4096-9970-C50048F423BF}" type="datetime1">
              <a:rPr lang="pt-PT" smtClean="0"/>
              <a:t>21-03-2014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22317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91997-51E0-45E4-927E-BD988578DCB3}" type="datetime1">
              <a:rPr lang="pt-PT" smtClean="0"/>
              <a:t>21-03-2014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2054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69E704-2495-4430-BB06-06C3BB39F8A3}" type="datetime1">
              <a:rPr lang="pt-PT" smtClean="0"/>
              <a:t>21-03-2014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95092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0E0A9-0690-4A73-A616-13891222AED6}" type="datetime1">
              <a:rPr lang="pt-PT" smtClean="0"/>
              <a:t>21-03-2014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8793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654B-AAAC-4E1E-A55C-3337854459BD}" type="datetime1">
              <a:rPr lang="pt-PT" smtClean="0"/>
              <a:t>21-03-2014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1297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5672A-0B47-4043-B393-AB235A0A85C9}" type="datetime1">
              <a:rPr lang="pt-PT" smtClean="0"/>
              <a:t>21-03-2014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2977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27FD-F40D-4092-99DE-991982206540}" type="datetime1">
              <a:rPr lang="pt-PT" smtClean="0"/>
              <a:t>21-03-2014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71606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BCCE-77DA-4A75-BC77-F176EE7590A3}" type="datetime1">
              <a:rPr lang="pt-PT" smtClean="0"/>
              <a:t>21-03-2014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84748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1F2B1-9A8D-4B75-9BEC-6448D9D018CB}" type="datetime1">
              <a:rPr lang="pt-PT" smtClean="0"/>
              <a:t>21-03-2014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7AF52-BBFC-47F9-9AA4-AF6739E9CAD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48515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1520" y="2420888"/>
            <a:ext cx="8424936" cy="1752600"/>
          </a:xfrm>
        </p:spPr>
        <p:txBody>
          <a:bodyPr>
            <a:normAutofit/>
          </a:bodyPr>
          <a:lstStyle/>
          <a:p>
            <a:pPr marL="457200" indent="-457200" algn="l">
              <a:buFontTx/>
              <a:buChar char="-"/>
            </a:pPr>
            <a:r>
              <a:rPr lang="pt-PT" dirty="0" err="1" smtClean="0">
                <a:latin typeface="Cambria" panose="02040503050406030204" pitchFamily="18" charset="0"/>
              </a:rPr>
              <a:t>Colaboration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with</a:t>
            </a:r>
            <a:r>
              <a:rPr lang="pt-PT" dirty="0" smtClean="0">
                <a:latin typeface="Cambria" panose="02040503050406030204" pitchFamily="18" charset="0"/>
              </a:rPr>
              <a:t> NEXT </a:t>
            </a:r>
            <a:r>
              <a:rPr lang="pt-PT" dirty="0" err="1" smtClean="0">
                <a:latin typeface="Cambria" panose="02040503050406030204" pitchFamily="18" charset="0"/>
              </a:rPr>
              <a:t>experiment</a:t>
            </a:r>
            <a:endParaRPr lang="pt-PT" dirty="0" smtClean="0">
              <a:latin typeface="Cambria" panose="02040503050406030204" pitchFamily="18" charset="0"/>
            </a:endParaRPr>
          </a:p>
          <a:p>
            <a:pPr marL="457200" indent="-457200" algn="l">
              <a:buFontTx/>
              <a:buChar char="-"/>
            </a:pP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HPXe</a:t>
            </a:r>
            <a:r>
              <a:rPr lang="pt-PT" dirty="0" smtClean="0">
                <a:latin typeface="Cambria" panose="02040503050406030204" pitchFamily="18" charset="0"/>
              </a:rPr>
              <a:t> detector (QREN)</a:t>
            </a:r>
          </a:p>
          <a:p>
            <a:pPr marL="457200" indent="-457200" algn="l">
              <a:buFontTx/>
              <a:buChar char="-"/>
            </a:pPr>
            <a:r>
              <a:rPr lang="pt-PT" dirty="0" err="1" smtClean="0">
                <a:latin typeface="Cambria" panose="02040503050406030204" pitchFamily="18" charset="0"/>
              </a:rPr>
              <a:t>Ion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mobility</a:t>
            </a:r>
            <a:r>
              <a:rPr lang="pt-PT" dirty="0" smtClean="0">
                <a:latin typeface="Cambria" panose="02040503050406030204" pitchFamily="18" charset="0"/>
              </a:rPr>
              <a:t> in gases</a:t>
            </a:r>
          </a:p>
          <a:p>
            <a:pPr marL="457200" indent="-457200" algn="l">
              <a:buFontTx/>
              <a:buChar char="-"/>
            </a:pPr>
            <a:endParaRPr lang="pt-PT" dirty="0">
              <a:latin typeface="Cambria" panose="02040503050406030204" pitchFamily="18" charset="0"/>
            </a:endParaRPr>
          </a:p>
        </p:txBody>
      </p:sp>
      <p:pic>
        <p:nvPicPr>
          <p:cNvPr id="1026" name="Picture 2" descr="Jornadas do LIP - 2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-8188"/>
            <a:ext cx="9144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324036" y="4797151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Coimbra LIP Team: </a:t>
            </a:r>
            <a:r>
              <a:rPr lang="pt-PT" sz="2400" dirty="0" smtClean="0"/>
              <a:t>Carlos Conde, Teresa T. Dias, Filomena P. Santos, </a:t>
            </a:r>
            <a:r>
              <a:rPr lang="pt-PT" sz="2400" u="sng" dirty="0" smtClean="0"/>
              <a:t>Filipa Borges</a:t>
            </a:r>
            <a:r>
              <a:rPr lang="pt-PT" sz="2400" dirty="0" smtClean="0"/>
              <a:t>, João Barata, José Escada, Alexandre Trindade, Alexandre Garcia, André Cortez</a:t>
            </a:r>
          </a:p>
          <a:p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In </a:t>
            </a:r>
            <a:r>
              <a:rPr lang="pt-PT" sz="2400" b="1" dirty="0" err="1" smtClean="0">
                <a:solidFill>
                  <a:schemeClr val="accent1">
                    <a:lumMod val="75000"/>
                  </a:schemeClr>
                </a:solidFill>
              </a:rPr>
              <a:t>collaboration</a:t>
            </a:r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PT" sz="2400" b="1" dirty="0" err="1" smtClean="0">
                <a:solidFill>
                  <a:schemeClr val="accent1">
                    <a:lumMod val="75000"/>
                  </a:schemeClr>
                </a:solidFill>
              </a:rPr>
              <a:t>with</a:t>
            </a:r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pt-PT" sz="2400" dirty="0" smtClean="0"/>
              <a:t> Pedro Neves (ITN, Lisboa); Sérgio do Carmo (ICNAS, Coimbra)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14933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9886" y="674802"/>
            <a:ext cx="5099633" cy="665966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ambria" panose="02040503050406030204" pitchFamily="18" charset="0"/>
              </a:rPr>
              <a:t>Example: Ar-C</a:t>
            </a:r>
            <a:r>
              <a:rPr lang="en-US" sz="2800" baseline="-25000" dirty="0" smtClean="0">
                <a:latin typeface="Cambria" panose="02040503050406030204" pitchFamily="18" charset="0"/>
              </a:rPr>
              <a:t>2</a:t>
            </a:r>
            <a:r>
              <a:rPr lang="en-US" sz="2800" dirty="0" smtClean="0">
                <a:latin typeface="Cambria" panose="02040503050406030204" pitchFamily="18" charset="0"/>
              </a:rPr>
              <a:t>H</a:t>
            </a:r>
            <a:r>
              <a:rPr lang="en-US" sz="2800" baseline="-25000" dirty="0" smtClean="0">
                <a:latin typeface="Cambria" panose="02040503050406030204" pitchFamily="18" charset="0"/>
              </a:rPr>
              <a:t>6</a:t>
            </a:r>
            <a:endParaRPr lang="en-US" sz="2800" baseline="-25000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5840" y="1291150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Chalkduster"/>
              </a:rPr>
              <a:t>Results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cs typeface="Chalkduster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9979" y="1279988"/>
            <a:ext cx="3466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Chalkduster"/>
              </a:rPr>
              <a:t>Discussion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cs typeface="Chalkduster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2797" y="1543165"/>
            <a:ext cx="39934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>
              <a:latin typeface="Cambria" panose="02040503050406030204" pitchFamily="18" charset="0"/>
              <a:cs typeface="Chalkduster"/>
            </a:endParaRPr>
          </a:p>
          <a:p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(Charge Transfer Reaction)</a:t>
            </a:r>
          </a:p>
          <a:p>
            <a:endParaRPr lang="en-US" sz="1400" dirty="0" smtClean="0">
              <a:latin typeface="Cambria" panose="02040503050406030204" pitchFamily="18" charset="0"/>
              <a:cs typeface="Chalkduster"/>
            </a:endParaRPr>
          </a:p>
          <a:p>
            <a:r>
              <a:rPr lang="en-US" sz="1400" dirty="0" err="1">
                <a:latin typeface="Cambria" panose="02040503050406030204" pitchFamily="18" charset="0"/>
                <a:cs typeface="Chalkduster"/>
              </a:rPr>
              <a:t>Ar</a:t>
            </a:r>
            <a:r>
              <a:rPr lang="en-US" sz="1400" baseline="30000" dirty="0">
                <a:latin typeface="Cambria" panose="02040503050406030204" pitchFamily="18" charset="0"/>
                <a:cs typeface="Chalkduster"/>
              </a:rPr>
              <a:t>+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C</a:t>
            </a:r>
            <a:r>
              <a:rPr lang="en-US" sz="1400" baseline="-25000" dirty="0" smtClean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400" baseline="-25000" dirty="0">
                <a:latin typeface="Cambria" panose="02040503050406030204" pitchFamily="18" charset="0"/>
                <a:cs typeface="Chalkduster"/>
              </a:rPr>
              <a:t>6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-&gt;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C</a:t>
            </a:r>
            <a:r>
              <a:rPr lang="en-US" sz="1400" baseline="-25000" dirty="0" smtClean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400" baseline="-25000" dirty="0" smtClean="0">
                <a:latin typeface="Cambria" panose="02040503050406030204" pitchFamily="18" charset="0"/>
                <a:cs typeface="Chalkduster"/>
              </a:rPr>
              <a:t>5</a:t>
            </a:r>
            <a:r>
              <a:rPr lang="en-US" sz="1400" baseline="30000" dirty="0" smtClean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err="1">
                <a:latin typeface="Cambria" panose="02040503050406030204" pitchFamily="18" charset="0"/>
                <a:cs typeface="Chalkduster"/>
              </a:rPr>
              <a:t>Ar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                         		         -&gt;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C</a:t>
            </a:r>
            <a:r>
              <a:rPr lang="en-US" sz="1400" baseline="-25000" dirty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400" baseline="-25000" dirty="0">
                <a:latin typeface="Cambria" panose="02040503050406030204" pitchFamily="18" charset="0"/>
                <a:cs typeface="Chalkduster"/>
              </a:rPr>
              <a:t>4</a:t>
            </a:r>
            <a:r>
              <a:rPr lang="en-US" sz="1400" baseline="30000" dirty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 + </a:t>
            </a:r>
            <a:r>
              <a:rPr lang="en-US" sz="1400" dirty="0" err="1" smtClean="0">
                <a:latin typeface="Cambria" panose="02040503050406030204" pitchFamily="18" charset="0"/>
                <a:cs typeface="Chalkduster"/>
              </a:rPr>
              <a:t>Ar</a:t>
            </a:r>
            <a:endParaRPr lang="en-US" sz="1400" dirty="0" smtClean="0">
              <a:latin typeface="Cambria" panose="02040503050406030204" pitchFamily="18" charset="0"/>
              <a:cs typeface="Chalkduster"/>
            </a:endParaRPr>
          </a:p>
          <a:p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                 -&gt; C</a:t>
            </a:r>
            <a:r>
              <a:rPr lang="en-US" sz="1400" baseline="-25000" dirty="0" smtClean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400" baseline="-25000" dirty="0" smtClean="0">
                <a:latin typeface="Cambria" panose="02040503050406030204" pitchFamily="18" charset="0"/>
                <a:cs typeface="Chalkduster"/>
              </a:rPr>
              <a:t>3</a:t>
            </a:r>
            <a:r>
              <a:rPr lang="en-US" sz="1400" baseline="30000" dirty="0" smtClean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err="1" smtClean="0">
                <a:latin typeface="Cambria" panose="02040503050406030204" pitchFamily="18" charset="0"/>
                <a:cs typeface="Chalkduster"/>
              </a:rPr>
              <a:t>Ar</a:t>
            </a:r>
            <a:endParaRPr lang="en-US" sz="1400" dirty="0" smtClean="0">
              <a:latin typeface="Cambria" panose="02040503050406030204" pitchFamily="18" charset="0"/>
              <a:cs typeface="Chalkduster"/>
            </a:endParaRPr>
          </a:p>
          <a:p>
            <a:r>
              <a:rPr lang="en-US" sz="1400" dirty="0">
                <a:latin typeface="Cambria" panose="02040503050406030204" pitchFamily="18" charset="0"/>
                <a:cs typeface="Chalkduster"/>
              </a:rPr>
              <a:t>                 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-&gt; C</a:t>
            </a:r>
            <a:r>
              <a:rPr lang="en-US" sz="1400" baseline="-25000" dirty="0" smtClean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400" baseline="-25000" dirty="0" smtClean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400" baseline="30000" dirty="0" smtClean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err="1" smtClean="0">
                <a:latin typeface="Cambria" panose="02040503050406030204" pitchFamily="18" charset="0"/>
                <a:cs typeface="Chalkduster"/>
              </a:rPr>
              <a:t>Ar</a:t>
            </a:r>
            <a:endParaRPr lang="en-US" sz="1400" dirty="0" smtClean="0">
              <a:latin typeface="Cambria" panose="02040503050406030204" pitchFamily="18" charset="0"/>
              <a:cs typeface="Chalkduster"/>
            </a:endParaRPr>
          </a:p>
          <a:p>
            <a:r>
              <a:rPr lang="en-US" sz="1400" dirty="0">
                <a:latin typeface="Cambria" panose="02040503050406030204" pitchFamily="18" charset="0"/>
                <a:cs typeface="Chalkduster"/>
              </a:rPr>
              <a:t>                  -&gt; CH</a:t>
            </a:r>
            <a:r>
              <a:rPr lang="en-US" sz="1400" baseline="-25000" dirty="0">
                <a:latin typeface="Cambria" panose="02040503050406030204" pitchFamily="18" charset="0"/>
                <a:cs typeface="Chalkduster"/>
              </a:rPr>
              <a:t>3</a:t>
            </a:r>
            <a:r>
              <a:rPr lang="en-US" sz="1400" baseline="30000" dirty="0" smtClean="0">
                <a:latin typeface="Cambria" panose="02040503050406030204" pitchFamily="18" charset="0"/>
                <a:cs typeface="Chalkduster"/>
              </a:rPr>
              <a:t>+   </a:t>
            </a:r>
            <a:r>
              <a:rPr lang="en-US" sz="14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400" dirty="0">
                <a:latin typeface="Cambria" panose="02040503050406030204" pitchFamily="18" charset="0"/>
                <a:cs typeface="Chalkduster"/>
              </a:rPr>
              <a:t>+ </a:t>
            </a:r>
            <a:r>
              <a:rPr lang="en-US" sz="1400" dirty="0" err="1">
                <a:latin typeface="Cambria" panose="02040503050406030204" pitchFamily="18" charset="0"/>
                <a:cs typeface="Chalkduster"/>
              </a:rPr>
              <a:t>Ar</a:t>
            </a:r>
            <a:endParaRPr lang="en-US" sz="1400" dirty="0">
              <a:latin typeface="Cambria" panose="02040503050406030204" pitchFamily="18" charset="0"/>
              <a:cs typeface="Chalkduster"/>
            </a:endParaRPr>
          </a:p>
          <a:p>
            <a:endParaRPr lang="en-US" sz="1400" dirty="0">
              <a:latin typeface="Cambria" panose="02040503050406030204" pitchFamily="18" charset="0"/>
              <a:cs typeface="Chalkduster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2342" y="5481663"/>
            <a:ext cx="399344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K</a:t>
            </a:r>
            <a:r>
              <a:rPr lang="en-US" sz="1500" baseline="-25000" dirty="0" smtClean="0">
                <a:latin typeface="Cambria" panose="02040503050406030204" pitchFamily="18" charset="0"/>
                <a:cs typeface="Chalkduster"/>
              </a:rPr>
              <a:t>01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500" dirty="0">
                <a:latin typeface="Cambria" panose="02040503050406030204" pitchFamily="18" charset="0"/>
                <a:cs typeface="Chalkduster"/>
              </a:rPr>
              <a:t>~ 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2.37 cm</a:t>
            </a:r>
            <a:r>
              <a:rPr lang="en-US" sz="1500" baseline="30000" dirty="0" smtClean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V</a:t>
            </a:r>
            <a:r>
              <a:rPr lang="en-US" sz="1500" baseline="30000" dirty="0" smtClean="0">
                <a:latin typeface="Cambria" panose="02040503050406030204" pitchFamily="18" charset="0"/>
                <a:cs typeface="Chalkduster"/>
              </a:rPr>
              <a:t>-1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s</a:t>
            </a:r>
            <a:r>
              <a:rPr lang="en-US" sz="1500" baseline="30000" dirty="0" smtClean="0">
                <a:latin typeface="Cambria" panose="02040503050406030204" pitchFamily="18" charset="0"/>
                <a:cs typeface="Chalkduster"/>
              </a:rPr>
              <a:t>-1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500" dirty="0" smtClean="0">
                <a:solidFill>
                  <a:schemeClr val="tx2"/>
                </a:solidFill>
                <a:latin typeface="Cambria" panose="02040503050406030204" pitchFamily="18" charset="0"/>
                <a:cs typeface="Chalkduster"/>
              </a:rPr>
              <a:t>(C</a:t>
            </a:r>
            <a:r>
              <a:rPr lang="en-US" sz="1500" baseline="-250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3</a:t>
            </a:r>
            <a:r>
              <a:rPr lang="en-US" sz="1500" dirty="0" smtClean="0">
                <a:solidFill>
                  <a:schemeClr val="tx2"/>
                </a:solidFill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500" baseline="-25000" dirty="0" smtClean="0">
                <a:solidFill>
                  <a:schemeClr val="tx2"/>
                </a:solidFill>
                <a:latin typeface="Cambria" panose="02040503050406030204" pitchFamily="18" charset="0"/>
                <a:cs typeface="Chalkduster"/>
              </a:rPr>
              <a:t>n</a:t>
            </a:r>
            <a:r>
              <a:rPr lang="en-US" sz="1500" baseline="30000" dirty="0" smtClean="0">
                <a:solidFill>
                  <a:schemeClr val="tx2"/>
                </a:solidFill>
                <a:latin typeface="Cambria" panose="02040503050406030204" pitchFamily="18" charset="0"/>
                <a:cs typeface="Chalkduster"/>
              </a:rPr>
              <a:t>+</a:t>
            </a:r>
            <a:r>
              <a:rPr lang="en-US" sz="1500" dirty="0" smtClean="0">
                <a:solidFill>
                  <a:schemeClr val="tx2"/>
                </a:solidFill>
                <a:latin typeface="Cambria" panose="02040503050406030204" pitchFamily="18" charset="0"/>
                <a:cs typeface="Chalkduster"/>
              </a:rPr>
              <a:t> ?)</a:t>
            </a:r>
          </a:p>
          <a:p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K</a:t>
            </a:r>
            <a:r>
              <a:rPr lang="en-US" sz="1500" baseline="-25000" dirty="0" smtClean="0">
                <a:latin typeface="Cambria" panose="02040503050406030204" pitchFamily="18" charset="0"/>
                <a:cs typeface="Chalkduster"/>
              </a:rPr>
              <a:t>02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500" dirty="0">
                <a:latin typeface="Cambria" panose="02040503050406030204" pitchFamily="18" charset="0"/>
                <a:cs typeface="Chalkduster"/>
              </a:rPr>
              <a:t>~ 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2.07 cm</a:t>
            </a:r>
            <a:r>
              <a:rPr lang="en-US" sz="1500" baseline="30000" dirty="0" smtClean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V</a:t>
            </a:r>
            <a:r>
              <a:rPr lang="en-US" sz="1500" baseline="30000" dirty="0" smtClean="0">
                <a:latin typeface="Cambria" panose="02040503050406030204" pitchFamily="18" charset="0"/>
                <a:cs typeface="Chalkduster"/>
              </a:rPr>
              <a:t>-1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s</a:t>
            </a:r>
            <a:r>
              <a:rPr lang="en-US" sz="1500" baseline="30000" dirty="0" smtClean="0">
                <a:latin typeface="Cambria" panose="02040503050406030204" pitchFamily="18" charset="0"/>
                <a:cs typeface="Chalkduster"/>
              </a:rPr>
              <a:t>-1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5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(C</a:t>
            </a:r>
            <a:r>
              <a:rPr lang="en-US" sz="1500" baseline="-250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4</a:t>
            </a:r>
            <a:r>
              <a:rPr lang="en-US" sz="15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500" baseline="-250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n</a:t>
            </a:r>
            <a:r>
              <a:rPr lang="en-US" sz="1500" baseline="300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+</a:t>
            </a:r>
            <a:r>
              <a:rPr lang="en-US" sz="15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 ?)</a:t>
            </a:r>
          </a:p>
          <a:p>
            <a:r>
              <a:rPr lang="en-US" sz="1500" dirty="0">
                <a:latin typeface="Cambria" panose="02040503050406030204" pitchFamily="18" charset="0"/>
                <a:cs typeface="Chalkduster"/>
              </a:rPr>
              <a:t>K</a:t>
            </a:r>
            <a:r>
              <a:rPr lang="en-US" sz="1500" baseline="-25000" dirty="0">
                <a:latin typeface="Cambria" panose="02040503050406030204" pitchFamily="18" charset="0"/>
                <a:cs typeface="Chalkduster"/>
              </a:rPr>
              <a:t>02</a:t>
            </a:r>
            <a:r>
              <a:rPr lang="en-US" sz="1500" dirty="0">
                <a:latin typeface="Cambria" panose="02040503050406030204" pitchFamily="18" charset="0"/>
                <a:cs typeface="Chalkduster"/>
              </a:rPr>
              <a:t> ~ </a:t>
            </a:r>
            <a:r>
              <a:rPr lang="en-US" sz="1500" dirty="0" smtClean="0">
                <a:latin typeface="Cambria" panose="02040503050406030204" pitchFamily="18" charset="0"/>
                <a:cs typeface="Chalkduster"/>
              </a:rPr>
              <a:t>1.91 </a:t>
            </a:r>
            <a:r>
              <a:rPr lang="en-US" sz="1500" dirty="0">
                <a:latin typeface="Cambria" panose="02040503050406030204" pitchFamily="18" charset="0"/>
                <a:cs typeface="Chalkduster"/>
              </a:rPr>
              <a:t>cm</a:t>
            </a:r>
            <a:r>
              <a:rPr lang="en-US" sz="1500" baseline="30000" dirty="0">
                <a:latin typeface="Cambria" panose="02040503050406030204" pitchFamily="18" charset="0"/>
                <a:cs typeface="Chalkduster"/>
              </a:rPr>
              <a:t>2</a:t>
            </a:r>
            <a:r>
              <a:rPr lang="en-US" sz="1500" dirty="0">
                <a:latin typeface="Cambria" panose="02040503050406030204" pitchFamily="18" charset="0"/>
                <a:cs typeface="Chalkduster"/>
              </a:rPr>
              <a:t>V</a:t>
            </a:r>
            <a:r>
              <a:rPr lang="en-US" sz="1500" baseline="30000" dirty="0">
                <a:latin typeface="Cambria" panose="02040503050406030204" pitchFamily="18" charset="0"/>
                <a:cs typeface="Chalkduster"/>
              </a:rPr>
              <a:t>-1</a:t>
            </a:r>
            <a:r>
              <a:rPr lang="en-US" sz="1500" dirty="0">
                <a:latin typeface="Cambria" panose="02040503050406030204" pitchFamily="18" charset="0"/>
                <a:cs typeface="Chalkduster"/>
              </a:rPr>
              <a:t>s</a:t>
            </a:r>
            <a:r>
              <a:rPr lang="en-US" sz="1500" baseline="30000" dirty="0">
                <a:latin typeface="Cambria" panose="02040503050406030204" pitchFamily="18" charset="0"/>
                <a:cs typeface="Chalkduster"/>
              </a:rPr>
              <a:t>-1</a:t>
            </a:r>
            <a:r>
              <a:rPr lang="en-US" sz="1500" dirty="0"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500" dirty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(</a:t>
            </a:r>
            <a:r>
              <a:rPr lang="en-US" sz="15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C</a:t>
            </a:r>
            <a:r>
              <a:rPr lang="en-US" sz="1500" baseline="-250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5</a:t>
            </a:r>
            <a:r>
              <a:rPr lang="en-US" sz="15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H</a:t>
            </a:r>
            <a:r>
              <a:rPr lang="en-US" sz="1500" baseline="-250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11</a:t>
            </a:r>
            <a:r>
              <a:rPr lang="en-US" sz="1500" baseline="300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+</a:t>
            </a:r>
            <a:r>
              <a:rPr lang="en-US" sz="1500" dirty="0" smtClean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 </a:t>
            </a:r>
            <a:r>
              <a:rPr lang="en-US" sz="1500" dirty="0">
                <a:solidFill>
                  <a:srgbClr val="D1282E"/>
                </a:solidFill>
                <a:latin typeface="Cambria" panose="02040503050406030204" pitchFamily="18" charset="0"/>
                <a:cs typeface="Chalkduster"/>
              </a:rPr>
              <a:t>?)</a:t>
            </a:r>
          </a:p>
          <a:p>
            <a:endParaRPr lang="en-US" dirty="0">
              <a:solidFill>
                <a:srgbClr val="D1282E"/>
              </a:solidFill>
              <a:latin typeface="Cambria" panose="02040503050406030204" pitchFamily="18" charset="0"/>
              <a:cs typeface="Chalkduster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82426" y="2182106"/>
            <a:ext cx="51391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 smtClean="0">
                <a:latin typeface="Cambria" panose="02040503050406030204" pitchFamily="18" charset="0"/>
                <a:cs typeface="Chalkduster"/>
              </a:rPr>
              <a:t>0.08</a:t>
            </a:r>
          </a:p>
          <a:p>
            <a:pPr algn="ctr">
              <a:lnSpc>
                <a:spcPct val="150000"/>
              </a:lnSpc>
            </a:pPr>
            <a:r>
              <a:rPr lang="en-US" sz="900" dirty="0" smtClean="0">
                <a:latin typeface="Cambria" panose="02040503050406030204" pitchFamily="18" charset="0"/>
                <a:cs typeface="Chalkduster"/>
              </a:rPr>
              <a:t>0.22</a:t>
            </a:r>
          </a:p>
          <a:p>
            <a:pPr algn="ctr">
              <a:lnSpc>
                <a:spcPct val="150000"/>
              </a:lnSpc>
            </a:pPr>
            <a:r>
              <a:rPr lang="en-US" sz="900" dirty="0" smtClean="0">
                <a:latin typeface="Cambria" panose="02040503050406030204" pitchFamily="18" charset="0"/>
                <a:cs typeface="Chalkduster"/>
              </a:rPr>
              <a:t>0.42</a:t>
            </a:r>
          </a:p>
          <a:p>
            <a:pPr algn="ctr">
              <a:lnSpc>
                <a:spcPct val="150000"/>
              </a:lnSpc>
            </a:pPr>
            <a:r>
              <a:rPr lang="en-US" sz="900" dirty="0" smtClean="0">
                <a:latin typeface="Cambria" panose="02040503050406030204" pitchFamily="18" charset="0"/>
                <a:cs typeface="Chalkduster"/>
              </a:rPr>
              <a:t>0.23</a:t>
            </a:r>
          </a:p>
          <a:p>
            <a:pPr algn="ctr">
              <a:lnSpc>
                <a:spcPct val="150000"/>
              </a:lnSpc>
            </a:pPr>
            <a:r>
              <a:rPr lang="en-US" sz="900" dirty="0" smtClean="0">
                <a:latin typeface="Cambria" panose="02040503050406030204" pitchFamily="18" charset="0"/>
                <a:cs typeface="Chalkduster"/>
              </a:rPr>
              <a:t>0.05</a:t>
            </a:r>
          </a:p>
        </p:txBody>
      </p:sp>
      <p:sp>
        <p:nvSpPr>
          <p:cNvPr id="26" name="Double Bracket 25"/>
          <p:cNvSpPr/>
          <p:nvPr/>
        </p:nvSpPr>
        <p:spPr>
          <a:xfrm>
            <a:off x="7161099" y="2245677"/>
            <a:ext cx="322063" cy="1057348"/>
          </a:xfrm>
          <a:prstGeom prst="bracketPai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763982" y="4341918"/>
            <a:ext cx="37577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latin typeface="Chalkduster"/>
              <a:cs typeface="Chalkduster"/>
            </a:endParaRPr>
          </a:p>
          <a:p>
            <a:r>
              <a:rPr lang="en-US" sz="1600" b="1" dirty="0" smtClean="0">
                <a:latin typeface="Chalkduster"/>
                <a:cs typeface="Chalkduster"/>
              </a:rPr>
              <a:t>Blanc’s Law </a:t>
            </a:r>
            <a:r>
              <a:rPr lang="en-US" sz="1600" dirty="0" smtClean="0">
                <a:latin typeface="Chalkduster"/>
                <a:cs typeface="Chalkduster"/>
              </a:rPr>
              <a:t>with</a:t>
            </a:r>
            <a:r>
              <a:rPr lang="en-US" sz="1600" b="1" dirty="0" smtClean="0">
                <a:latin typeface="Chalkduster"/>
                <a:cs typeface="Chalkduster"/>
              </a:rPr>
              <a:t> </a:t>
            </a:r>
            <a:r>
              <a:rPr lang="en-US" sz="1600" b="1" dirty="0" err="1" smtClean="0">
                <a:latin typeface="Chalkduster"/>
                <a:cs typeface="Chalkduster"/>
              </a:rPr>
              <a:t>Langevin</a:t>
            </a:r>
            <a:r>
              <a:rPr lang="en-US" sz="1600" b="1" dirty="0" smtClean="0">
                <a:latin typeface="Chalkduster"/>
                <a:cs typeface="Chalkduster"/>
              </a:rPr>
              <a:t> limit</a:t>
            </a:r>
            <a:r>
              <a:rPr lang="en-US" sz="1600" dirty="0" smtClean="0">
                <a:latin typeface="Chalkduster"/>
                <a:cs typeface="Chalkduster"/>
              </a:rPr>
              <a:t> </a:t>
            </a:r>
          </a:p>
          <a:p>
            <a:endParaRPr lang="en-US" sz="2000" dirty="0">
              <a:latin typeface="Chalkduster"/>
              <a:cs typeface="Chalkduster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04349" y="3825117"/>
            <a:ext cx="2481905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Chalkduster"/>
                <a:cs typeface="Chalkduster"/>
              </a:rPr>
              <a:t>Same Ion Products</a:t>
            </a:r>
          </a:p>
          <a:p>
            <a:pPr algn="ctr"/>
            <a:r>
              <a:rPr lang="en-US" sz="2000" dirty="0" smtClean="0">
                <a:latin typeface="Chalkduster"/>
                <a:cs typeface="Chalkduster"/>
              </a:rPr>
              <a:t>Different Distribution</a:t>
            </a:r>
            <a:endParaRPr lang="en-US" sz="2000" dirty="0">
              <a:latin typeface="Chalkduster"/>
              <a:cs typeface="Chalkduster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6316701" y="3370520"/>
            <a:ext cx="152400" cy="36726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TextBox 28"/>
          <p:cNvSpPr txBox="1"/>
          <p:nvPr/>
        </p:nvSpPr>
        <p:spPr>
          <a:xfrm>
            <a:off x="4982484" y="4941111"/>
            <a:ext cx="2940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halkduster"/>
                <a:cs typeface="Chalkduster"/>
              </a:rPr>
              <a:t>K</a:t>
            </a:r>
            <a:r>
              <a:rPr lang="en-US" sz="1600" baseline="-25000" dirty="0" smtClean="0">
                <a:latin typeface="Chalkduster"/>
                <a:cs typeface="Chalkduster"/>
              </a:rPr>
              <a:t>01</a:t>
            </a:r>
            <a:r>
              <a:rPr lang="en-US" sz="1600" dirty="0" smtClean="0">
                <a:latin typeface="Chalkduster"/>
                <a:cs typeface="Chalkduster"/>
              </a:rPr>
              <a:t> = 2.27 cm</a:t>
            </a:r>
            <a:r>
              <a:rPr lang="en-US" sz="1600" baseline="30000" dirty="0" smtClean="0">
                <a:latin typeface="Chalkduster"/>
                <a:cs typeface="Chalkduster"/>
              </a:rPr>
              <a:t>2</a:t>
            </a:r>
            <a:r>
              <a:rPr lang="en-US" sz="1600" dirty="0" smtClean="0">
                <a:latin typeface="Chalkduster"/>
                <a:cs typeface="Chalkduster"/>
              </a:rPr>
              <a:t>V</a:t>
            </a:r>
            <a:r>
              <a:rPr lang="en-US" sz="1600" baseline="30000" dirty="0" smtClean="0">
                <a:latin typeface="Chalkduster"/>
                <a:cs typeface="Chalkduster"/>
              </a:rPr>
              <a:t>-1</a:t>
            </a:r>
            <a:r>
              <a:rPr lang="en-US" sz="1600" dirty="0" smtClean="0">
                <a:latin typeface="Chalkduster"/>
                <a:cs typeface="Chalkduster"/>
              </a:rPr>
              <a:t>s</a:t>
            </a:r>
            <a:r>
              <a:rPr lang="en-US" sz="1600" baseline="30000" dirty="0" smtClean="0">
                <a:latin typeface="Chalkduster"/>
                <a:cs typeface="Chalkduster"/>
              </a:rPr>
              <a:t>-1</a:t>
            </a:r>
            <a:r>
              <a:rPr lang="en-US" sz="1600" dirty="0" smtClean="0">
                <a:latin typeface="Chalkduster"/>
                <a:cs typeface="Chalkduster"/>
              </a:rPr>
              <a:t> </a:t>
            </a:r>
            <a:r>
              <a:rPr lang="en-US" sz="1600" dirty="0" smtClean="0">
                <a:solidFill>
                  <a:schemeClr val="tx2"/>
                </a:solidFill>
                <a:latin typeface="Chalkduster"/>
                <a:cs typeface="Chalkduster"/>
              </a:rPr>
              <a:t>(C</a:t>
            </a:r>
            <a:r>
              <a:rPr lang="en-US" sz="1600" baseline="-25000" dirty="0" smtClean="0">
                <a:solidFill>
                  <a:srgbClr val="D1282E"/>
                </a:solidFill>
                <a:latin typeface="Chalkduster"/>
                <a:cs typeface="Chalkduster"/>
              </a:rPr>
              <a:t>3</a:t>
            </a:r>
            <a:r>
              <a:rPr lang="en-US" sz="1600" dirty="0" smtClean="0">
                <a:solidFill>
                  <a:schemeClr val="tx2"/>
                </a:solidFill>
                <a:latin typeface="Chalkduster"/>
                <a:cs typeface="Chalkduster"/>
              </a:rPr>
              <a:t>H</a:t>
            </a:r>
            <a:r>
              <a:rPr lang="en-US" sz="1600" baseline="-25000" dirty="0" smtClean="0">
                <a:solidFill>
                  <a:schemeClr val="tx2"/>
                </a:solidFill>
                <a:latin typeface="Chalkduster"/>
                <a:cs typeface="Chalkduster"/>
              </a:rPr>
              <a:t>n</a:t>
            </a:r>
            <a:r>
              <a:rPr lang="en-US" sz="1600" baseline="30000" dirty="0" smtClean="0">
                <a:solidFill>
                  <a:schemeClr val="tx2"/>
                </a:solidFill>
                <a:latin typeface="Chalkduster"/>
                <a:cs typeface="Chalkduster"/>
              </a:rPr>
              <a:t>+</a:t>
            </a:r>
            <a:r>
              <a:rPr lang="en-US" sz="1600" dirty="0" smtClean="0">
                <a:solidFill>
                  <a:schemeClr val="tx2"/>
                </a:solidFill>
                <a:latin typeface="Chalkduster"/>
                <a:cs typeface="Chalkduster"/>
              </a:rPr>
              <a:t>)</a:t>
            </a:r>
          </a:p>
          <a:p>
            <a:r>
              <a:rPr lang="en-US" sz="1600" dirty="0" smtClean="0">
                <a:latin typeface="Chalkduster"/>
                <a:cs typeface="Chalkduster"/>
              </a:rPr>
              <a:t>K</a:t>
            </a:r>
            <a:r>
              <a:rPr lang="en-US" sz="1600" baseline="-25000" dirty="0" smtClean="0">
                <a:latin typeface="Chalkduster"/>
                <a:cs typeface="Chalkduster"/>
              </a:rPr>
              <a:t>02</a:t>
            </a:r>
            <a:r>
              <a:rPr lang="en-US" sz="1600" dirty="0" smtClean="0">
                <a:latin typeface="Chalkduster"/>
                <a:cs typeface="Chalkduster"/>
              </a:rPr>
              <a:t> = 2.10 cm</a:t>
            </a:r>
            <a:r>
              <a:rPr lang="en-US" sz="1600" baseline="30000" dirty="0" smtClean="0">
                <a:latin typeface="Chalkduster"/>
                <a:cs typeface="Chalkduster"/>
              </a:rPr>
              <a:t>2</a:t>
            </a:r>
            <a:r>
              <a:rPr lang="en-US" sz="1600" dirty="0" smtClean="0">
                <a:latin typeface="Chalkduster"/>
                <a:cs typeface="Chalkduster"/>
              </a:rPr>
              <a:t>V</a:t>
            </a:r>
            <a:r>
              <a:rPr lang="en-US" sz="1600" baseline="30000" dirty="0" smtClean="0">
                <a:latin typeface="Chalkduster"/>
                <a:cs typeface="Chalkduster"/>
              </a:rPr>
              <a:t>-1</a:t>
            </a:r>
            <a:r>
              <a:rPr lang="en-US" sz="1600" dirty="0" smtClean="0">
                <a:latin typeface="Chalkduster"/>
                <a:cs typeface="Chalkduster"/>
              </a:rPr>
              <a:t>s</a:t>
            </a:r>
            <a:r>
              <a:rPr lang="en-US" sz="1600" baseline="30000" dirty="0" smtClean="0">
                <a:latin typeface="Chalkduster"/>
                <a:cs typeface="Chalkduster"/>
              </a:rPr>
              <a:t>-1</a:t>
            </a:r>
            <a:r>
              <a:rPr lang="en-US" sz="1600" dirty="0" smtClean="0">
                <a:latin typeface="Chalkduster"/>
                <a:cs typeface="Chalkduster"/>
              </a:rPr>
              <a:t> </a:t>
            </a:r>
            <a:r>
              <a:rPr lang="en-US" sz="1600" dirty="0" smtClean="0">
                <a:solidFill>
                  <a:srgbClr val="D1282E"/>
                </a:solidFill>
                <a:latin typeface="Chalkduster"/>
                <a:cs typeface="Chalkduster"/>
              </a:rPr>
              <a:t>(C</a:t>
            </a:r>
            <a:r>
              <a:rPr lang="en-US" sz="1600" baseline="-25000" dirty="0" smtClean="0">
                <a:solidFill>
                  <a:srgbClr val="D1282E"/>
                </a:solidFill>
                <a:latin typeface="Chalkduster"/>
                <a:cs typeface="Chalkduster"/>
              </a:rPr>
              <a:t>4</a:t>
            </a:r>
            <a:r>
              <a:rPr lang="en-US" sz="1600" dirty="0" smtClean="0">
                <a:solidFill>
                  <a:srgbClr val="D1282E"/>
                </a:solidFill>
                <a:latin typeface="Chalkduster"/>
                <a:cs typeface="Chalkduster"/>
              </a:rPr>
              <a:t>H</a:t>
            </a:r>
            <a:r>
              <a:rPr lang="en-US" sz="1600" baseline="-25000" dirty="0">
                <a:solidFill>
                  <a:srgbClr val="D1282E"/>
                </a:solidFill>
                <a:latin typeface="Chalkduster"/>
                <a:cs typeface="Chalkduster"/>
              </a:rPr>
              <a:t>n</a:t>
            </a:r>
            <a:r>
              <a:rPr lang="en-US" sz="1600" baseline="30000" dirty="0" smtClean="0">
                <a:solidFill>
                  <a:srgbClr val="D1282E"/>
                </a:solidFill>
                <a:latin typeface="Chalkduster"/>
                <a:cs typeface="Chalkduster"/>
              </a:rPr>
              <a:t>+</a:t>
            </a:r>
            <a:r>
              <a:rPr lang="en-US" sz="1600" dirty="0" smtClean="0">
                <a:solidFill>
                  <a:srgbClr val="D1282E"/>
                </a:solidFill>
                <a:latin typeface="Chalkduster"/>
                <a:cs typeface="Chalkduster"/>
              </a:rPr>
              <a:t>)</a:t>
            </a:r>
          </a:p>
          <a:p>
            <a:r>
              <a:rPr lang="en-US" sz="1600" dirty="0">
                <a:latin typeface="Chalkduster"/>
                <a:cs typeface="Chalkduster"/>
              </a:rPr>
              <a:t>K</a:t>
            </a:r>
            <a:r>
              <a:rPr lang="en-US" sz="1600" baseline="-25000" dirty="0">
                <a:latin typeface="Chalkduster"/>
                <a:cs typeface="Chalkduster"/>
              </a:rPr>
              <a:t>02</a:t>
            </a:r>
            <a:r>
              <a:rPr lang="en-US" sz="1600" dirty="0">
                <a:latin typeface="Chalkduster"/>
                <a:cs typeface="Chalkduster"/>
              </a:rPr>
              <a:t> = </a:t>
            </a:r>
            <a:r>
              <a:rPr lang="en-US" sz="1600" dirty="0" smtClean="0">
                <a:latin typeface="Chalkduster"/>
                <a:cs typeface="Chalkduster"/>
              </a:rPr>
              <a:t>2.03 </a:t>
            </a:r>
            <a:r>
              <a:rPr lang="en-US" sz="1600" dirty="0">
                <a:latin typeface="Chalkduster"/>
                <a:cs typeface="Chalkduster"/>
              </a:rPr>
              <a:t>cm</a:t>
            </a:r>
            <a:r>
              <a:rPr lang="en-US" sz="1600" baseline="30000" dirty="0">
                <a:latin typeface="Chalkduster"/>
                <a:cs typeface="Chalkduster"/>
              </a:rPr>
              <a:t>2</a:t>
            </a:r>
            <a:r>
              <a:rPr lang="en-US" sz="1600" dirty="0">
                <a:latin typeface="Chalkduster"/>
                <a:cs typeface="Chalkduster"/>
              </a:rPr>
              <a:t>V</a:t>
            </a:r>
            <a:r>
              <a:rPr lang="en-US" sz="1600" baseline="30000" dirty="0">
                <a:latin typeface="Chalkduster"/>
                <a:cs typeface="Chalkduster"/>
              </a:rPr>
              <a:t>-1</a:t>
            </a:r>
            <a:r>
              <a:rPr lang="en-US" sz="1600" dirty="0">
                <a:latin typeface="Chalkduster"/>
                <a:cs typeface="Chalkduster"/>
              </a:rPr>
              <a:t>s</a:t>
            </a:r>
            <a:r>
              <a:rPr lang="en-US" sz="1600" baseline="30000" dirty="0">
                <a:latin typeface="Chalkduster"/>
                <a:cs typeface="Chalkduster"/>
              </a:rPr>
              <a:t>-1</a:t>
            </a:r>
            <a:r>
              <a:rPr lang="en-US" sz="1600" dirty="0">
                <a:latin typeface="Chalkduster"/>
                <a:cs typeface="Chalkduster"/>
              </a:rPr>
              <a:t> </a:t>
            </a:r>
            <a:r>
              <a:rPr lang="en-US" sz="1600" dirty="0">
                <a:solidFill>
                  <a:srgbClr val="D1282E"/>
                </a:solidFill>
                <a:latin typeface="Chalkduster"/>
                <a:cs typeface="Chalkduster"/>
              </a:rPr>
              <a:t>(</a:t>
            </a:r>
            <a:r>
              <a:rPr lang="en-US" sz="1600" dirty="0" smtClean="0">
                <a:solidFill>
                  <a:srgbClr val="D1282E"/>
                </a:solidFill>
                <a:latin typeface="Chalkduster"/>
                <a:cs typeface="Chalkduster"/>
              </a:rPr>
              <a:t>C</a:t>
            </a:r>
            <a:r>
              <a:rPr lang="en-US" sz="1600" baseline="-25000" dirty="0" smtClean="0">
                <a:solidFill>
                  <a:srgbClr val="D1282E"/>
                </a:solidFill>
                <a:latin typeface="Chalkduster"/>
                <a:cs typeface="Chalkduster"/>
              </a:rPr>
              <a:t>5</a:t>
            </a:r>
            <a:r>
              <a:rPr lang="en-US" sz="1600" dirty="0" smtClean="0">
                <a:solidFill>
                  <a:srgbClr val="D1282E"/>
                </a:solidFill>
                <a:latin typeface="Chalkduster"/>
                <a:cs typeface="Chalkduster"/>
              </a:rPr>
              <a:t>H</a:t>
            </a:r>
            <a:r>
              <a:rPr lang="en-US" sz="1600" baseline="-25000" dirty="0" smtClean="0">
                <a:solidFill>
                  <a:srgbClr val="D1282E"/>
                </a:solidFill>
                <a:latin typeface="Chalkduster"/>
                <a:cs typeface="Chalkduster"/>
              </a:rPr>
              <a:t>11</a:t>
            </a:r>
            <a:r>
              <a:rPr lang="en-US" sz="1600" baseline="30000" dirty="0" smtClean="0">
                <a:solidFill>
                  <a:srgbClr val="D1282E"/>
                </a:solidFill>
                <a:latin typeface="Chalkduster"/>
                <a:cs typeface="Chalkduster"/>
              </a:rPr>
              <a:t>+</a:t>
            </a:r>
            <a:r>
              <a:rPr lang="en-US" sz="1600" dirty="0" smtClean="0">
                <a:solidFill>
                  <a:srgbClr val="D1282E"/>
                </a:solidFill>
                <a:latin typeface="Chalkduster"/>
                <a:cs typeface="Chalkduster"/>
              </a:rPr>
              <a:t>)</a:t>
            </a:r>
            <a:endParaRPr lang="en-US" sz="1600" dirty="0">
              <a:solidFill>
                <a:srgbClr val="D1282E"/>
              </a:solidFill>
              <a:latin typeface="Chalkduster"/>
              <a:cs typeface="Chalkduster"/>
            </a:endParaRPr>
          </a:p>
        </p:txBody>
      </p:sp>
      <p:sp>
        <p:nvSpPr>
          <p:cNvPr id="5" name="Bent-Up Arrow 4"/>
          <p:cNvSpPr/>
          <p:nvPr/>
        </p:nvSpPr>
        <p:spPr>
          <a:xfrm rot="5400000">
            <a:off x="6277418" y="5865769"/>
            <a:ext cx="445289" cy="315810"/>
          </a:xfrm>
          <a:prstGeom prst="bent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1" name="TextBox 30"/>
          <p:cNvSpPr txBox="1"/>
          <p:nvPr/>
        </p:nvSpPr>
        <p:spPr>
          <a:xfrm>
            <a:off x="6852233" y="5940848"/>
            <a:ext cx="1070661" cy="461665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Chalkduster"/>
                <a:cs typeface="Chalkduster"/>
              </a:rPr>
              <a:t>Match</a:t>
            </a:r>
            <a:endParaRPr lang="en-US" sz="2400" dirty="0">
              <a:latin typeface="Chalkduster"/>
              <a:cs typeface="Chalkduster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96336" y="2245677"/>
            <a:ext cx="1262037" cy="6924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t-PT" sz="1300" b="1" dirty="0" smtClean="0"/>
              <a:t>Prevents the formation of </a:t>
            </a:r>
            <a:r>
              <a:rPr lang="en-US" sz="1300" b="1" dirty="0" smtClean="0">
                <a:cs typeface="Chalkduster"/>
              </a:rPr>
              <a:t>Ar</a:t>
            </a:r>
            <a:r>
              <a:rPr lang="en-US" sz="1300" b="1" baseline="-25000" dirty="0" smtClean="0">
                <a:cs typeface="Chalkduster"/>
              </a:rPr>
              <a:t>2</a:t>
            </a:r>
            <a:r>
              <a:rPr lang="en-US" sz="1300" b="1" baseline="30000" dirty="0" smtClean="0">
                <a:cs typeface="Chalkduster"/>
              </a:rPr>
              <a:t>+</a:t>
            </a:r>
            <a:r>
              <a:rPr lang="pt-PT" sz="1300" b="1" dirty="0" smtClean="0"/>
              <a:t>.</a:t>
            </a:r>
            <a:endParaRPr lang="pt-PT" sz="13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361064" y="2712580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35" name="TextBox 34"/>
          <p:cNvSpPr txBox="1"/>
          <p:nvPr/>
        </p:nvSpPr>
        <p:spPr>
          <a:xfrm>
            <a:off x="4361064" y="3523426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36" name="TextBox 35"/>
          <p:cNvSpPr txBox="1"/>
          <p:nvPr/>
        </p:nvSpPr>
        <p:spPr>
          <a:xfrm>
            <a:off x="4361064" y="4172220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37" name="TextBox 36"/>
          <p:cNvSpPr txBox="1"/>
          <p:nvPr/>
        </p:nvSpPr>
        <p:spPr>
          <a:xfrm>
            <a:off x="4361064" y="1952353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38" name="TextBox 37"/>
          <p:cNvSpPr txBox="1"/>
          <p:nvPr/>
        </p:nvSpPr>
        <p:spPr>
          <a:xfrm>
            <a:off x="4361064" y="1279990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39" name="TextBox 38"/>
          <p:cNvSpPr txBox="1"/>
          <p:nvPr/>
        </p:nvSpPr>
        <p:spPr>
          <a:xfrm>
            <a:off x="4361064" y="5078803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sp>
        <p:nvSpPr>
          <p:cNvPr id="40" name="TextBox 39"/>
          <p:cNvSpPr txBox="1"/>
          <p:nvPr/>
        </p:nvSpPr>
        <p:spPr>
          <a:xfrm>
            <a:off x="4361064" y="5917771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3710947" y="6158981"/>
            <a:ext cx="2632491" cy="0"/>
          </a:xfrm>
          <a:prstGeom prst="line">
            <a:avLst/>
          </a:prstGeom>
          <a:ln w="107950" cmpd="sng">
            <a:solidFill>
              <a:schemeClr val="tx1"/>
            </a:solidFill>
            <a:headEnd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374936" y="4430009"/>
            <a:ext cx="292049" cy="862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graphicFrame>
        <p:nvGraphicFramePr>
          <p:cNvPr id="44" name="Chart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928695"/>
              </p:ext>
            </p:extLst>
          </p:nvPr>
        </p:nvGraphicFramePr>
        <p:xfrm>
          <a:off x="-540568" y="2083106"/>
          <a:ext cx="5753398" cy="4319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CAA4-E594-994A-A8C1-F37ED89F42DF}" type="slidenum">
              <a:rPr lang="en-US" smtClean="0"/>
              <a:t>10</a:t>
            </a:fld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78767" y="1775203"/>
            <a:ext cx="1880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>
                <a:latin typeface="Cambria" panose="02040503050406030204" pitchFamily="18" charset="0"/>
              </a:rPr>
              <a:t>90% Ar – 10% </a:t>
            </a:r>
            <a:r>
              <a:rPr lang="en-US" sz="1200" dirty="0">
                <a:latin typeface="Cambria" panose="02040503050406030204" pitchFamily="18" charset="0"/>
              </a:rPr>
              <a:t>C</a:t>
            </a:r>
            <a:r>
              <a:rPr lang="en-US" sz="1200" baseline="-25000" dirty="0">
                <a:latin typeface="Cambria" panose="02040503050406030204" pitchFamily="18" charset="0"/>
              </a:rPr>
              <a:t>2</a:t>
            </a:r>
            <a:r>
              <a:rPr lang="en-US" sz="1200" dirty="0">
                <a:latin typeface="Cambria" panose="02040503050406030204" pitchFamily="18" charset="0"/>
              </a:rPr>
              <a:t>H</a:t>
            </a:r>
            <a:r>
              <a:rPr lang="en-US" sz="1200" baseline="-25000" dirty="0">
                <a:latin typeface="Cambria" panose="02040503050406030204" pitchFamily="18" charset="0"/>
              </a:rPr>
              <a:t>6</a:t>
            </a:r>
            <a:r>
              <a:rPr lang="pt-PT" sz="1200" dirty="0">
                <a:latin typeface="Cambria" panose="02040503050406030204" pitchFamily="18" charset="0"/>
              </a:rPr>
              <a:t> </a:t>
            </a:r>
            <a:endParaRPr lang="pt-PT" sz="1200" dirty="0" smtClean="0">
              <a:latin typeface="Cambria" panose="02040503050406030204" pitchFamily="18" charset="0"/>
            </a:endParaRPr>
          </a:p>
          <a:p>
            <a:r>
              <a:rPr lang="pt-PT" sz="1200" dirty="0" smtClean="0">
                <a:latin typeface="Cambria" panose="02040503050406030204" pitchFamily="18" charset="0"/>
              </a:rPr>
              <a:t>E/N = </a:t>
            </a:r>
            <a:r>
              <a:rPr lang="pt-PT" sz="1200" dirty="0">
                <a:latin typeface="Cambria" panose="02040503050406030204" pitchFamily="18" charset="0"/>
              </a:rPr>
              <a:t>1</a:t>
            </a:r>
            <a:r>
              <a:rPr lang="pt-PT" sz="1200" dirty="0" smtClean="0">
                <a:latin typeface="Cambria" panose="02040503050406030204" pitchFamily="18" charset="0"/>
              </a:rPr>
              <a:t>5 Td</a:t>
            </a:r>
          </a:p>
          <a:p>
            <a:r>
              <a:rPr lang="pt-PT" sz="1200" dirty="0" smtClean="0">
                <a:latin typeface="Cambria" panose="02040503050406030204" pitchFamily="18" charset="0"/>
              </a:rPr>
              <a:t>P = </a:t>
            </a:r>
            <a:r>
              <a:rPr lang="pt-PT" sz="1200" dirty="0">
                <a:latin typeface="Cambria" panose="02040503050406030204" pitchFamily="18" charset="0"/>
              </a:rPr>
              <a:t>8</a:t>
            </a:r>
            <a:r>
              <a:rPr lang="pt-PT" sz="1200" dirty="0" smtClean="0">
                <a:latin typeface="Cambria" panose="02040503050406030204" pitchFamily="18" charset="0"/>
              </a:rPr>
              <a:t> Torr</a:t>
            </a:r>
          </a:p>
          <a:p>
            <a:r>
              <a:rPr lang="pt-PT" sz="1200" dirty="0" smtClean="0">
                <a:latin typeface="Cambria" panose="02040503050406030204" pitchFamily="18" charset="0"/>
              </a:rPr>
              <a:t>Vgem = 20V</a:t>
            </a:r>
            <a:endParaRPr lang="pt-PT" sz="1200" dirty="0">
              <a:latin typeface="Cambria" panose="02040503050406030204" pitchFamily="18" charset="0"/>
            </a:endParaRPr>
          </a:p>
        </p:txBody>
      </p:sp>
      <p:cxnSp>
        <p:nvCxnSpPr>
          <p:cNvPr id="16" name="Conexão recta 15"/>
          <p:cNvCxnSpPr/>
          <p:nvPr/>
        </p:nvCxnSpPr>
        <p:spPr>
          <a:xfrm>
            <a:off x="4361064" y="1802433"/>
            <a:ext cx="0" cy="413841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3600" dirty="0" smtClean="0"/>
              <a:t>	   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Ion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Mobility Measurement in Gases</a:t>
            </a:r>
            <a:endParaRPr 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43" name="Picture 2" descr="logotipo_jornada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42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pt-PT" sz="3600" dirty="0" smtClean="0"/>
              <a:t>            </a:t>
            </a:r>
            <a:r>
              <a:rPr lang="en-US" altLang="pt-PT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Studies for the NEXT experiment</a:t>
            </a:r>
            <a:endParaRPr lang="en-US" alt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Picture 2" descr="logotipo_jornad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1052736"/>
            <a:ext cx="8820150" cy="5316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PT" sz="2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Coimbra-LIP Team </a:t>
            </a:r>
            <a:r>
              <a:rPr lang="pt-PT" sz="26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GOALS </a:t>
            </a:r>
            <a:r>
              <a:rPr lang="pt-PT" sz="20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(Project PTDC/FIS/112272/2009)</a:t>
            </a:r>
            <a:endParaRPr lang="pt-PT" sz="20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marL="457200" indent="-4572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t-PT" sz="2600" dirty="0" err="1" smtClean="0">
                <a:latin typeface="Cambria" panose="02040503050406030204" pitchFamily="18" charset="0"/>
              </a:rPr>
              <a:t>Study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 smtClean="0">
                <a:latin typeface="Cambria" panose="02040503050406030204" pitchFamily="18" charset="0"/>
              </a:rPr>
              <a:t>Xe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 smtClean="0">
                <a:latin typeface="Cambria" panose="02040503050406030204" pitchFamily="18" charset="0"/>
              </a:rPr>
              <a:t>with</a:t>
            </a:r>
            <a:r>
              <a:rPr lang="pt-PT" sz="2600" dirty="0" smtClean="0">
                <a:latin typeface="Cambria" panose="02040503050406030204" pitchFamily="18" charset="0"/>
              </a:rPr>
              <a:t> molecular </a:t>
            </a:r>
            <a:r>
              <a:rPr lang="pt-PT" sz="2600" dirty="0" err="1" smtClean="0">
                <a:latin typeface="Cambria" panose="02040503050406030204" pitchFamily="18" charset="0"/>
              </a:rPr>
              <a:t>additives</a:t>
            </a:r>
            <a:r>
              <a:rPr lang="pt-PT" sz="2600" dirty="0">
                <a:latin typeface="Cambria" panose="02040503050406030204" pitchFamily="18" charset="0"/>
              </a:rPr>
              <a:t> </a:t>
            </a:r>
            <a:r>
              <a:rPr lang="pt-PT" sz="2600" dirty="0" smtClean="0">
                <a:latin typeface="Cambria" panose="02040503050406030204" pitchFamily="18" charset="0"/>
              </a:rPr>
              <a:t>(CH</a:t>
            </a:r>
            <a:r>
              <a:rPr lang="pt-PT" sz="2600" baseline="-25000" dirty="0" smtClean="0">
                <a:latin typeface="Cambria" panose="02040503050406030204" pitchFamily="18" charset="0"/>
              </a:rPr>
              <a:t>4</a:t>
            </a:r>
            <a:r>
              <a:rPr lang="pt-PT" sz="2600" dirty="0">
                <a:latin typeface="Cambria" panose="02040503050406030204" pitchFamily="18" charset="0"/>
              </a:rPr>
              <a:t>, CF</a:t>
            </a:r>
            <a:r>
              <a:rPr lang="pt-PT" sz="2600" baseline="-25000" dirty="0">
                <a:latin typeface="Cambria" panose="02040503050406030204" pitchFamily="18" charset="0"/>
              </a:rPr>
              <a:t>4</a:t>
            </a:r>
            <a:r>
              <a:rPr lang="pt-PT" sz="2600" dirty="0">
                <a:latin typeface="Cambria" panose="02040503050406030204" pitchFamily="18" charset="0"/>
              </a:rPr>
              <a:t>, TMA, </a:t>
            </a:r>
            <a:r>
              <a:rPr lang="pt-PT" sz="2600" dirty="0" smtClean="0">
                <a:latin typeface="Cambria" panose="02040503050406030204" pitchFamily="18" charset="0"/>
              </a:rPr>
              <a:t>N</a:t>
            </a:r>
            <a:r>
              <a:rPr lang="pt-PT" sz="2600" baseline="-25000" dirty="0" smtClean="0">
                <a:latin typeface="Cambria" panose="02040503050406030204" pitchFamily="18" charset="0"/>
              </a:rPr>
              <a:t>2</a:t>
            </a:r>
            <a:r>
              <a:rPr lang="pt-PT" sz="2600" dirty="0" smtClean="0">
                <a:latin typeface="Cambria" panose="02040503050406030204" pitchFamily="18" charset="0"/>
              </a:rPr>
              <a:t>):</a:t>
            </a:r>
          </a:p>
          <a:p>
            <a:pPr lvl="2">
              <a:buFont typeface="Arial" charset="0"/>
              <a:buChar char="•"/>
            </a:pPr>
            <a:r>
              <a:rPr lang="pt-PT" sz="2600" dirty="0" smtClean="0">
                <a:latin typeface="Cambria" panose="02040503050406030204" pitchFamily="18" charset="0"/>
              </a:rPr>
              <a:t>     </a:t>
            </a:r>
            <a:r>
              <a:rPr lang="pt-PT" sz="2600" dirty="0" err="1" smtClean="0">
                <a:latin typeface="Cambria" panose="02040503050406030204" pitchFamily="18" charset="0"/>
              </a:rPr>
              <a:t>increase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>
                <a:latin typeface="Cambria" panose="02040503050406030204" pitchFamily="18" charset="0"/>
              </a:rPr>
              <a:t>electron</a:t>
            </a:r>
            <a:r>
              <a:rPr lang="pt-PT" sz="2600" dirty="0">
                <a:latin typeface="Cambria" panose="02040503050406030204" pitchFamily="18" charset="0"/>
              </a:rPr>
              <a:t> </a:t>
            </a:r>
            <a:r>
              <a:rPr lang="pt-PT" sz="2600" dirty="0" err="1">
                <a:latin typeface="Cambria" panose="02040503050406030204" pitchFamily="18" charset="0"/>
              </a:rPr>
              <a:t>drift</a:t>
            </a:r>
            <a:r>
              <a:rPr lang="pt-PT" sz="2600" dirty="0">
                <a:latin typeface="Cambria" panose="02040503050406030204" pitchFamily="18" charset="0"/>
              </a:rPr>
              <a:t> </a:t>
            </a:r>
            <a:r>
              <a:rPr lang="pt-PT" sz="2600" dirty="0" err="1">
                <a:latin typeface="Cambria" panose="02040503050406030204" pitchFamily="18" charset="0"/>
              </a:rPr>
              <a:t>velocity</a:t>
            </a:r>
            <a:endParaRPr lang="pt-PT" sz="2600" dirty="0">
              <a:latin typeface="Cambria" panose="02040503050406030204" pitchFamily="18" charset="0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pt-PT" sz="2600" dirty="0" err="1" smtClean="0">
                <a:latin typeface="Cambria" panose="02040503050406030204" pitchFamily="18" charset="0"/>
              </a:rPr>
              <a:t>decrease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>
                <a:latin typeface="Cambria" panose="02040503050406030204" pitchFamily="18" charset="0"/>
              </a:rPr>
              <a:t>electron</a:t>
            </a:r>
            <a:r>
              <a:rPr lang="pt-PT" sz="2600" dirty="0">
                <a:latin typeface="Cambria" panose="02040503050406030204" pitchFamily="18" charset="0"/>
              </a:rPr>
              <a:t> </a:t>
            </a:r>
            <a:r>
              <a:rPr lang="pt-PT" sz="2600" dirty="0" err="1">
                <a:latin typeface="Cambria" panose="02040503050406030204" pitchFamily="18" charset="0"/>
              </a:rPr>
              <a:t>diffusion</a:t>
            </a:r>
            <a:r>
              <a:rPr lang="pt-PT" sz="2600" dirty="0">
                <a:latin typeface="Cambria" panose="02040503050406030204" pitchFamily="18" charset="0"/>
              </a:rPr>
              <a:t> </a:t>
            </a:r>
            <a:r>
              <a:rPr lang="pt-PT" sz="2600" dirty="0" err="1">
                <a:latin typeface="Cambria" panose="02040503050406030204" pitchFamily="18" charset="0"/>
              </a:rPr>
              <a:t>coefficients</a:t>
            </a:r>
            <a:endParaRPr lang="pt-PT" sz="2600" dirty="0">
              <a:latin typeface="Cambria" panose="02040503050406030204" pitchFamily="18" charset="0"/>
            </a:endParaRPr>
          </a:p>
          <a:p>
            <a:pPr>
              <a:spcBef>
                <a:spcPts val="600"/>
              </a:spcBef>
            </a:pPr>
            <a:r>
              <a:rPr lang="pt-PT" sz="26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	</a:t>
            </a:r>
            <a:r>
              <a:rPr lang="pt-PT" sz="2600" b="1" dirty="0" err="1" smtClean="0">
                <a:solidFill>
                  <a:srgbClr val="FF0000"/>
                </a:solidFill>
                <a:latin typeface="Cambria" panose="02040503050406030204" pitchFamily="18" charset="0"/>
              </a:rPr>
              <a:t>without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 smtClean="0">
                <a:latin typeface="Cambria" panose="02040503050406030204" pitchFamily="18" charset="0"/>
              </a:rPr>
              <a:t>compromising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u="sng" dirty="0">
                <a:latin typeface="Cambria" panose="02040503050406030204" pitchFamily="18" charset="0"/>
              </a:rPr>
              <a:t>detector </a:t>
            </a:r>
            <a:r>
              <a:rPr lang="pt-PT" sz="2600" u="sng" dirty="0" err="1">
                <a:latin typeface="Cambria" panose="02040503050406030204" pitchFamily="18" charset="0"/>
              </a:rPr>
              <a:t>energy</a:t>
            </a:r>
            <a:r>
              <a:rPr lang="pt-PT" sz="2600" u="sng" dirty="0">
                <a:latin typeface="Cambria" panose="02040503050406030204" pitchFamily="18" charset="0"/>
              </a:rPr>
              <a:t> </a:t>
            </a:r>
            <a:r>
              <a:rPr lang="pt-PT" sz="2600" u="sng" dirty="0" err="1">
                <a:latin typeface="Cambria" panose="02040503050406030204" pitchFamily="18" charset="0"/>
              </a:rPr>
              <a:t>resolution</a:t>
            </a:r>
            <a:r>
              <a:rPr lang="pt-PT" sz="2600" u="sng" dirty="0">
                <a:latin typeface="Cambria" panose="02040503050406030204" pitchFamily="18" charset="0"/>
              </a:rPr>
              <a:t> </a:t>
            </a:r>
            <a:endParaRPr lang="pt-PT" sz="2600" u="sng" dirty="0" smtClean="0">
              <a:latin typeface="Cambria" panose="02040503050406030204" pitchFamily="18" charset="0"/>
            </a:endParaRPr>
          </a:p>
          <a:p>
            <a:pPr>
              <a:spcBef>
                <a:spcPts val="600"/>
              </a:spcBef>
            </a:pPr>
            <a:endParaRPr lang="pt-PT" sz="2600" dirty="0" smtClean="0">
              <a:latin typeface="Cambria" panose="02040503050406030204" pitchFamily="18" charset="0"/>
            </a:endParaRPr>
          </a:p>
          <a:p>
            <a:pPr marL="457200" indent="-457200">
              <a:spcBef>
                <a:spcPts val="300"/>
              </a:spcBef>
              <a:buFont typeface="Wingdings" panose="05000000000000000000" pitchFamily="2" charset="2"/>
              <a:buChar char="ü"/>
            </a:pPr>
            <a:r>
              <a:rPr lang="pt-PT" sz="2600" dirty="0" smtClean="0">
                <a:latin typeface="Cambria" panose="02040503050406030204" pitchFamily="18" charset="0"/>
              </a:rPr>
              <a:t>Monte </a:t>
            </a:r>
            <a:r>
              <a:rPr lang="pt-PT" sz="2600" dirty="0">
                <a:latin typeface="Cambria" panose="02040503050406030204" pitchFamily="18" charset="0"/>
              </a:rPr>
              <a:t>Carlo </a:t>
            </a:r>
            <a:r>
              <a:rPr lang="pt-PT" sz="2600" dirty="0" err="1">
                <a:latin typeface="Cambria" panose="02040503050406030204" pitchFamily="18" charset="0"/>
              </a:rPr>
              <a:t>simulation</a:t>
            </a:r>
            <a:r>
              <a:rPr lang="pt-PT" sz="2600" dirty="0">
                <a:latin typeface="Cambria" panose="02040503050406030204" pitchFamily="18" charset="0"/>
              </a:rPr>
              <a:t> </a:t>
            </a:r>
            <a:endParaRPr lang="pt-PT" sz="2600" dirty="0" smtClean="0">
              <a:latin typeface="Cambria" panose="02040503050406030204" pitchFamily="18" charset="0"/>
            </a:endParaRPr>
          </a:p>
          <a:p>
            <a:pPr marL="457200" indent="-457200">
              <a:spcBef>
                <a:spcPts val="300"/>
              </a:spcBef>
              <a:buFont typeface="Wingdings" panose="05000000000000000000" pitchFamily="2" charset="2"/>
              <a:buChar char="ü"/>
            </a:pPr>
            <a:endParaRPr lang="pt-PT" sz="2600" dirty="0">
              <a:latin typeface="Cambria" panose="020405030504060302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PT" sz="2600" dirty="0">
                <a:latin typeface="Cambria" panose="02040503050406030204" pitchFamily="18" charset="0"/>
              </a:rPr>
              <a:t>E</a:t>
            </a:r>
            <a:r>
              <a:rPr lang="pt-PT" sz="2600" dirty="0" smtClean="0">
                <a:latin typeface="Cambria" panose="02040503050406030204" pitchFamily="18" charset="0"/>
              </a:rPr>
              <a:t>xperimental </a:t>
            </a:r>
            <a:r>
              <a:rPr lang="pt-PT" sz="2600" dirty="0" err="1" smtClean="0">
                <a:latin typeface="Cambria" panose="02040503050406030204" pitchFamily="18" charset="0"/>
              </a:rPr>
              <a:t>measurements</a:t>
            </a:r>
            <a:endParaRPr lang="pt-PT" sz="2600" dirty="0">
              <a:latin typeface="Cambria" panose="02040503050406030204" pitchFamily="18" charset="0"/>
            </a:endParaRPr>
          </a:p>
          <a:p>
            <a:pPr marL="914400" lvl="1" indent="-4572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pt-PT" sz="2600" dirty="0" smtClean="0">
                <a:latin typeface="Cambria" panose="02040503050406030204" pitchFamily="18" charset="0"/>
              </a:rPr>
              <a:t>GPSC </a:t>
            </a:r>
            <a:r>
              <a:rPr lang="pt-PT" sz="2600" dirty="0" err="1">
                <a:latin typeface="Cambria" panose="02040503050406030204" pitchFamily="18" charset="0"/>
              </a:rPr>
              <a:t>elecroluminescence</a:t>
            </a:r>
            <a:r>
              <a:rPr lang="pt-PT" sz="2600" dirty="0">
                <a:latin typeface="Cambria" panose="02040503050406030204" pitchFamily="18" charset="0"/>
              </a:rPr>
              <a:t> (EL) yield </a:t>
            </a:r>
            <a:endParaRPr lang="pt-PT" sz="2600" dirty="0" smtClean="0">
              <a:latin typeface="Cambria" panose="02040503050406030204" pitchFamily="18" charset="0"/>
            </a:endParaRPr>
          </a:p>
          <a:p>
            <a:pPr marL="914400" lvl="1" indent="-4572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pt-PT" sz="2600" dirty="0" smtClean="0">
                <a:latin typeface="Cambria" panose="02040503050406030204" pitchFamily="18" charset="0"/>
              </a:rPr>
              <a:t>PC </a:t>
            </a:r>
            <a:r>
              <a:rPr lang="pt-PT" sz="2600" dirty="0" err="1" smtClean="0">
                <a:latin typeface="Cambria" panose="02040503050406030204" pitchFamily="18" charset="0"/>
              </a:rPr>
              <a:t>studies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 smtClean="0">
                <a:latin typeface="Cambria" panose="02040503050406030204" pitchFamily="18" charset="0"/>
              </a:rPr>
              <a:t>involving</a:t>
            </a:r>
            <a:r>
              <a:rPr lang="pt-PT" sz="2600" dirty="0" smtClean="0">
                <a:latin typeface="Cambria" panose="02040503050406030204" pitchFamily="18" charset="0"/>
              </a:rPr>
              <a:t> charge </a:t>
            </a:r>
            <a:r>
              <a:rPr lang="pt-PT" sz="2600" dirty="0" err="1" smtClean="0">
                <a:latin typeface="Cambria" panose="02040503050406030204" pitchFamily="18" charset="0"/>
              </a:rPr>
              <a:t>measurement</a:t>
            </a:r>
            <a:r>
              <a:rPr lang="pt-PT" sz="2600" dirty="0" smtClean="0">
                <a:latin typeface="Cambria" panose="02040503050406030204" pitchFamily="18" charset="0"/>
              </a:rPr>
              <a:t> (</a:t>
            </a:r>
            <a:r>
              <a:rPr lang="pt-PT" sz="2600" dirty="0" err="1" smtClean="0">
                <a:latin typeface="Cambria" panose="02040503050406030204" pitchFamily="18" charset="0"/>
              </a:rPr>
              <a:t>recombination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 smtClean="0">
                <a:latin typeface="Cambria" panose="02040503050406030204" pitchFamily="18" charset="0"/>
              </a:rPr>
              <a:t>and</a:t>
            </a:r>
            <a:r>
              <a:rPr lang="pt-PT" sz="2600" dirty="0" smtClean="0">
                <a:latin typeface="Cambria" panose="02040503050406030204" pitchFamily="18" charset="0"/>
              </a:rPr>
              <a:t> </a:t>
            </a:r>
            <a:r>
              <a:rPr lang="pt-PT" sz="2600" dirty="0" err="1" smtClean="0">
                <a:latin typeface="Cambria" panose="02040503050406030204" pitchFamily="18" charset="0"/>
              </a:rPr>
              <a:t>attachment</a:t>
            </a:r>
            <a:r>
              <a:rPr lang="pt-PT" sz="2600" dirty="0" smtClean="0">
                <a:latin typeface="Cambria" panose="02040503050406030204" pitchFamily="18" charset="0"/>
              </a:rPr>
              <a:t>)</a:t>
            </a:r>
            <a:endParaRPr lang="pt-PT" sz="2600" dirty="0">
              <a:latin typeface="Cambria" panose="02040503050406030204" pitchFamily="18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958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pt-PT" sz="3600" dirty="0" smtClean="0"/>
              <a:t>            </a:t>
            </a:r>
            <a:r>
              <a:rPr lang="en-US" altLang="pt-PT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Studies for the NEXT experiment</a:t>
            </a:r>
            <a:endParaRPr lang="en-US" alt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Picture 2" descr="logotipo_jornad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107504" y="980728"/>
            <a:ext cx="4593180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Experimental </a:t>
            </a:r>
            <a:r>
              <a:rPr lang="pt-PT" sz="2400" b="1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system</a:t>
            </a:r>
            <a:endParaRPr lang="pt-PT" sz="2400" b="1" dirty="0" smtClean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endParaRPr lang="pt-PT" sz="2400" dirty="0" smtClean="0">
              <a:latin typeface="Cambria" panose="020405030504060302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t-PT" sz="2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GPSC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dirty="0" err="1" smtClean="0">
                <a:latin typeface="Cambria" panose="02040503050406030204" pitchFamily="18" charset="0"/>
              </a:rPr>
              <a:t>Electroluminescence</a:t>
            </a:r>
            <a:r>
              <a:rPr lang="pt-PT" sz="2400" dirty="0" smtClean="0">
                <a:latin typeface="Cambria" panose="02040503050406030204" pitchFamily="18" charset="0"/>
              </a:rPr>
              <a:t> yield</a:t>
            </a:r>
          </a:p>
          <a:p>
            <a:pPr marL="457200" indent="-457200">
              <a:buFontTx/>
              <a:buChar char="-"/>
            </a:pPr>
            <a:endParaRPr lang="pt-PT" sz="2400" dirty="0">
              <a:latin typeface="Cambria" panose="02040503050406030204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PT" sz="2400" dirty="0" err="1">
                <a:latin typeface="Cambria" panose="02040503050406030204" pitchFamily="18" charset="0"/>
              </a:rPr>
              <a:t>Primary</a:t>
            </a:r>
            <a:r>
              <a:rPr lang="pt-PT" sz="2400" dirty="0">
                <a:latin typeface="Cambria" panose="02040503050406030204" pitchFamily="18" charset="0"/>
              </a:rPr>
              <a:t> </a:t>
            </a:r>
            <a:r>
              <a:rPr lang="pt-PT" sz="2400" dirty="0" err="1">
                <a:latin typeface="Cambria" panose="02040503050406030204" pitchFamily="18" charset="0"/>
              </a:rPr>
              <a:t>scintillation</a:t>
            </a:r>
            <a:r>
              <a:rPr lang="pt-PT" sz="2400" dirty="0">
                <a:latin typeface="Cambria" panose="02040503050406030204" pitchFamily="18" charset="0"/>
              </a:rPr>
              <a:t> </a:t>
            </a:r>
            <a:r>
              <a:rPr lang="pt-PT" sz="2400" dirty="0" smtClean="0">
                <a:latin typeface="Cambria" panose="02040503050406030204" pitchFamily="18" charset="0"/>
              </a:rPr>
              <a:t>yield</a:t>
            </a:r>
          </a:p>
          <a:p>
            <a:endParaRPr lang="pt-PT" sz="2400" dirty="0" smtClean="0">
              <a:latin typeface="Cambria" panose="02040503050406030204" pitchFamily="18" charset="0"/>
            </a:endParaRP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pt-PT" sz="2400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PC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2400" dirty="0" smtClean="0">
                <a:latin typeface="Cambria" panose="02040503050406030204" pitchFamily="18" charset="0"/>
              </a:rPr>
              <a:t>Charge </a:t>
            </a:r>
            <a:r>
              <a:rPr lang="pt-PT" sz="2400" dirty="0" err="1" smtClean="0">
                <a:latin typeface="Cambria" panose="02040503050406030204" pitchFamily="18" charset="0"/>
              </a:rPr>
              <a:t>gain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dirty="0" smtClean="0">
              <a:latin typeface="Cambria" panose="020405030504060302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2400" dirty="0" err="1" smtClean="0">
                <a:latin typeface="Cambria" panose="02040503050406030204" pitchFamily="18" charset="0"/>
              </a:rPr>
              <a:t>Recombination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effects</a:t>
            </a:r>
            <a:endParaRPr lang="pt-PT" sz="2400" dirty="0" smtClean="0">
              <a:latin typeface="Cambria" panose="020405030504060302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PT" sz="2400" dirty="0" smtClean="0">
              <a:latin typeface="Cambria" panose="02040503050406030204" pitchFamily="18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PT" sz="2400" dirty="0" err="1" smtClean="0">
                <a:latin typeface="Cambria" panose="02040503050406030204" pitchFamily="18" charset="0"/>
              </a:rPr>
              <a:t>Electron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attachment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</a:p>
          <a:p>
            <a:endParaRPr lang="pt-PT" sz="2400" dirty="0" smtClean="0">
              <a:latin typeface="Cambria" panose="02040503050406030204" pitchFamily="18" charset="0"/>
            </a:endParaRPr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3</a:t>
            </a:fld>
            <a:endParaRPr lang="pt-PT"/>
          </a:p>
        </p:txBody>
      </p:sp>
      <p:sp>
        <p:nvSpPr>
          <p:cNvPr id="8" name="Chaveta à direita 7"/>
          <p:cNvSpPr/>
          <p:nvPr/>
        </p:nvSpPr>
        <p:spPr>
          <a:xfrm>
            <a:off x="4572000" y="1700808"/>
            <a:ext cx="360040" cy="1656184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FF0000"/>
              </a:solidFill>
            </a:endParaRPr>
          </a:p>
        </p:txBody>
      </p:sp>
      <p:sp>
        <p:nvSpPr>
          <p:cNvPr id="11" name="Chaveta à direita 10"/>
          <p:cNvSpPr/>
          <p:nvPr/>
        </p:nvSpPr>
        <p:spPr>
          <a:xfrm>
            <a:off x="4572000" y="3717032"/>
            <a:ext cx="360040" cy="2376264"/>
          </a:xfrm>
          <a:prstGeom prst="rightBrace">
            <a:avLst/>
          </a:prstGeom>
          <a:noFill/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FF0000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6" t="18501" r="13197" b="5565"/>
          <a:stretch/>
        </p:blipFill>
        <p:spPr bwMode="auto">
          <a:xfrm>
            <a:off x="5076056" y="1643273"/>
            <a:ext cx="4043645" cy="4147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exão recta unidireccional 11"/>
          <p:cNvCxnSpPr/>
          <p:nvPr/>
        </p:nvCxnSpPr>
        <p:spPr>
          <a:xfrm flipH="1">
            <a:off x="4932040" y="2348880"/>
            <a:ext cx="3096344" cy="223224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xão recta unidireccional 13"/>
          <p:cNvCxnSpPr/>
          <p:nvPr/>
        </p:nvCxnSpPr>
        <p:spPr>
          <a:xfrm flipH="1">
            <a:off x="4788024" y="2161828"/>
            <a:ext cx="360040" cy="21602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178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220072" y="97610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PC</a:t>
            </a:r>
            <a:endParaRPr lang="en-US" sz="3600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827584" y="94559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GPSC</a:t>
            </a:r>
            <a:endParaRPr lang="en-US" sz="3600" b="1" dirty="0"/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6672440"/>
              </p:ext>
            </p:extLst>
          </p:nvPr>
        </p:nvGraphicFramePr>
        <p:xfrm>
          <a:off x="29344" y="1483934"/>
          <a:ext cx="4392488" cy="2671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4232789"/>
              </p:ext>
            </p:extLst>
          </p:nvPr>
        </p:nvGraphicFramePr>
        <p:xfrm>
          <a:off x="107504" y="4005064"/>
          <a:ext cx="439248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3876012"/>
              </p:ext>
            </p:extLst>
          </p:nvPr>
        </p:nvGraphicFramePr>
        <p:xfrm>
          <a:off x="4716016" y="1700808"/>
          <a:ext cx="4176464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2339561"/>
              </p:ext>
            </p:extLst>
          </p:nvPr>
        </p:nvGraphicFramePr>
        <p:xfrm>
          <a:off x="4842284" y="4077072"/>
          <a:ext cx="4050196" cy="252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pt-PT" sz="3600" dirty="0" smtClean="0"/>
              <a:t>            </a:t>
            </a:r>
            <a:r>
              <a:rPr lang="en-US" altLang="pt-PT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Studies for the NEXT experiment</a:t>
            </a:r>
            <a:endParaRPr lang="en-US" alt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9" name="Picture 2" descr="logotipo_jornada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Conexão recta 10"/>
          <p:cNvCxnSpPr/>
          <p:nvPr/>
        </p:nvCxnSpPr>
        <p:spPr>
          <a:xfrm>
            <a:off x="4572000" y="976103"/>
            <a:ext cx="0" cy="562124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/>
          <p:cNvSpPr txBox="1"/>
          <p:nvPr/>
        </p:nvSpPr>
        <p:spPr>
          <a:xfrm>
            <a:off x="2987824" y="976103"/>
            <a:ext cx="15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latin typeface="Cambria" panose="02040503050406030204" pitchFamily="18" charset="0"/>
              </a:rPr>
              <a:t>5.9 </a:t>
            </a:r>
            <a:r>
              <a:rPr lang="pt-PT" dirty="0" err="1" smtClean="0">
                <a:latin typeface="Cambria" panose="02040503050406030204" pitchFamily="18" charset="0"/>
              </a:rPr>
              <a:t>keV</a:t>
            </a:r>
            <a:r>
              <a:rPr lang="pt-PT" dirty="0" smtClean="0">
                <a:latin typeface="Cambria" panose="02040503050406030204" pitchFamily="18" charset="0"/>
              </a:rPr>
              <a:t> x-</a:t>
            </a:r>
            <a:r>
              <a:rPr lang="pt-PT" dirty="0" err="1" smtClean="0">
                <a:latin typeface="Cambria" panose="02040503050406030204" pitchFamily="18" charset="0"/>
              </a:rPr>
              <a:t>rays</a:t>
            </a:r>
            <a:endParaRPr lang="pt-PT" dirty="0" smtClean="0">
              <a:latin typeface="Cambria" panose="02040503050406030204" pitchFamily="18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308304" y="1052736"/>
            <a:ext cx="15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latin typeface="Cambria" panose="02040503050406030204" pitchFamily="18" charset="0"/>
              </a:rPr>
              <a:t>5.9 </a:t>
            </a:r>
            <a:r>
              <a:rPr lang="pt-PT" dirty="0" err="1" smtClean="0">
                <a:latin typeface="Cambria" panose="02040503050406030204" pitchFamily="18" charset="0"/>
              </a:rPr>
              <a:t>keV</a:t>
            </a:r>
            <a:r>
              <a:rPr lang="pt-PT" dirty="0" smtClean="0">
                <a:latin typeface="Cambria" panose="02040503050406030204" pitchFamily="18" charset="0"/>
              </a:rPr>
              <a:t> x-</a:t>
            </a:r>
            <a:r>
              <a:rPr lang="pt-PT" dirty="0" err="1" smtClean="0">
                <a:latin typeface="Cambria" panose="02040503050406030204" pitchFamily="18" charset="0"/>
              </a:rPr>
              <a:t>rays</a:t>
            </a:r>
            <a:endParaRPr lang="pt-PT" dirty="0" smtClean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67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pt-PT" sz="3600" dirty="0" smtClean="0"/>
              <a:t>            </a:t>
            </a:r>
            <a:r>
              <a:rPr lang="en-US" altLang="pt-PT" sz="3600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HPXe</a:t>
            </a:r>
            <a:r>
              <a:rPr lang="en-US" altLang="pt-PT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detector</a:t>
            </a:r>
            <a:endParaRPr lang="en-US" alt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Picture 2" descr="logotipo_jornad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465684" y="1412776"/>
            <a:ext cx="7134261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Detector </a:t>
            </a:r>
            <a:r>
              <a:rPr lang="pt-PT" sz="3200" b="1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characteristics</a:t>
            </a:r>
            <a:endParaRPr lang="pt-PT" sz="3200" b="1" dirty="0" smtClean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pt-PT" sz="2400" b="1" dirty="0" smtClean="0">
              <a:latin typeface="Cambria" panose="020405030504060302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pt-PT" sz="2400" dirty="0" smtClean="0">
                <a:latin typeface="Cambria" panose="02040503050406030204" pitchFamily="18" charset="0"/>
              </a:rPr>
              <a:t>Hard X-</a:t>
            </a:r>
            <a:r>
              <a:rPr lang="pt-PT" sz="2400" dirty="0" err="1" smtClean="0">
                <a:latin typeface="Cambria" panose="02040503050406030204" pitchFamily="18" charset="0"/>
              </a:rPr>
              <a:t>ray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and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gamma-ray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detection</a:t>
            </a:r>
            <a:endParaRPr lang="pt-PT" sz="2400" dirty="0" smtClean="0">
              <a:latin typeface="Cambria" panose="020405030504060302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pt-PT" sz="2400" dirty="0" err="1" smtClean="0">
                <a:latin typeface="Cambria" panose="02040503050406030204" pitchFamily="18" charset="0"/>
              </a:rPr>
              <a:t>Large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size</a:t>
            </a:r>
            <a:endParaRPr lang="pt-PT" sz="2400" dirty="0" smtClean="0">
              <a:latin typeface="Cambria" panose="020405030504060302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pt-PT" sz="2400" dirty="0" err="1" smtClean="0">
                <a:latin typeface="Cambria" panose="02040503050406030204" pitchFamily="18" charset="0"/>
              </a:rPr>
              <a:t>Ruggedized</a:t>
            </a:r>
            <a:endParaRPr lang="pt-PT" sz="2400" dirty="0" smtClean="0">
              <a:latin typeface="Cambria" panose="020405030504060302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pt-PT" sz="2400" dirty="0" err="1" smtClean="0">
                <a:latin typeface="Cambria" panose="02040503050406030204" pitchFamily="18" charset="0"/>
              </a:rPr>
              <a:t>Competitive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with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solid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state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devices</a:t>
            </a:r>
            <a:r>
              <a:rPr lang="pt-PT" sz="2400" dirty="0" smtClean="0">
                <a:latin typeface="Cambria" panose="02040503050406030204" pitchFamily="18" charset="0"/>
              </a:rPr>
              <a:t> for </a:t>
            </a:r>
            <a:r>
              <a:rPr lang="pt-PT" sz="2400" dirty="0" err="1" smtClean="0">
                <a:latin typeface="Cambria" panose="02040503050406030204" pitchFamily="18" charset="0"/>
              </a:rPr>
              <a:t>large</a:t>
            </a:r>
            <a:r>
              <a:rPr lang="pt-PT" sz="2400" dirty="0" smtClean="0">
                <a:latin typeface="Cambria" panose="02040503050406030204" pitchFamily="18" charset="0"/>
              </a:rPr>
              <a:t> </a:t>
            </a:r>
            <a:r>
              <a:rPr lang="pt-PT" sz="2400" dirty="0" err="1" smtClean="0">
                <a:latin typeface="Cambria" panose="02040503050406030204" pitchFamily="18" charset="0"/>
              </a:rPr>
              <a:t>areas</a:t>
            </a:r>
            <a:endParaRPr lang="pt-PT" sz="2400" dirty="0">
              <a:latin typeface="Cambria" panose="02040503050406030204" pitchFamily="18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426773" y="3933056"/>
            <a:ext cx="8041047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b="1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Applications</a:t>
            </a:r>
            <a:endParaRPr lang="pt-PT" sz="3200" b="1" dirty="0" smtClean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PT" sz="2400" dirty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2400" b="1" dirty="0" err="1" smtClean="0">
                <a:latin typeface="Cambria" panose="02040503050406030204" pitchFamily="18" charset="0"/>
              </a:rPr>
              <a:t>Homeland</a:t>
            </a:r>
            <a:r>
              <a:rPr lang="pt-PT" sz="2400" b="1" dirty="0" smtClean="0">
                <a:latin typeface="Cambria" panose="02040503050406030204" pitchFamily="18" charset="0"/>
              </a:rPr>
              <a:t> </a:t>
            </a:r>
            <a:r>
              <a:rPr lang="pt-PT" sz="2400" b="1" dirty="0" err="1" smtClean="0">
                <a:latin typeface="Cambria" panose="02040503050406030204" pitchFamily="18" charset="0"/>
              </a:rPr>
              <a:t>security</a:t>
            </a:r>
            <a:r>
              <a:rPr lang="pt-PT" sz="2400" b="1" dirty="0" smtClean="0">
                <a:latin typeface="Cambria" panose="02040503050406030204" pitchFamily="18" charset="0"/>
              </a:rPr>
              <a:t> </a:t>
            </a:r>
            <a:r>
              <a:rPr lang="pt-PT" sz="2400" dirty="0" smtClean="0">
                <a:latin typeface="Cambria" panose="02040503050406030204" pitchFamily="18" charset="0"/>
              </a:rPr>
              <a:t>(</a:t>
            </a:r>
            <a:r>
              <a:rPr lang="en-GB" sz="2400" dirty="0">
                <a:latin typeface="Cambria" panose="02040503050406030204" pitchFamily="18" charset="0"/>
              </a:rPr>
              <a:t>Radiation Portal </a:t>
            </a:r>
            <a:r>
              <a:rPr lang="en-GB" sz="2400" dirty="0" smtClean="0">
                <a:latin typeface="Cambria" panose="02040503050406030204" pitchFamily="18" charset="0"/>
              </a:rPr>
              <a:t>Monitors)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Cambria" panose="02040503050406030204" pitchFamily="18" charset="0"/>
              </a:rPr>
              <a:t>Instrumentation </a:t>
            </a:r>
            <a:r>
              <a:rPr lang="en-GB" sz="2400" dirty="0">
                <a:latin typeface="Cambria" panose="02040503050406030204" pitchFamily="18" charset="0"/>
              </a:rPr>
              <a:t>for boreholes in </a:t>
            </a:r>
            <a:r>
              <a:rPr lang="en-GB" sz="2400" b="1" dirty="0">
                <a:latin typeface="Cambria" panose="02040503050406030204" pitchFamily="18" charset="0"/>
              </a:rPr>
              <a:t>geological </a:t>
            </a:r>
            <a:r>
              <a:rPr lang="en-GB" sz="2400" b="1" dirty="0" smtClean="0">
                <a:latin typeface="Cambria" panose="02040503050406030204" pitchFamily="18" charset="0"/>
              </a:rPr>
              <a:t>prospection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Cambria" panose="02040503050406030204" pitchFamily="18" charset="0"/>
              </a:rPr>
              <a:t>Gamma </a:t>
            </a:r>
            <a:r>
              <a:rPr lang="en-GB" sz="2400" dirty="0">
                <a:latin typeface="Cambria" panose="02040503050406030204" pitchFamily="18" charset="0"/>
              </a:rPr>
              <a:t>ray/hard X-ray </a:t>
            </a:r>
            <a:r>
              <a:rPr lang="en-GB" sz="2400" b="1" dirty="0" err="1">
                <a:latin typeface="Cambria" panose="02040503050406030204" pitchFamily="18" charset="0"/>
              </a:rPr>
              <a:t>polarimetry</a:t>
            </a:r>
            <a:r>
              <a:rPr lang="en-GB" sz="2400" dirty="0">
                <a:latin typeface="Cambria" panose="02040503050406030204" pitchFamily="18" charset="0"/>
              </a:rPr>
              <a:t> studies </a:t>
            </a:r>
            <a:endParaRPr lang="en-GB" sz="2400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pt-PT" sz="2400" dirty="0">
              <a:latin typeface="Cambria" panose="02040503050406030204" pitchFamily="18" charset="0"/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5</a:t>
            </a:fld>
            <a:endParaRPr lang="pt-PT"/>
          </a:p>
        </p:txBody>
      </p:sp>
      <p:sp>
        <p:nvSpPr>
          <p:cNvPr id="4" name="CaixaDeTexto 3"/>
          <p:cNvSpPr txBox="1"/>
          <p:nvPr/>
        </p:nvSpPr>
        <p:spPr>
          <a:xfrm>
            <a:off x="2051720" y="959188"/>
            <a:ext cx="6993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Part</a:t>
            </a:r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pt-PT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of</a:t>
            </a:r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pt-PT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project</a:t>
            </a:r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QREN Rad4Life (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CENTRO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-07- ST24 -FEDER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– 002007)</a:t>
            </a:r>
            <a:endParaRPr lang="pt-PT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3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ângulo 4"/>
          <p:cNvSpPr/>
          <p:nvPr/>
        </p:nvSpPr>
        <p:spPr>
          <a:xfrm>
            <a:off x="6084168" y="980728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bg1"/>
              </a:solidFill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pt-PT" sz="3600" dirty="0" smtClean="0"/>
              <a:t>            </a:t>
            </a:r>
            <a:r>
              <a:rPr lang="en-US" altLang="pt-PT" sz="3600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HPXe</a:t>
            </a:r>
            <a:r>
              <a:rPr lang="en-US" altLang="pt-PT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detector</a:t>
            </a:r>
            <a:endParaRPr lang="en-US" alt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3" name="Picture 2" descr="logotipo_jornad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"/>
          <a:stretch/>
        </p:blipFill>
        <p:spPr bwMode="auto">
          <a:xfrm>
            <a:off x="3995936" y="2348880"/>
            <a:ext cx="5112568" cy="416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5496" y="980728"/>
            <a:ext cx="9001000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Prototype</a:t>
            </a:r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pt-PT" sz="2400" b="1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developed</a:t>
            </a:r>
            <a:r>
              <a:rPr lang="pt-PT" sz="24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pt-PT" dirty="0" smtClean="0">
                <a:latin typeface="Cambria" panose="02040503050406030204" pitchFamily="18" charset="0"/>
              </a:rPr>
              <a:t>(</a:t>
            </a:r>
            <a:r>
              <a:rPr lang="pt-PT" dirty="0" err="1" smtClean="0">
                <a:latin typeface="Cambria" panose="02040503050406030204" pitchFamily="18" charset="0"/>
              </a:rPr>
              <a:t>National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patent</a:t>
            </a:r>
            <a:r>
              <a:rPr lang="pt-PT" dirty="0" smtClean="0">
                <a:latin typeface="Cambria" panose="02040503050406030204" pitchFamily="18" charset="0"/>
              </a:rPr>
              <a:t>  n. 104417, 15 </a:t>
            </a:r>
            <a:r>
              <a:rPr lang="pt-PT" dirty="0" err="1" smtClean="0">
                <a:latin typeface="Cambria" panose="02040503050406030204" pitchFamily="18" charset="0"/>
              </a:rPr>
              <a:t>july</a:t>
            </a:r>
            <a:r>
              <a:rPr lang="pt-PT" dirty="0" smtClean="0">
                <a:latin typeface="Cambria" panose="02040503050406030204" pitchFamily="18" charset="0"/>
              </a:rPr>
              <a:t> 2013)</a:t>
            </a:r>
          </a:p>
          <a:p>
            <a:endParaRPr lang="pt-PT" dirty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b="1" dirty="0" smtClean="0">
                <a:latin typeface="Cambria" panose="02040503050406030204" pitchFamily="18" charset="0"/>
              </a:rPr>
              <a:t>  </a:t>
            </a:r>
            <a:r>
              <a:rPr lang="pt-PT" b="1" dirty="0" err="1" smtClean="0">
                <a:latin typeface="Cambria" panose="02040503050406030204" pitchFamily="18" charset="0"/>
              </a:rPr>
              <a:t>Problems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were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identified</a:t>
            </a:r>
            <a:endParaRPr lang="pt-PT" dirty="0">
              <a:latin typeface="Cambria" panose="02040503050406030204" pitchFamily="18" charset="0"/>
            </a:endParaRPr>
          </a:p>
          <a:p>
            <a:endParaRPr lang="pt-PT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b="1" dirty="0" smtClean="0">
                <a:latin typeface="Cambria" panose="02040503050406030204" pitchFamily="18" charset="0"/>
              </a:rPr>
              <a:t>New </a:t>
            </a:r>
            <a:r>
              <a:rPr lang="pt-PT" b="1" dirty="0" err="1" smtClean="0">
                <a:latin typeface="Cambria" panose="02040503050406030204" pitchFamily="18" charset="0"/>
              </a:rPr>
              <a:t>prototype</a:t>
            </a:r>
            <a:r>
              <a:rPr lang="pt-PT" b="1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is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being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studied</a:t>
            </a:r>
            <a:endParaRPr lang="pt-PT" dirty="0" smtClean="0">
              <a:latin typeface="Cambria" panose="02040503050406030204" pitchFamily="18" charset="0"/>
            </a:endParaRPr>
          </a:p>
          <a:p>
            <a:r>
              <a:rPr lang="pt-PT" dirty="0" smtClean="0">
                <a:latin typeface="Cambria" panose="02040503050406030204" pitchFamily="18" charset="0"/>
              </a:rPr>
              <a:t> (</a:t>
            </a:r>
            <a:r>
              <a:rPr lang="pt-PT" dirty="0" err="1" smtClean="0">
                <a:latin typeface="Cambria" panose="02040503050406030204" pitchFamily="18" charset="0"/>
              </a:rPr>
              <a:t>PhD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Student</a:t>
            </a:r>
            <a:r>
              <a:rPr lang="pt-PT" dirty="0" smtClean="0">
                <a:latin typeface="Cambria" panose="02040503050406030204" pitchFamily="18" charset="0"/>
              </a:rPr>
              <a:t> </a:t>
            </a:r>
            <a:r>
              <a:rPr lang="pt-PT" dirty="0" err="1" smtClean="0">
                <a:latin typeface="Cambria" panose="02040503050406030204" pitchFamily="18" charset="0"/>
              </a:rPr>
              <a:t>work</a:t>
            </a:r>
            <a:r>
              <a:rPr lang="pt-PT" dirty="0" smtClean="0">
                <a:latin typeface="Cambria" panose="02040503050406030204" pitchFamily="18" charset="0"/>
              </a:rPr>
              <a:t>)</a:t>
            </a:r>
          </a:p>
          <a:p>
            <a:endParaRPr lang="pt-PT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sz="1600" dirty="0" smtClean="0">
                <a:latin typeface="Cambria" panose="02040503050406030204" pitchFamily="18" charset="0"/>
              </a:rPr>
              <a:t>detector </a:t>
            </a:r>
            <a:r>
              <a:rPr lang="pt-PT" sz="1600" dirty="0" err="1" smtClean="0">
                <a:latin typeface="Cambria" panose="02040503050406030204" pitchFamily="18" charset="0"/>
              </a:rPr>
              <a:t>geometry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and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dimensions</a:t>
            </a:r>
            <a:endParaRPr lang="pt-PT" sz="1600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t-PT" sz="1600" dirty="0" err="1" smtClean="0">
                <a:latin typeface="Cambria" panose="02040503050406030204" pitchFamily="18" charset="0"/>
              </a:rPr>
              <a:t>Solid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angle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effects</a:t>
            </a:r>
            <a:endParaRPr lang="pt-PT" sz="1600" dirty="0" smtClean="0">
              <a:latin typeface="Cambria" panose="02040503050406030204" pitchFamily="18" charset="0"/>
            </a:endParaRPr>
          </a:p>
          <a:p>
            <a:endParaRPr lang="pt-PT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err="1" smtClean="0">
                <a:latin typeface="Cambria" panose="02040503050406030204" pitchFamily="18" charset="0"/>
              </a:rPr>
              <a:t>Discharge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problems</a:t>
            </a:r>
            <a:endParaRPr lang="pt-PT" sz="1600" dirty="0" smtClean="0">
              <a:latin typeface="Cambria" panose="0204050305040603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err="1" smtClean="0">
                <a:latin typeface="Cambria" panose="02040503050406030204" pitchFamily="18" charset="0"/>
              </a:rPr>
              <a:t>Photoelectric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efficiency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of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photocathode</a:t>
            </a:r>
            <a:endParaRPr lang="pt-PT" sz="1600" dirty="0">
              <a:latin typeface="Cambria" panose="02040503050406030204" pitchFamily="18" charset="0"/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6</a:t>
            </a:fld>
            <a:endParaRPr lang="pt-PT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601482"/>
            <a:ext cx="2767812" cy="2256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exão recta unidireccional 7"/>
          <p:cNvCxnSpPr/>
          <p:nvPr/>
        </p:nvCxnSpPr>
        <p:spPr>
          <a:xfrm flipH="1">
            <a:off x="2987824" y="5873757"/>
            <a:ext cx="83258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/>
          <p:cNvSpPr txBox="1"/>
          <p:nvPr/>
        </p:nvSpPr>
        <p:spPr>
          <a:xfrm>
            <a:off x="1676501" y="4797152"/>
            <a:ext cx="116730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l-GR" dirty="0" smtClean="0"/>
              <a:t>α</a:t>
            </a:r>
            <a:r>
              <a:rPr lang="pt-PT" dirty="0" smtClean="0"/>
              <a:t> </a:t>
            </a:r>
            <a:r>
              <a:rPr lang="pt-PT" dirty="0" err="1" smtClean="0"/>
              <a:t>particles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0986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7</a:t>
            </a:fld>
            <a:endParaRPr lang="pt-PT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3600" dirty="0" smtClean="0"/>
              <a:t>	   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Ion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Mobility Measurement in Gases</a:t>
            </a:r>
            <a:endParaRPr 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5" name="Picture 2" descr="logotipo_jornad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156272" y="1628801"/>
            <a:ext cx="5639864" cy="4608512"/>
            <a:chOff x="457200" y="970608"/>
            <a:chExt cx="8068467" cy="5424814"/>
          </a:xfrm>
        </p:grpSpPr>
        <p:sp>
          <p:nvSpPr>
            <p:cNvPr id="7" name="Rectangle 6"/>
            <p:cNvSpPr/>
            <p:nvPr/>
          </p:nvSpPr>
          <p:spPr>
            <a:xfrm>
              <a:off x="457200" y="1012381"/>
              <a:ext cx="8068467" cy="1696184"/>
            </a:xfrm>
            <a:prstGeom prst="rect">
              <a:avLst/>
            </a:prstGeom>
            <a:solidFill>
              <a:schemeClr val="bg1"/>
            </a:solidFill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57200" y="2860968"/>
              <a:ext cx="8068467" cy="1696184"/>
            </a:xfrm>
            <a:prstGeom prst="rect">
              <a:avLst/>
            </a:prstGeom>
            <a:solidFill>
              <a:srgbClr val="FFFFFF"/>
            </a:solidFill>
            <a:ln w="28575" cmpd="sng"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57200" y="4699238"/>
              <a:ext cx="8068467" cy="1696184"/>
            </a:xfrm>
            <a:prstGeom prst="rect">
              <a:avLst/>
            </a:prstGeom>
            <a:solidFill>
              <a:srgbClr val="FFFFFF"/>
            </a:solidFill>
            <a:ln w="28575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33391" y="2983861"/>
              <a:ext cx="2112231" cy="1412007"/>
            </a:xfrm>
            <a:prstGeom prst="rect">
              <a:avLst/>
            </a:prstGeom>
            <a:solidFill>
              <a:srgbClr val="FFFFFF"/>
            </a:solidFill>
            <a:ln w="19050" cmpd="sng">
              <a:solidFill>
                <a:srgbClr val="000000"/>
              </a:solidFill>
            </a:ln>
            <a:effectLst>
              <a:outerShdw blurRad="39999" dist="23000" algn="bl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Chalkduster"/>
                  <a:cs typeface="Chalkduster"/>
                </a:rPr>
                <a:t>Ion </a:t>
              </a:r>
            </a:p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Chalkduster"/>
                  <a:cs typeface="Chalkduster"/>
                </a:rPr>
                <a:t>Mobility Spectrometry</a:t>
              </a:r>
              <a:endParaRPr lang="en-US" sz="1600" dirty="0">
                <a:solidFill>
                  <a:schemeClr val="tx1"/>
                </a:solidFill>
                <a:latin typeface="Chalkduster"/>
                <a:cs typeface="Chalkduster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3391" y="4839895"/>
              <a:ext cx="2112231" cy="1412007"/>
            </a:xfrm>
            <a:prstGeom prst="rect">
              <a:avLst/>
            </a:prstGeom>
            <a:solidFill>
              <a:srgbClr val="FFFFFF"/>
            </a:solidFill>
            <a:ln w="19050" cmpd="sng">
              <a:solidFill>
                <a:srgbClr val="000000"/>
              </a:solidFill>
            </a:ln>
            <a:effectLst>
              <a:outerShdw blurRad="39999" dist="23000" algn="bl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Chalkduster"/>
                  <a:cs typeface="Chalkduster"/>
                </a:rPr>
                <a:t> High Energy Physics</a:t>
              </a:r>
              <a:endParaRPr lang="en-US" sz="1600" dirty="0">
                <a:solidFill>
                  <a:schemeClr val="tx1"/>
                </a:solidFill>
                <a:latin typeface="Chalkduster"/>
                <a:cs typeface="Chalkduster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3391" y="1163350"/>
              <a:ext cx="2112231" cy="1412007"/>
            </a:xfrm>
            <a:prstGeom prst="rect">
              <a:avLst/>
            </a:prstGeom>
            <a:solidFill>
              <a:srgbClr val="FFFFFF"/>
            </a:solidFill>
            <a:ln w="19050" cmpd="sng">
              <a:solidFill>
                <a:srgbClr val="000000"/>
              </a:solidFill>
            </a:ln>
            <a:effectLst>
              <a:outerShdw blurRad="39999" dist="23000" algn="bl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Chalkduster"/>
                  <a:cs typeface="Chalkduster"/>
                </a:rPr>
                <a:t>Gaseous</a:t>
              </a:r>
            </a:p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Chalkduster"/>
                  <a:cs typeface="Chalkduster"/>
                </a:rPr>
                <a:t>Radiation</a:t>
              </a:r>
            </a:p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Chalkduster"/>
                  <a:cs typeface="Chalkduster"/>
                </a:rPr>
                <a:t>Detectors</a:t>
              </a:r>
              <a:endParaRPr lang="en-US" sz="1600" dirty="0">
                <a:solidFill>
                  <a:schemeClr val="tx1"/>
                </a:solidFill>
                <a:latin typeface="Chalkduster"/>
                <a:cs typeface="Chalkduster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93782" y="1235828"/>
              <a:ext cx="1392051" cy="81464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4854483" y="2371593"/>
              <a:ext cx="219416" cy="203764"/>
              <a:chOff x="3272489" y="3126175"/>
              <a:chExt cx="211367" cy="130083"/>
            </a:xfrm>
          </p:grpSpPr>
          <p:cxnSp>
            <p:nvCxnSpPr>
              <p:cNvPr id="62" name="Straight Connector 61"/>
              <p:cNvCxnSpPr/>
              <p:nvPr/>
            </p:nvCxnSpPr>
            <p:spPr>
              <a:xfrm>
                <a:off x="3377632" y="3126175"/>
                <a:ext cx="0" cy="82925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3272489" y="3209100"/>
                <a:ext cx="211367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3306573" y="3232945"/>
                <a:ext cx="148259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3350050" y="3256258"/>
                <a:ext cx="60967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Straight Arrow Connector 14"/>
            <p:cNvCxnSpPr/>
            <p:nvPr/>
          </p:nvCxnSpPr>
          <p:spPr>
            <a:xfrm flipH="1">
              <a:off x="4492246" y="1981579"/>
              <a:ext cx="972" cy="23020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 flipV="1">
              <a:off x="3572510" y="1267580"/>
              <a:ext cx="221272" cy="1957"/>
            </a:xfrm>
            <a:prstGeom prst="line">
              <a:avLst/>
            </a:prstGeom>
            <a:ln w="19050" cmpd="sng">
              <a:solidFill>
                <a:srgbClr val="000000"/>
              </a:solidFill>
              <a:headEnd type="none"/>
              <a:tail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854323" y="1084872"/>
              <a:ext cx="839490" cy="40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Chalkduster"/>
                  <a:cs typeface="Chalkduster"/>
                </a:rPr>
                <a:t>+HV</a:t>
              </a:r>
              <a:endParaRPr lang="en-US" sz="1200" dirty="0">
                <a:latin typeface="Chalkduster"/>
                <a:cs typeface="Chalkduster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277373" y="1664498"/>
              <a:ext cx="427800" cy="274963"/>
              <a:chOff x="4810419" y="1507440"/>
              <a:chExt cx="427800" cy="274963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4810419" y="1656402"/>
                <a:ext cx="118497" cy="126000"/>
                <a:chOff x="4085933" y="4558620"/>
                <a:chExt cx="180000" cy="180000"/>
              </a:xfrm>
            </p:grpSpPr>
            <p:sp>
              <p:nvSpPr>
                <p:cNvPr id="58" name="Oval 57"/>
                <p:cNvSpPr/>
                <p:nvPr/>
              </p:nvSpPr>
              <p:spPr>
                <a:xfrm>
                  <a:off x="4085933" y="4558620"/>
                  <a:ext cx="180000" cy="180000"/>
                </a:xfrm>
                <a:prstGeom prst="ellipse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9" name="Group 58"/>
                <p:cNvGrpSpPr/>
                <p:nvPr/>
              </p:nvGrpSpPr>
              <p:grpSpPr>
                <a:xfrm>
                  <a:off x="4123834" y="4598688"/>
                  <a:ext cx="108000" cy="102858"/>
                  <a:chOff x="3850784" y="4751088"/>
                  <a:chExt cx="108000" cy="102858"/>
                </a:xfrm>
              </p:grpSpPr>
              <p:cxnSp>
                <p:nvCxnSpPr>
                  <p:cNvPr id="60" name="Straight Connector 59"/>
                  <p:cNvCxnSpPr/>
                  <p:nvPr/>
                </p:nvCxnSpPr>
                <p:spPr>
                  <a:xfrm>
                    <a:off x="3850784" y="4801020"/>
                    <a:ext cx="10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/>
                  <p:cNvCxnSpPr/>
                  <p:nvPr/>
                </p:nvCxnSpPr>
                <p:spPr>
                  <a:xfrm>
                    <a:off x="3904809" y="4751088"/>
                    <a:ext cx="0" cy="1028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9" name="Group 38"/>
              <p:cNvGrpSpPr/>
              <p:nvPr/>
            </p:nvGrpSpPr>
            <p:grpSpPr>
              <a:xfrm>
                <a:off x="5119722" y="1656402"/>
                <a:ext cx="118497" cy="126000"/>
                <a:chOff x="4085933" y="4558620"/>
                <a:chExt cx="180000" cy="180000"/>
              </a:xfrm>
            </p:grpSpPr>
            <p:sp>
              <p:nvSpPr>
                <p:cNvPr id="54" name="Oval 53"/>
                <p:cNvSpPr/>
                <p:nvPr/>
              </p:nvSpPr>
              <p:spPr>
                <a:xfrm>
                  <a:off x="4085933" y="4558620"/>
                  <a:ext cx="180000" cy="180000"/>
                </a:xfrm>
                <a:prstGeom prst="ellipse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5" name="Group 54"/>
                <p:cNvGrpSpPr/>
                <p:nvPr/>
              </p:nvGrpSpPr>
              <p:grpSpPr>
                <a:xfrm>
                  <a:off x="4123834" y="4598688"/>
                  <a:ext cx="108000" cy="102858"/>
                  <a:chOff x="3850784" y="4751088"/>
                  <a:chExt cx="108000" cy="102858"/>
                </a:xfrm>
              </p:grpSpPr>
              <p:cxnSp>
                <p:nvCxnSpPr>
                  <p:cNvPr id="56" name="Straight Connector 55"/>
                  <p:cNvCxnSpPr/>
                  <p:nvPr/>
                </p:nvCxnSpPr>
                <p:spPr>
                  <a:xfrm>
                    <a:off x="3850784" y="4801020"/>
                    <a:ext cx="10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Connector 56"/>
                  <p:cNvCxnSpPr/>
                  <p:nvPr/>
                </p:nvCxnSpPr>
                <p:spPr>
                  <a:xfrm>
                    <a:off x="3904809" y="4751088"/>
                    <a:ext cx="0" cy="1028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0" name="Group 39"/>
              <p:cNvGrpSpPr/>
              <p:nvPr/>
            </p:nvGrpSpPr>
            <p:grpSpPr>
              <a:xfrm>
                <a:off x="4964776" y="1507440"/>
                <a:ext cx="118497" cy="126000"/>
                <a:chOff x="4085933" y="4558620"/>
                <a:chExt cx="180000" cy="180000"/>
              </a:xfrm>
            </p:grpSpPr>
            <p:sp>
              <p:nvSpPr>
                <p:cNvPr id="52" name="Oval 51"/>
                <p:cNvSpPr/>
                <p:nvPr/>
              </p:nvSpPr>
              <p:spPr>
                <a:xfrm>
                  <a:off x="4085933" y="4558620"/>
                  <a:ext cx="180000" cy="180000"/>
                </a:xfrm>
                <a:prstGeom prst="ellipse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3" name="Straight Connector 52"/>
                <p:cNvCxnSpPr/>
                <p:nvPr/>
              </p:nvCxnSpPr>
              <p:spPr>
                <a:xfrm>
                  <a:off x="4123834" y="4648620"/>
                  <a:ext cx="108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oup 40"/>
              <p:cNvGrpSpPr/>
              <p:nvPr/>
            </p:nvGrpSpPr>
            <p:grpSpPr>
              <a:xfrm>
                <a:off x="4811622" y="1507440"/>
                <a:ext cx="118497" cy="126000"/>
                <a:chOff x="4085933" y="4558620"/>
                <a:chExt cx="180000" cy="180000"/>
              </a:xfrm>
            </p:grpSpPr>
            <p:sp>
              <p:nvSpPr>
                <p:cNvPr id="50" name="Oval 49"/>
                <p:cNvSpPr/>
                <p:nvPr/>
              </p:nvSpPr>
              <p:spPr>
                <a:xfrm>
                  <a:off x="4085933" y="4558620"/>
                  <a:ext cx="180000" cy="180000"/>
                </a:xfrm>
                <a:prstGeom prst="ellipse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1" name="Straight Connector 50"/>
                <p:cNvCxnSpPr/>
                <p:nvPr/>
              </p:nvCxnSpPr>
              <p:spPr>
                <a:xfrm>
                  <a:off x="4123834" y="4648620"/>
                  <a:ext cx="108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oup 41"/>
              <p:cNvGrpSpPr/>
              <p:nvPr/>
            </p:nvGrpSpPr>
            <p:grpSpPr>
              <a:xfrm>
                <a:off x="4964778" y="1656403"/>
                <a:ext cx="118497" cy="126000"/>
                <a:chOff x="4085936" y="4558620"/>
                <a:chExt cx="180000" cy="180000"/>
              </a:xfrm>
            </p:grpSpPr>
            <p:sp>
              <p:nvSpPr>
                <p:cNvPr id="46" name="Oval 45"/>
                <p:cNvSpPr/>
                <p:nvPr/>
              </p:nvSpPr>
              <p:spPr>
                <a:xfrm>
                  <a:off x="4085936" y="4558620"/>
                  <a:ext cx="180000" cy="180000"/>
                </a:xfrm>
                <a:prstGeom prst="ellipse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7" name="Group 46"/>
                <p:cNvGrpSpPr/>
                <p:nvPr/>
              </p:nvGrpSpPr>
              <p:grpSpPr>
                <a:xfrm>
                  <a:off x="4123834" y="4598688"/>
                  <a:ext cx="108000" cy="102858"/>
                  <a:chOff x="3850784" y="4751088"/>
                  <a:chExt cx="108000" cy="102858"/>
                </a:xfrm>
              </p:grpSpPr>
              <p:cxnSp>
                <p:nvCxnSpPr>
                  <p:cNvPr id="48" name="Straight Connector 47"/>
                  <p:cNvCxnSpPr/>
                  <p:nvPr/>
                </p:nvCxnSpPr>
                <p:spPr>
                  <a:xfrm>
                    <a:off x="3850784" y="4801020"/>
                    <a:ext cx="10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48"/>
                  <p:cNvCxnSpPr/>
                  <p:nvPr/>
                </p:nvCxnSpPr>
                <p:spPr>
                  <a:xfrm>
                    <a:off x="3904809" y="4751088"/>
                    <a:ext cx="0" cy="1028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3" name="Group 42"/>
              <p:cNvGrpSpPr/>
              <p:nvPr/>
            </p:nvGrpSpPr>
            <p:grpSpPr>
              <a:xfrm>
                <a:off x="5114878" y="1507440"/>
                <a:ext cx="118497" cy="126000"/>
                <a:chOff x="4085933" y="4558620"/>
                <a:chExt cx="180000" cy="180000"/>
              </a:xfrm>
            </p:grpSpPr>
            <p:sp>
              <p:nvSpPr>
                <p:cNvPr id="44" name="Oval 43"/>
                <p:cNvSpPr/>
                <p:nvPr/>
              </p:nvSpPr>
              <p:spPr>
                <a:xfrm>
                  <a:off x="4085933" y="4558620"/>
                  <a:ext cx="180000" cy="180000"/>
                </a:xfrm>
                <a:prstGeom prst="ellipse">
                  <a:avLst/>
                </a:prstGeom>
                <a:solidFill>
                  <a:srgbClr val="FFFFFF"/>
                </a:solidFill>
                <a:ln w="19050" cmpd="sng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5" name="Straight Connector 44"/>
                <p:cNvCxnSpPr/>
                <p:nvPr/>
              </p:nvCxnSpPr>
              <p:spPr>
                <a:xfrm>
                  <a:off x="4123834" y="4648620"/>
                  <a:ext cx="108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9" name="Straight Arrow Connector 18"/>
            <p:cNvCxnSpPr/>
            <p:nvPr/>
          </p:nvCxnSpPr>
          <p:spPr>
            <a:xfrm flipH="1" flipV="1">
              <a:off x="4489497" y="1386711"/>
              <a:ext cx="972" cy="23020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19"/>
            <p:cNvSpPr/>
            <p:nvPr/>
          </p:nvSpPr>
          <p:spPr>
            <a:xfrm>
              <a:off x="3387849" y="1764250"/>
              <a:ext cx="811244" cy="77259"/>
            </a:xfrm>
            <a:custGeom>
              <a:avLst/>
              <a:gdLst>
                <a:gd name="connsiteX0" fmla="*/ 0 w 811244"/>
                <a:gd name="connsiteY0" fmla="*/ 53116 h 77259"/>
                <a:gd name="connsiteX1" fmla="*/ 24144 w 811244"/>
                <a:gd name="connsiteY1" fmla="*/ 28972 h 77259"/>
                <a:gd name="connsiteX2" fmla="*/ 53117 w 811244"/>
                <a:gd name="connsiteY2" fmla="*/ 19315 h 77259"/>
                <a:gd name="connsiteX3" fmla="*/ 72433 w 811244"/>
                <a:gd name="connsiteY3" fmla="*/ 24143 h 77259"/>
                <a:gd name="connsiteX4" fmla="*/ 77261 w 811244"/>
                <a:gd name="connsiteY4" fmla="*/ 62773 h 77259"/>
                <a:gd name="connsiteX5" fmla="*/ 115892 w 811244"/>
                <a:gd name="connsiteY5" fmla="*/ 57944 h 77259"/>
                <a:gd name="connsiteX6" fmla="*/ 149694 w 811244"/>
                <a:gd name="connsiteY6" fmla="*/ 33801 h 77259"/>
                <a:gd name="connsiteX7" fmla="*/ 164180 w 811244"/>
                <a:gd name="connsiteY7" fmla="*/ 28972 h 77259"/>
                <a:gd name="connsiteX8" fmla="*/ 193153 w 811244"/>
                <a:gd name="connsiteY8" fmla="*/ 48287 h 77259"/>
                <a:gd name="connsiteX9" fmla="*/ 202811 w 811244"/>
                <a:gd name="connsiteY9" fmla="*/ 77259 h 77259"/>
                <a:gd name="connsiteX10" fmla="*/ 251099 w 811244"/>
                <a:gd name="connsiteY10" fmla="*/ 57944 h 77259"/>
                <a:gd name="connsiteX11" fmla="*/ 284901 w 811244"/>
                <a:gd name="connsiteY11" fmla="*/ 24143 h 77259"/>
                <a:gd name="connsiteX12" fmla="*/ 299388 w 811244"/>
                <a:gd name="connsiteY12" fmla="*/ 38629 h 77259"/>
                <a:gd name="connsiteX13" fmla="*/ 309045 w 811244"/>
                <a:gd name="connsiteY13" fmla="*/ 72431 h 77259"/>
                <a:gd name="connsiteX14" fmla="*/ 323532 w 811244"/>
                <a:gd name="connsiteY14" fmla="*/ 77259 h 77259"/>
                <a:gd name="connsiteX15" fmla="*/ 362163 w 811244"/>
                <a:gd name="connsiteY15" fmla="*/ 67602 h 77259"/>
                <a:gd name="connsiteX16" fmla="*/ 376649 w 811244"/>
                <a:gd name="connsiteY16" fmla="*/ 53116 h 77259"/>
                <a:gd name="connsiteX17" fmla="*/ 405622 w 811244"/>
                <a:gd name="connsiteY17" fmla="*/ 33801 h 77259"/>
                <a:gd name="connsiteX18" fmla="*/ 420109 w 811244"/>
                <a:gd name="connsiteY18" fmla="*/ 38629 h 77259"/>
                <a:gd name="connsiteX19" fmla="*/ 424937 w 811244"/>
                <a:gd name="connsiteY19" fmla="*/ 62773 h 77259"/>
                <a:gd name="connsiteX20" fmla="*/ 429766 w 811244"/>
                <a:gd name="connsiteY20" fmla="*/ 77259 h 77259"/>
                <a:gd name="connsiteX21" fmla="*/ 444253 w 811244"/>
                <a:gd name="connsiteY21" fmla="*/ 62773 h 77259"/>
                <a:gd name="connsiteX22" fmla="*/ 473226 w 811244"/>
                <a:gd name="connsiteY22" fmla="*/ 9657 h 77259"/>
                <a:gd name="connsiteX23" fmla="*/ 487712 w 811244"/>
                <a:gd name="connsiteY23" fmla="*/ 0 h 77259"/>
                <a:gd name="connsiteX24" fmla="*/ 502199 w 811244"/>
                <a:gd name="connsiteY24" fmla="*/ 4828 h 77259"/>
                <a:gd name="connsiteX25" fmla="*/ 511856 w 811244"/>
                <a:gd name="connsiteY25" fmla="*/ 33801 h 77259"/>
                <a:gd name="connsiteX26" fmla="*/ 526343 w 811244"/>
                <a:gd name="connsiteY26" fmla="*/ 43458 h 77259"/>
                <a:gd name="connsiteX27" fmla="*/ 569802 w 811244"/>
                <a:gd name="connsiteY27" fmla="*/ 24143 h 77259"/>
                <a:gd name="connsiteX28" fmla="*/ 598775 w 811244"/>
                <a:gd name="connsiteY28" fmla="*/ 4828 h 77259"/>
                <a:gd name="connsiteX29" fmla="*/ 613262 w 811244"/>
                <a:gd name="connsiteY29" fmla="*/ 28972 h 77259"/>
                <a:gd name="connsiteX30" fmla="*/ 622920 w 811244"/>
                <a:gd name="connsiteY30" fmla="*/ 67602 h 77259"/>
                <a:gd name="connsiteX31" fmla="*/ 632577 w 811244"/>
                <a:gd name="connsiteY31" fmla="*/ 48287 h 77259"/>
                <a:gd name="connsiteX32" fmla="*/ 637406 w 811244"/>
                <a:gd name="connsiteY32" fmla="*/ 28972 h 77259"/>
                <a:gd name="connsiteX33" fmla="*/ 642235 w 811244"/>
                <a:gd name="connsiteY33" fmla="*/ 14486 h 77259"/>
                <a:gd name="connsiteX34" fmla="*/ 666379 w 811244"/>
                <a:gd name="connsiteY34" fmla="*/ 19315 h 77259"/>
                <a:gd name="connsiteX35" fmla="*/ 671208 w 811244"/>
                <a:gd name="connsiteY35" fmla="*/ 33801 h 77259"/>
                <a:gd name="connsiteX36" fmla="*/ 685694 w 811244"/>
                <a:gd name="connsiteY36" fmla="*/ 38629 h 77259"/>
                <a:gd name="connsiteX37" fmla="*/ 811244 w 811244"/>
                <a:gd name="connsiteY37" fmla="*/ 33801 h 77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11244" h="77259">
                  <a:moveTo>
                    <a:pt x="0" y="53116"/>
                  </a:moveTo>
                  <a:cubicBezTo>
                    <a:pt x="8048" y="45068"/>
                    <a:pt x="14542" y="35082"/>
                    <a:pt x="24144" y="28972"/>
                  </a:cubicBezTo>
                  <a:cubicBezTo>
                    <a:pt x="32733" y="23507"/>
                    <a:pt x="53117" y="19315"/>
                    <a:pt x="53117" y="19315"/>
                  </a:cubicBezTo>
                  <a:cubicBezTo>
                    <a:pt x="59556" y="20924"/>
                    <a:pt x="69210" y="18341"/>
                    <a:pt x="72433" y="24143"/>
                  </a:cubicBezTo>
                  <a:cubicBezTo>
                    <a:pt x="78735" y="35487"/>
                    <a:pt x="67018" y="54806"/>
                    <a:pt x="77261" y="62773"/>
                  </a:cubicBezTo>
                  <a:cubicBezTo>
                    <a:pt x="87505" y="70740"/>
                    <a:pt x="103015" y="59554"/>
                    <a:pt x="115892" y="57944"/>
                  </a:cubicBezTo>
                  <a:cubicBezTo>
                    <a:pt x="120273" y="54659"/>
                    <a:pt x="142628" y="37334"/>
                    <a:pt x="149694" y="33801"/>
                  </a:cubicBezTo>
                  <a:cubicBezTo>
                    <a:pt x="154247" y="31525"/>
                    <a:pt x="159351" y="30582"/>
                    <a:pt x="164180" y="28972"/>
                  </a:cubicBezTo>
                  <a:cubicBezTo>
                    <a:pt x="183406" y="33779"/>
                    <a:pt x="184816" y="29529"/>
                    <a:pt x="193153" y="48287"/>
                  </a:cubicBezTo>
                  <a:cubicBezTo>
                    <a:pt x="197287" y="57589"/>
                    <a:pt x="202811" y="77259"/>
                    <a:pt x="202811" y="77259"/>
                  </a:cubicBezTo>
                  <a:cubicBezTo>
                    <a:pt x="226802" y="73261"/>
                    <a:pt x="234573" y="76536"/>
                    <a:pt x="251099" y="57944"/>
                  </a:cubicBezTo>
                  <a:cubicBezTo>
                    <a:pt x="283724" y="21242"/>
                    <a:pt x="254806" y="34175"/>
                    <a:pt x="284901" y="24143"/>
                  </a:cubicBezTo>
                  <a:cubicBezTo>
                    <a:pt x="289730" y="28972"/>
                    <a:pt x="296000" y="32700"/>
                    <a:pt x="299388" y="38629"/>
                  </a:cubicBezTo>
                  <a:cubicBezTo>
                    <a:pt x="299552" y="38916"/>
                    <a:pt x="306644" y="70030"/>
                    <a:pt x="309045" y="72431"/>
                  </a:cubicBezTo>
                  <a:cubicBezTo>
                    <a:pt x="312644" y="76030"/>
                    <a:pt x="318703" y="75650"/>
                    <a:pt x="323532" y="77259"/>
                  </a:cubicBezTo>
                  <a:cubicBezTo>
                    <a:pt x="327018" y="76562"/>
                    <a:pt x="355798" y="71845"/>
                    <a:pt x="362163" y="67602"/>
                  </a:cubicBezTo>
                  <a:cubicBezTo>
                    <a:pt x="367845" y="63814"/>
                    <a:pt x="371259" y="57308"/>
                    <a:pt x="376649" y="53116"/>
                  </a:cubicBezTo>
                  <a:cubicBezTo>
                    <a:pt x="385811" y="45990"/>
                    <a:pt x="405622" y="33801"/>
                    <a:pt x="405622" y="33801"/>
                  </a:cubicBezTo>
                  <a:cubicBezTo>
                    <a:pt x="410451" y="35410"/>
                    <a:pt x="417285" y="34394"/>
                    <a:pt x="420109" y="38629"/>
                  </a:cubicBezTo>
                  <a:cubicBezTo>
                    <a:pt x="424662" y="45458"/>
                    <a:pt x="422947" y="54811"/>
                    <a:pt x="424937" y="62773"/>
                  </a:cubicBezTo>
                  <a:cubicBezTo>
                    <a:pt x="426171" y="67711"/>
                    <a:pt x="428156" y="72430"/>
                    <a:pt x="429766" y="77259"/>
                  </a:cubicBezTo>
                  <a:cubicBezTo>
                    <a:pt x="434595" y="72430"/>
                    <a:pt x="440587" y="68534"/>
                    <a:pt x="444253" y="62773"/>
                  </a:cubicBezTo>
                  <a:cubicBezTo>
                    <a:pt x="444304" y="62693"/>
                    <a:pt x="464394" y="18489"/>
                    <a:pt x="473226" y="9657"/>
                  </a:cubicBezTo>
                  <a:cubicBezTo>
                    <a:pt x="477330" y="5554"/>
                    <a:pt x="482883" y="3219"/>
                    <a:pt x="487712" y="0"/>
                  </a:cubicBezTo>
                  <a:cubicBezTo>
                    <a:pt x="492541" y="1609"/>
                    <a:pt x="499240" y="686"/>
                    <a:pt x="502199" y="4828"/>
                  </a:cubicBezTo>
                  <a:cubicBezTo>
                    <a:pt x="508116" y="13112"/>
                    <a:pt x="503385" y="28155"/>
                    <a:pt x="511856" y="33801"/>
                  </a:cubicBezTo>
                  <a:lnTo>
                    <a:pt x="526343" y="43458"/>
                  </a:lnTo>
                  <a:cubicBezTo>
                    <a:pt x="573215" y="35646"/>
                    <a:pt x="540607" y="46850"/>
                    <a:pt x="569802" y="24143"/>
                  </a:cubicBezTo>
                  <a:cubicBezTo>
                    <a:pt x="578964" y="17017"/>
                    <a:pt x="598775" y="4828"/>
                    <a:pt x="598775" y="4828"/>
                  </a:cubicBezTo>
                  <a:cubicBezTo>
                    <a:pt x="603604" y="12876"/>
                    <a:pt x="609893" y="20212"/>
                    <a:pt x="613262" y="28972"/>
                  </a:cubicBezTo>
                  <a:cubicBezTo>
                    <a:pt x="618027" y="41360"/>
                    <a:pt x="613535" y="58217"/>
                    <a:pt x="622920" y="67602"/>
                  </a:cubicBezTo>
                  <a:cubicBezTo>
                    <a:pt x="628010" y="72692"/>
                    <a:pt x="630050" y="55027"/>
                    <a:pt x="632577" y="48287"/>
                  </a:cubicBezTo>
                  <a:cubicBezTo>
                    <a:pt x="634907" y="42073"/>
                    <a:pt x="635583" y="35353"/>
                    <a:pt x="637406" y="28972"/>
                  </a:cubicBezTo>
                  <a:cubicBezTo>
                    <a:pt x="638804" y="24078"/>
                    <a:pt x="640625" y="19315"/>
                    <a:pt x="642235" y="14486"/>
                  </a:cubicBezTo>
                  <a:cubicBezTo>
                    <a:pt x="650283" y="16096"/>
                    <a:pt x="659550" y="14762"/>
                    <a:pt x="666379" y="19315"/>
                  </a:cubicBezTo>
                  <a:cubicBezTo>
                    <a:pt x="670614" y="22138"/>
                    <a:pt x="667609" y="30202"/>
                    <a:pt x="671208" y="33801"/>
                  </a:cubicBezTo>
                  <a:cubicBezTo>
                    <a:pt x="674807" y="37400"/>
                    <a:pt x="680865" y="37020"/>
                    <a:pt x="685694" y="38629"/>
                  </a:cubicBezTo>
                  <a:cubicBezTo>
                    <a:pt x="769332" y="32196"/>
                    <a:pt x="727482" y="33801"/>
                    <a:pt x="811244" y="33801"/>
                  </a:cubicBezTo>
                </a:path>
              </a:pathLst>
            </a:custGeom>
            <a:ln w="19050" cmpd="sng">
              <a:solidFill>
                <a:schemeClr val="tx1"/>
              </a:solidFill>
              <a:headEnd type="none"/>
              <a:tailEnd type="arrow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793471" y="2295848"/>
              <a:ext cx="1392051" cy="81464"/>
            </a:xfrm>
            <a:prstGeom prst="rect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5469483" y="1618027"/>
              <a:ext cx="333449" cy="352066"/>
              <a:chOff x="4509444" y="3110485"/>
              <a:chExt cx="419733" cy="430517"/>
            </a:xfrm>
          </p:grpSpPr>
          <p:sp>
            <p:nvSpPr>
              <p:cNvPr id="36" name="Right Triangle 35"/>
              <p:cNvSpPr/>
              <p:nvPr/>
            </p:nvSpPr>
            <p:spPr>
              <a:xfrm>
                <a:off x="4509444" y="3110485"/>
                <a:ext cx="419733" cy="217949"/>
              </a:xfrm>
              <a:prstGeom prst="rtTriangle">
                <a:avLst/>
              </a:prstGeom>
              <a:solidFill>
                <a:schemeClr val="tx1"/>
              </a:solidFill>
              <a:ln w="1905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ight Triangle 36"/>
              <p:cNvSpPr/>
              <p:nvPr/>
            </p:nvSpPr>
            <p:spPr>
              <a:xfrm flipV="1">
                <a:off x="4509444" y="3323053"/>
                <a:ext cx="419733" cy="217949"/>
              </a:xfrm>
              <a:prstGeom prst="rtTriangle">
                <a:avLst/>
              </a:prstGeom>
              <a:solidFill>
                <a:schemeClr val="tx1"/>
              </a:solidFill>
              <a:ln w="19050" cmpd="sng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3" name="Elbow Connector 22"/>
            <p:cNvCxnSpPr>
              <a:stCxn id="13" idx="3"/>
            </p:cNvCxnSpPr>
            <p:nvPr/>
          </p:nvCxnSpPr>
          <p:spPr>
            <a:xfrm>
              <a:off x="5185833" y="1276560"/>
              <a:ext cx="103431" cy="519700"/>
            </a:xfrm>
            <a:prstGeom prst="bentConnector2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37" idx="2"/>
            </p:cNvCxnSpPr>
            <p:nvPr/>
          </p:nvCxnSpPr>
          <p:spPr>
            <a:xfrm flipH="1" flipV="1">
              <a:off x="5289264" y="1790498"/>
              <a:ext cx="180219" cy="1362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37" idx="4"/>
            </p:cNvCxnSpPr>
            <p:nvPr/>
          </p:nvCxnSpPr>
          <p:spPr>
            <a:xfrm flipV="1">
              <a:off x="5802932" y="1790498"/>
              <a:ext cx="282017" cy="1362"/>
            </a:xfrm>
            <a:prstGeom prst="line">
              <a:avLst/>
            </a:prstGeom>
            <a:ln w="1905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6084949" y="1163350"/>
              <a:ext cx="2269742" cy="1412007"/>
            </a:xfrm>
            <a:prstGeom prst="rect">
              <a:avLst/>
            </a:prstGeom>
            <a:solidFill>
              <a:schemeClr val="bg1"/>
            </a:solidFill>
            <a:ln w="1905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 flipV="1">
              <a:off x="6514353" y="1276242"/>
              <a:ext cx="0" cy="1109732"/>
            </a:xfrm>
            <a:prstGeom prst="straightConnector1">
              <a:avLst/>
            </a:prstGeom>
            <a:ln w="190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6394824" y="2295848"/>
              <a:ext cx="1700306" cy="0"/>
            </a:xfrm>
            <a:prstGeom prst="straightConnector1">
              <a:avLst/>
            </a:prstGeom>
            <a:ln w="19050" cmpd="sng">
              <a:solidFill>
                <a:srgbClr val="00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6514353" y="1913509"/>
              <a:ext cx="146424" cy="382339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6660777" y="1618027"/>
              <a:ext cx="918882" cy="295482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579659" y="1616913"/>
              <a:ext cx="425824" cy="1114"/>
            </a:xfrm>
            <a:prstGeom prst="line">
              <a:avLst/>
            </a:prstGeom>
            <a:ln w="190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 rot="16200000">
              <a:off x="5404863" y="1605388"/>
              <a:ext cx="1687072" cy="417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>
                  <a:latin typeface="Arial Narrow"/>
                  <a:cs typeface="Arial Narrow"/>
                </a:rPr>
                <a:t>Signal Amplitude</a:t>
              </a:r>
              <a:endParaRPr lang="en-US" sz="1100" dirty="0">
                <a:latin typeface="Arial Narrow"/>
                <a:cs typeface="Arial Narrow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026836" y="2282613"/>
              <a:ext cx="1150533" cy="3750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latin typeface="Arial Narrow"/>
                  <a:cs typeface="Arial Narrow"/>
                </a:rPr>
                <a:t>Time</a:t>
              </a:r>
              <a:endParaRPr lang="en-US" sz="1000" dirty="0">
                <a:latin typeface="Arial Narrow"/>
                <a:cs typeface="Arial Narrow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048001" y="3148213"/>
              <a:ext cx="5306691" cy="1412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Chalkboard"/>
                  <a:cs typeface="Chalkboard"/>
                </a:rPr>
                <a:t>Technique that aims at identifying ionized molecules in a gas based on their mobility in a carrier buffer gas.</a:t>
              </a:r>
              <a:endParaRPr lang="en-US" dirty="0">
                <a:latin typeface="Chalkboard"/>
                <a:cs typeface="Chalkboard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010249" y="4885050"/>
              <a:ext cx="5332681" cy="978191"/>
            </a:xfrm>
            <a:prstGeom prst="rect">
              <a:avLst/>
            </a:prstGeom>
            <a:noFill/>
            <a:ln w="28575" cmpd="sng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Chalkboard"/>
                  <a:cs typeface="Chalkboard"/>
                </a:rPr>
                <a:t>NEXT experiment: </a:t>
              </a:r>
              <a:r>
                <a:rPr lang="en-US" sz="1600" dirty="0" err="1" smtClean="0">
                  <a:latin typeface="Chalkboard"/>
                  <a:cs typeface="Chalkboard"/>
                </a:rPr>
                <a:t>HPXe</a:t>
              </a:r>
              <a:r>
                <a:rPr lang="en-US" sz="1600" dirty="0" smtClean="0">
                  <a:latin typeface="Chalkboard"/>
                  <a:cs typeface="Chalkboard"/>
                </a:rPr>
                <a:t> TPC</a:t>
              </a:r>
            </a:p>
            <a:p>
              <a:r>
                <a:rPr lang="en-US" sz="1600" baseline="30000" dirty="0" smtClean="0">
                  <a:latin typeface="Chalkboard"/>
                  <a:cs typeface="Chalkboard"/>
                </a:rPr>
                <a:t>136</a:t>
              </a:r>
              <a:r>
                <a:rPr lang="en-US" sz="1600" dirty="0" smtClean="0">
                  <a:latin typeface="Chalkboard"/>
                  <a:cs typeface="Chalkboard"/>
                </a:rPr>
                <a:t>Xe </a:t>
              </a:r>
              <a:r>
                <a:rPr lang="en-US" sz="1600" dirty="0" smtClean="0">
                  <a:latin typeface="Chalkboard"/>
                  <a:ea typeface="Wingdings"/>
                  <a:cs typeface="Chalkboard"/>
                  <a:sym typeface="Wingdings"/>
                </a:rPr>
                <a:t></a:t>
              </a:r>
              <a:r>
                <a:rPr lang="en-US" sz="1600" dirty="0" smtClean="0">
                  <a:latin typeface="Chalkboard"/>
                  <a:cs typeface="Chalkboard"/>
                  <a:sym typeface="Wingdings"/>
                </a:rPr>
                <a:t> </a:t>
              </a:r>
              <a:r>
                <a:rPr lang="en-US" sz="1600" baseline="30000" dirty="0" smtClean="0">
                  <a:latin typeface="Chalkboard"/>
                  <a:cs typeface="Chalkboard"/>
                  <a:sym typeface="Wingdings"/>
                </a:rPr>
                <a:t>136</a:t>
              </a:r>
              <a:r>
                <a:rPr lang="en-US" sz="1600" dirty="0" smtClean="0">
                  <a:latin typeface="Chalkboard"/>
                  <a:cs typeface="Chalkboard"/>
                  <a:sym typeface="Wingdings"/>
                </a:rPr>
                <a:t>Ba</a:t>
              </a:r>
              <a:r>
                <a:rPr lang="en-US" sz="1600" baseline="30000" dirty="0" smtClean="0">
                  <a:latin typeface="Chalkboard"/>
                  <a:cs typeface="Chalkboard"/>
                  <a:sym typeface="Wingdings"/>
                </a:rPr>
                <a:t>++</a:t>
              </a:r>
              <a:r>
                <a:rPr lang="en-US" sz="1600" dirty="0" smtClean="0">
                  <a:latin typeface="Chalkboard"/>
                  <a:cs typeface="Chalkboard"/>
                  <a:sym typeface="Wingdings"/>
                </a:rPr>
                <a:t> + 2e</a:t>
              </a:r>
            </a:p>
            <a:p>
              <a:r>
                <a:rPr lang="en-US" sz="1600" dirty="0" smtClean="0">
                  <a:latin typeface="Chalkboard"/>
                  <a:cs typeface="Chalkboard"/>
                </a:rPr>
                <a:t>K</a:t>
              </a:r>
              <a:r>
                <a:rPr lang="en-US" sz="1600" baseline="-25000" dirty="0" smtClean="0">
                  <a:latin typeface="Chalkboard"/>
                  <a:cs typeface="Chalkboard"/>
                </a:rPr>
                <a:t>0</a:t>
              </a:r>
              <a:r>
                <a:rPr lang="en-US" sz="1600" dirty="0" smtClean="0">
                  <a:latin typeface="Chalkboard"/>
                  <a:cs typeface="Chalkboard"/>
                </a:rPr>
                <a:t>: Ba</a:t>
              </a:r>
              <a:r>
                <a:rPr lang="en-US" sz="1600" baseline="30000" dirty="0" smtClean="0">
                  <a:latin typeface="Chalkboard"/>
                  <a:cs typeface="Chalkboard"/>
                </a:rPr>
                <a:t>++</a:t>
              </a:r>
              <a:r>
                <a:rPr lang="en-US" sz="1600" dirty="0" smtClean="0">
                  <a:latin typeface="Chalkboard"/>
                  <a:cs typeface="Chalkboard"/>
                </a:rPr>
                <a:t>, Ba</a:t>
              </a:r>
              <a:r>
                <a:rPr lang="en-US" sz="1600" baseline="30000" dirty="0" smtClean="0">
                  <a:latin typeface="Chalkboard"/>
                  <a:cs typeface="Chalkboard"/>
                </a:rPr>
                <a:t>+</a:t>
              </a:r>
              <a:r>
                <a:rPr lang="en-US" sz="1600" dirty="0" smtClean="0">
                  <a:latin typeface="Chalkboard"/>
                  <a:cs typeface="Chalkboard"/>
                </a:rPr>
                <a:t>, </a:t>
              </a:r>
              <a:r>
                <a:rPr lang="en-US" sz="1600" dirty="0" err="1" smtClean="0">
                  <a:latin typeface="Chalkboard"/>
                  <a:cs typeface="Chalkboard"/>
                </a:rPr>
                <a:t>Xe</a:t>
              </a:r>
              <a:r>
                <a:rPr lang="en-US" sz="1600" baseline="30000" dirty="0" smtClean="0">
                  <a:latin typeface="Chalkboard"/>
                  <a:cs typeface="Chalkboard"/>
                </a:rPr>
                <a:t>+</a:t>
              </a:r>
              <a:r>
                <a:rPr lang="en-US" sz="1600" dirty="0" smtClean="0">
                  <a:latin typeface="Chalkboard"/>
                  <a:cs typeface="Chalkboard"/>
                </a:rPr>
                <a:t>, Xe</a:t>
              </a:r>
              <a:r>
                <a:rPr lang="en-US" sz="1600" baseline="-25000" dirty="0" smtClean="0">
                  <a:latin typeface="Chalkboard"/>
                  <a:cs typeface="Chalkboard"/>
                </a:rPr>
                <a:t>2</a:t>
              </a:r>
              <a:r>
                <a:rPr lang="en-US" sz="1600" baseline="30000" dirty="0" smtClean="0">
                  <a:latin typeface="Chalkboard"/>
                  <a:cs typeface="Chalkboard"/>
                </a:rPr>
                <a:t>+</a:t>
              </a:r>
              <a:r>
                <a:rPr lang="en-US" sz="1600" dirty="0" smtClean="0">
                  <a:latin typeface="Chalkboard"/>
                  <a:cs typeface="Chalkboard"/>
                </a:rPr>
                <a:t>, …</a:t>
              </a:r>
              <a:endParaRPr lang="en-US" sz="1600" dirty="0">
                <a:latin typeface="Chalkboard"/>
                <a:cs typeface="Chalkboard"/>
              </a:endParaRPr>
            </a:p>
          </p:txBody>
        </p:sp>
      </p:grpSp>
      <p:sp>
        <p:nvSpPr>
          <p:cNvPr id="66" name="Title 1"/>
          <p:cNvSpPr txBox="1">
            <a:spLocks/>
          </p:cNvSpPr>
          <p:nvPr/>
        </p:nvSpPr>
        <p:spPr>
          <a:xfrm>
            <a:off x="92291" y="1361477"/>
            <a:ext cx="5554830" cy="5272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Interest and Applications</a:t>
            </a:r>
            <a:b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</a:br>
            <a:endParaRPr lang="en-US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cs typeface="Arial"/>
            </a:endParaRPr>
          </a:p>
        </p:txBody>
      </p:sp>
      <p:sp>
        <p:nvSpPr>
          <p:cNvPr id="67" name="TextBox 69"/>
          <p:cNvSpPr txBox="1"/>
          <p:nvPr/>
        </p:nvSpPr>
        <p:spPr>
          <a:xfrm>
            <a:off x="6155454" y="1664288"/>
            <a:ext cx="295305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Pure Gases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Argon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Krypton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Xenon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Methane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Ethane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Neon</a:t>
            </a:r>
          </a:p>
          <a:p>
            <a:endParaRPr lang="pt-PT" dirty="0" smtClean="0">
              <a:latin typeface="Cambria" panose="02040503050406030204" pitchFamily="18" charset="0"/>
            </a:endParaRPr>
          </a:p>
          <a:p>
            <a:r>
              <a:rPr lang="pt-PT" b="1" dirty="0" smtClean="0">
                <a:solidFill>
                  <a:srgbClr val="00B050"/>
                </a:solidFill>
                <a:latin typeface="Cambria" panose="02040503050406030204" pitchFamily="18" charset="0"/>
              </a:rPr>
              <a:t>Gas Mixtures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Xenon-Neon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Argon-Methane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>
                <a:latin typeface="Cambria" panose="02040503050406030204" pitchFamily="18" charset="0"/>
              </a:rPr>
              <a:t>Argon-Ethane</a:t>
            </a:r>
            <a:endParaRPr lang="pt-PT" dirty="0">
              <a:latin typeface="Cambria" panose="02040503050406030204" pitchFamily="18" charset="0"/>
            </a:endParaRPr>
          </a:p>
          <a:p>
            <a:endParaRPr lang="pt-PT" dirty="0">
              <a:latin typeface="Cambria" panose="02040503050406030204" pitchFamily="18" charset="0"/>
            </a:endParaRPr>
          </a:p>
        </p:txBody>
      </p:sp>
      <p:sp>
        <p:nvSpPr>
          <p:cNvPr id="68" name="Title 1"/>
          <p:cNvSpPr txBox="1">
            <a:spLocks/>
          </p:cNvSpPr>
          <p:nvPr/>
        </p:nvSpPr>
        <p:spPr>
          <a:xfrm>
            <a:off x="6049426" y="1113047"/>
            <a:ext cx="3059078" cy="552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Gases Studied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  <a:cs typeface="Arial"/>
            </a:endParaRPr>
          </a:p>
        </p:txBody>
      </p:sp>
      <p:cxnSp>
        <p:nvCxnSpPr>
          <p:cNvPr id="69" name="Conexão recta 68"/>
          <p:cNvCxnSpPr/>
          <p:nvPr/>
        </p:nvCxnSpPr>
        <p:spPr>
          <a:xfrm>
            <a:off x="5796136" y="838200"/>
            <a:ext cx="0" cy="5759152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aixaDeTexto 2"/>
          <p:cNvSpPr txBox="1"/>
          <p:nvPr/>
        </p:nvSpPr>
        <p:spPr>
          <a:xfrm>
            <a:off x="120147" y="908720"/>
            <a:ext cx="3427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Project CERN/FP/123613/2011 </a:t>
            </a:r>
            <a:endParaRPr lang="pt-PT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20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7AF52-BBFC-47F9-9AA4-AF6739E9CADC}" type="slidenum">
              <a:rPr lang="pt-PT" smtClean="0"/>
              <a:t>8</a:t>
            </a:fld>
            <a:endParaRPr lang="pt-PT" dirty="0"/>
          </a:p>
        </p:txBody>
      </p:sp>
      <p:sp>
        <p:nvSpPr>
          <p:cNvPr id="3" name="Rectângulo 2"/>
          <p:cNvSpPr/>
          <p:nvPr/>
        </p:nvSpPr>
        <p:spPr>
          <a:xfrm>
            <a:off x="35496" y="836712"/>
            <a:ext cx="410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Experimental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setup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pt-PT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3600" dirty="0" smtClean="0"/>
              <a:t>	   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Ion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Mobility Measurement in Gases</a:t>
            </a:r>
            <a:endParaRPr 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5" name="Picture 2" descr="logotipo_jornad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0" r="6540"/>
          <a:stretch/>
        </p:blipFill>
        <p:spPr bwMode="auto">
          <a:xfrm>
            <a:off x="35497" y="1690777"/>
            <a:ext cx="4104456" cy="420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32"/>
          <p:cNvSpPr txBox="1"/>
          <p:nvPr/>
        </p:nvSpPr>
        <p:spPr>
          <a:xfrm>
            <a:off x="5133066" y="959823"/>
            <a:ext cx="18802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>
                <a:latin typeface="Cambria" panose="02040503050406030204" pitchFamily="18" charset="0"/>
              </a:rPr>
              <a:t>90% Ar – 10% </a:t>
            </a:r>
            <a:r>
              <a:rPr lang="en-US" sz="1400" dirty="0">
                <a:latin typeface="Cambria" panose="02040503050406030204" pitchFamily="18" charset="0"/>
              </a:rPr>
              <a:t>C</a:t>
            </a:r>
            <a:r>
              <a:rPr lang="en-US" sz="1400" baseline="-25000" dirty="0">
                <a:latin typeface="Cambria" panose="02040503050406030204" pitchFamily="18" charset="0"/>
              </a:rPr>
              <a:t>2</a:t>
            </a:r>
            <a:r>
              <a:rPr lang="en-US" sz="1400" dirty="0">
                <a:latin typeface="Cambria" panose="02040503050406030204" pitchFamily="18" charset="0"/>
              </a:rPr>
              <a:t>H</a:t>
            </a:r>
            <a:r>
              <a:rPr lang="en-US" sz="1400" baseline="-25000" dirty="0">
                <a:latin typeface="Cambria" panose="02040503050406030204" pitchFamily="18" charset="0"/>
              </a:rPr>
              <a:t>6</a:t>
            </a:r>
            <a:r>
              <a:rPr lang="pt-PT" sz="1400" dirty="0">
                <a:latin typeface="Cambria" panose="02040503050406030204" pitchFamily="18" charset="0"/>
              </a:rPr>
              <a:t> </a:t>
            </a:r>
            <a:endParaRPr lang="pt-PT" sz="1400" dirty="0" smtClean="0">
              <a:latin typeface="Cambria" panose="02040503050406030204" pitchFamily="18" charset="0"/>
            </a:endParaRPr>
          </a:p>
          <a:p>
            <a:r>
              <a:rPr lang="pt-PT" sz="1400" dirty="0" smtClean="0">
                <a:latin typeface="Cambria" panose="02040503050406030204" pitchFamily="18" charset="0"/>
              </a:rPr>
              <a:t>E/N = </a:t>
            </a:r>
            <a:r>
              <a:rPr lang="pt-PT" sz="1400" dirty="0">
                <a:latin typeface="Cambria" panose="02040503050406030204" pitchFamily="18" charset="0"/>
              </a:rPr>
              <a:t>1</a:t>
            </a:r>
            <a:r>
              <a:rPr lang="pt-PT" sz="1400" dirty="0" smtClean="0">
                <a:latin typeface="Cambria" panose="02040503050406030204" pitchFamily="18" charset="0"/>
              </a:rPr>
              <a:t>5 Td</a:t>
            </a:r>
          </a:p>
          <a:p>
            <a:r>
              <a:rPr lang="pt-PT" sz="1400" dirty="0" smtClean="0">
                <a:latin typeface="Cambria" panose="02040503050406030204" pitchFamily="18" charset="0"/>
              </a:rPr>
              <a:t>P = </a:t>
            </a:r>
            <a:r>
              <a:rPr lang="pt-PT" sz="1400" dirty="0">
                <a:latin typeface="Cambria" panose="02040503050406030204" pitchFamily="18" charset="0"/>
              </a:rPr>
              <a:t>8</a:t>
            </a:r>
            <a:r>
              <a:rPr lang="pt-PT" sz="1400" dirty="0" smtClean="0">
                <a:latin typeface="Cambria" panose="02040503050406030204" pitchFamily="18" charset="0"/>
              </a:rPr>
              <a:t> Torr</a:t>
            </a:r>
          </a:p>
          <a:p>
            <a:r>
              <a:rPr lang="pt-PT" sz="1400" dirty="0" smtClean="0">
                <a:latin typeface="Cambria" panose="02040503050406030204" pitchFamily="18" charset="0"/>
              </a:rPr>
              <a:t>Vgem = 20V</a:t>
            </a:r>
            <a:endParaRPr lang="pt-PT" sz="1400" dirty="0">
              <a:latin typeface="Cambria" panose="020405030504060302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5" t="22458" r="17859" b="10246"/>
          <a:stretch/>
        </p:blipFill>
        <p:spPr bwMode="auto">
          <a:xfrm>
            <a:off x="4382614" y="1988840"/>
            <a:ext cx="4682838" cy="325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CaixaDeTexto 11"/>
          <p:cNvSpPr txBox="1"/>
          <p:nvPr/>
        </p:nvSpPr>
        <p:spPr>
          <a:xfrm>
            <a:off x="4382614" y="5285961"/>
            <a:ext cx="46828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smtClean="0">
                <a:latin typeface="Cambria" panose="02040503050406030204" pitchFamily="18" charset="0"/>
              </a:rPr>
              <a:t>Experimental </a:t>
            </a:r>
            <a:r>
              <a:rPr lang="pt-PT" sz="1600" i="1" dirty="0" smtClean="0">
                <a:latin typeface="Cambria" panose="02040503050406030204" pitchFamily="18" charset="0"/>
              </a:rPr>
              <a:t>K</a:t>
            </a:r>
            <a:r>
              <a:rPr lang="pt-PT" sz="1600" i="1" baseline="-25000" dirty="0" smtClean="0">
                <a:latin typeface="Cambria" panose="02040503050406030204" pitchFamily="18" charset="0"/>
              </a:rPr>
              <a:t>0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is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compared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with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expected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value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from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Blanc’s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law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and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Langevin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limit</a:t>
            </a:r>
            <a:r>
              <a:rPr lang="pt-PT" sz="1600" dirty="0" smtClean="0">
                <a:latin typeface="Cambria" panose="020405030504060302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t-PT" sz="1600" dirty="0" err="1" smtClean="0">
                <a:latin typeface="Cambria" panose="02040503050406030204" pitchFamily="18" charset="0"/>
              </a:rPr>
              <a:t>Identification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of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ions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from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reactions</a:t>
            </a:r>
            <a:r>
              <a:rPr lang="pt-PT" sz="1600" dirty="0" smtClean="0">
                <a:latin typeface="Cambria" panose="02040503050406030204" pitchFamily="18" charset="0"/>
              </a:rPr>
              <a:t> in </a:t>
            </a:r>
            <a:r>
              <a:rPr lang="pt-PT" sz="1600" dirty="0" err="1" smtClean="0">
                <a:latin typeface="Cambria" panose="02040503050406030204" pitchFamily="18" charset="0"/>
              </a:rPr>
              <a:t>the</a:t>
            </a:r>
            <a:r>
              <a:rPr lang="pt-PT" sz="1600" dirty="0" smtClean="0">
                <a:latin typeface="Cambria" panose="02040503050406030204" pitchFamily="18" charset="0"/>
              </a:rPr>
              <a:t> </a:t>
            </a:r>
            <a:r>
              <a:rPr lang="pt-PT" sz="1600" dirty="0" err="1" smtClean="0">
                <a:latin typeface="Cambria" panose="02040503050406030204" pitchFamily="18" charset="0"/>
              </a:rPr>
              <a:t>literature</a:t>
            </a:r>
            <a:r>
              <a:rPr lang="pt-PT" sz="1600" dirty="0">
                <a:latin typeface="Cambria" panose="020405030504060302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89098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931267"/>
            <a:ext cx="2655466" cy="864096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Future Work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239" y="1723355"/>
            <a:ext cx="7620000" cy="2286000"/>
          </a:xfrm>
        </p:spPr>
        <p:txBody>
          <a:bodyPr>
            <a:norm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Continue the measurements </a:t>
            </a:r>
            <a:r>
              <a:rPr lang="en-US" sz="2000" b="0" dirty="0" smtClean="0">
                <a:latin typeface="Cambria" panose="02040503050406030204" pitchFamily="18" charset="0"/>
              </a:rPr>
              <a:t>of the mobility of ions in different gas mixtures:</a:t>
            </a:r>
          </a:p>
          <a:p>
            <a:pPr marL="800100" lvl="1" indent="-342900">
              <a:buClrTx/>
            </a:pPr>
            <a:r>
              <a:rPr lang="en-US" sz="2000" dirty="0">
                <a:latin typeface="Cambria" panose="02040503050406030204" pitchFamily="18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</a:rPr>
              <a:t>Ar-CO</a:t>
            </a:r>
            <a:r>
              <a:rPr lang="en-US" sz="2000" baseline="-25000" dirty="0" smtClean="0">
                <a:latin typeface="Cambria" panose="02040503050406030204" pitchFamily="18" charset="0"/>
              </a:rPr>
              <a:t>2</a:t>
            </a:r>
          </a:p>
          <a:p>
            <a:pPr marL="800100" lvl="1" indent="-342900">
              <a:buClrTx/>
            </a:pPr>
            <a:r>
              <a:rPr lang="en-US" sz="2000" dirty="0">
                <a:latin typeface="Cambria" panose="02040503050406030204" pitchFamily="18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</a:rPr>
              <a:t>Xe-CO</a:t>
            </a:r>
            <a:r>
              <a:rPr lang="en-US" sz="2000" baseline="-25000" dirty="0" smtClean="0">
                <a:latin typeface="Cambria" panose="02040503050406030204" pitchFamily="18" charset="0"/>
              </a:rPr>
              <a:t>2</a:t>
            </a:r>
          </a:p>
          <a:p>
            <a:pPr marL="800100" lvl="1" indent="-342900">
              <a:buClrTx/>
            </a:pPr>
            <a:r>
              <a:rPr lang="en-US" sz="2000" dirty="0">
                <a:latin typeface="Cambria" panose="02040503050406030204" pitchFamily="18" charset="0"/>
              </a:rPr>
              <a:t> </a:t>
            </a:r>
            <a:r>
              <a:rPr lang="en-US" sz="2000" dirty="0" smtClean="0">
                <a:latin typeface="Cambria" panose="02040503050406030204" pitchFamily="18" charset="0"/>
              </a:rPr>
              <a:t>Xe-CH</a:t>
            </a:r>
            <a:r>
              <a:rPr lang="en-US" sz="2000" baseline="-25000" dirty="0" smtClean="0">
                <a:latin typeface="Cambria" panose="02040503050406030204" pitchFamily="18" charset="0"/>
              </a:rPr>
              <a:t>4</a:t>
            </a:r>
          </a:p>
          <a:p>
            <a:pPr marL="800100" lvl="1" indent="-342900">
              <a:buClrTx/>
            </a:pPr>
            <a:r>
              <a:rPr lang="en-US" sz="2000" b="0" dirty="0">
                <a:latin typeface="Cambria" panose="02040503050406030204" pitchFamily="18" charset="0"/>
              </a:rPr>
              <a:t> </a:t>
            </a:r>
            <a:r>
              <a:rPr lang="en-US" sz="2000" b="0" dirty="0" smtClean="0">
                <a:latin typeface="Cambria" panose="02040503050406030204" pitchFamily="18" charset="0"/>
              </a:rPr>
              <a:t>Xe-C</a:t>
            </a:r>
            <a:r>
              <a:rPr lang="en-US" sz="2000" b="0" baseline="-25000" dirty="0" smtClean="0">
                <a:latin typeface="Cambria" panose="02040503050406030204" pitchFamily="18" charset="0"/>
              </a:rPr>
              <a:t>2</a:t>
            </a:r>
            <a:r>
              <a:rPr lang="en-US" sz="2000" b="0" dirty="0" smtClean="0">
                <a:latin typeface="Cambria" panose="02040503050406030204" pitchFamily="18" charset="0"/>
              </a:rPr>
              <a:t>H</a:t>
            </a:r>
            <a:r>
              <a:rPr lang="en-US" sz="2000" b="0" baseline="-25000" dirty="0" smtClean="0">
                <a:latin typeface="Cambria" panose="02040503050406030204" pitchFamily="18" charset="0"/>
              </a:rPr>
              <a:t>6</a:t>
            </a:r>
            <a:endParaRPr lang="en-US" sz="2000" baseline="-25000" dirty="0">
              <a:latin typeface="Cambria" panose="02040503050406030204" pitchFamily="18" charset="0"/>
            </a:endParaRPr>
          </a:p>
          <a:p>
            <a:pPr lvl="1" indent="0">
              <a:buNone/>
            </a:pPr>
            <a:endParaRPr lang="en-US" sz="2000" dirty="0">
              <a:latin typeface="Cambria" panose="020405030504060302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CAA4-E594-994A-A8C1-F37ED89F42DF}" type="slidenum">
              <a:rPr lang="en-US" smtClean="0"/>
              <a:t>9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0584" y="4149080"/>
            <a:ext cx="7620000" cy="228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Char char="•"/>
            </a:pPr>
            <a:r>
              <a:rPr lang="en-US" b="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Optimization of the experimental system</a:t>
            </a:r>
          </a:p>
          <a:p>
            <a:pPr marL="800100" lvl="1" indent="-342900">
              <a:buClrTx/>
            </a:pPr>
            <a:r>
              <a:rPr lang="en-US" dirty="0" smtClean="0">
                <a:latin typeface="Cambria" panose="02040503050406030204" pitchFamily="18" charset="0"/>
              </a:rPr>
              <a:t> Variable Drift Distance </a:t>
            </a:r>
          </a:p>
          <a:p>
            <a:pPr marL="800100" lvl="1" indent="-342900">
              <a:buClrTx/>
            </a:pP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</a:rPr>
              <a:t>Higher Pressures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04354" y="5607496"/>
            <a:ext cx="7620000" cy="228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/>
              <a:buChar char="•"/>
            </a:pPr>
            <a:r>
              <a:rPr lang="en-US" b="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Study of the role of impurities </a:t>
            </a:r>
            <a:r>
              <a:rPr lang="en-US" b="0" dirty="0" smtClean="0">
                <a:latin typeface="Cambria" panose="02040503050406030204" pitchFamily="18" charset="0"/>
              </a:rPr>
              <a:t>in </a:t>
            </a:r>
            <a:r>
              <a:rPr lang="en-US" b="0" dirty="0" smtClean="0">
                <a:latin typeface="Cambria" panose="02040503050406030204" pitchFamily="18" charset="0"/>
              </a:rPr>
              <a:t>the </a:t>
            </a:r>
            <a:r>
              <a:rPr lang="en-US" b="0" dirty="0" smtClean="0">
                <a:latin typeface="Cambria" panose="02040503050406030204" pitchFamily="18" charset="0"/>
              </a:rPr>
              <a:t>ions drift.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-8164"/>
            <a:ext cx="9144000" cy="819150"/>
          </a:xfrm>
          <a:prstGeom prst="rect">
            <a:avLst/>
          </a:prstGeom>
          <a:solidFill>
            <a:srgbClr val="DDDDDD"/>
          </a:solidFill>
          <a:ln w="9525">
            <a:solidFill>
              <a:srgbClr val="00008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sz="3600" dirty="0" smtClean="0"/>
              <a:t>	    </a:t>
            </a:r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Ion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Mobility Measurement in Gases</a:t>
            </a:r>
            <a:endParaRPr lang="pt-PT" sz="36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15" name="Picture 2" descr="logotipo_jornad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36"/>
          <a:stretch>
            <a:fillRect/>
          </a:stretch>
        </p:blipFill>
        <p:spPr bwMode="auto">
          <a:xfrm>
            <a:off x="0" y="0"/>
            <a:ext cx="11509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60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566</Words>
  <Application>Microsoft Office PowerPoint</Application>
  <PresentationFormat>Apresentação no Ecrã (4:3)</PresentationFormat>
  <Paragraphs>168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Future Work</vt:lpstr>
      <vt:lpstr>Example: Ar-C2H6</vt:lpstr>
    </vt:vector>
  </TitlesOfParts>
  <Company>GIDR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fborges</dc:creator>
  <cp:lastModifiedBy>Belo Soares</cp:lastModifiedBy>
  <cp:revision>34</cp:revision>
  <cp:lastPrinted>2014-03-20T16:49:37Z</cp:lastPrinted>
  <dcterms:created xsi:type="dcterms:W3CDTF">2014-03-18T11:39:55Z</dcterms:created>
  <dcterms:modified xsi:type="dcterms:W3CDTF">2014-03-21T10:01:38Z</dcterms:modified>
</cp:coreProperties>
</file>