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8" r:id="rId2"/>
    <p:sldId id="257" r:id="rId3"/>
    <p:sldId id="261" r:id="rId4"/>
    <p:sldId id="26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8A3"/>
    <a:srgbClr val="FFBA8B"/>
    <a:srgbClr val="FFAB73"/>
    <a:srgbClr val="6D636A"/>
    <a:srgbClr val="514A4F"/>
    <a:srgbClr val="8C8089"/>
    <a:srgbClr val="71A0FF"/>
    <a:srgbClr val="4F8AFF"/>
    <a:srgbClr val="216BFF"/>
    <a:srgbClr val="0055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457" autoAdjust="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Posição d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6E4DD5-39FA-4957-A47C-B5E8CD1093E6}" type="datetimeFigureOut">
              <a:rPr lang="en-GB" smtClean="0"/>
              <a:t>04/12/2021</a:t>
            </a:fld>
            <a:endParaRPr lang="en-GB"/>
          </a:p>
        </p:txBody>
      </p:sp>
      <p:sp>
        <p:nvSpPr>
          <p:cNvPr id="4" name="Marcador de Posição da Imagem do Diapositivo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Marcador de Posição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6" name="Marcador de Posição do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Marcador de Posição do Número do Diapositivo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19AC6A-B45E-4F99-9182-C2CF8486F08E}" type="slidenum">
              <a:rPr lang="en-GB" smtClean="0"/>
              <a:t>‹nº›</a:t>
            </a:fld>
            <a:endParaRPr lang="en-GB"/>
          </a:p>
        </p:txBody>
      </p:sp>
    </p:spTree>
    <p:extLst>
      <p:ext uri="{BB962C8B-B14F-4D97-AF65-F5344CB8AC3E}">
        <p14:creationId xmlns:p14="http://schemas.microsoft.com/office/powerpoint/2010/main" val="3349747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The key point of this thesis is to establish the minimum needed precision of range measuring devices that yields a clinically acceptable and robust treatment plan that does not depend on daily variations of the proton range. The proposed project will tackle this “minimum range problem” by developing multiple approaches to infer dose distributions from range-information and evaluate their impact on the proton treatment plan (Perform treatment planning evaluations assessing the impact of different range shifts on the quality of the final plan for lung, prostate and other anatomical regions).</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The range information is obtained by simulating a “measuring device scenario” such as prompt gamma, dual energy CT or particle imaging (proton CT)</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All scenarios will be simulated via GEANT4 toolkit that allows for modelling of both experimental setup and proton range within patient images. Range shifts involve performing shifts of a few mm in all directions to assess their impact on the final treatment plan quality</a:t>
            </a:r>
          </a:p>
          <a:p>
            <a:endParaRPr lang="en-US" sz="1800" dirty="0">
              <a:effectLst/>
              <a:latin typeface="Calibri" panose="020F0502020204030204" pitchFamily="34" charset="0"/>
              <a:cs typeface="Times New Roman" panose="02020603050405020304" pitchFamily="18" charset="0"/>
            </a:endParaRPr>
          </a:p>
          <a:p>
            <a:pPr marL="0" indent="0">
              <a:buFontTx/>
              <a:buNone/>
            </a:pPr>
            <a:r>
              <a:rPr lang="en-GB" sz="1800" dirty="0">
                <a:effectLst/>
                <a:latin typeface="Calibri" panose="020F0502020204030204" pitchFamily="34" charset="0"/>
                <a:cs typeface="Times New Roman" panose="02020603050405020304" pitchFamily="18" charset="0"/>
              </a:rPr>
              <a:t>-   Develop robust optimization methods to reduce the impact of range uncertainties in ion-beam therapy</a:t>
            </a:r>
            <a:endParaRPr lang="en-US" sz="1800" dirty="0">
              <a:effectLst/>
              <a:latin typeface="Calibri" panose="020F0502020204030204" pitchFamily="34" charset="0"/>
              <a:cs typeface="Times New Roman" panose="02020603050405020304" pitchFamily="18" charset="0"/>
            </a:endParaRPr>
          </a:p>
          <a:p>
            <a:pPr marL="171450" indent="-171450">
              <a:buFontTx/>
              <a:buChar char="-"/>
            </a:pPr>
            <a:r>
              <a:rPr lang="en-GB" dirty="0"/>
              <a:t>Perform inter-comparison of predict TPS results with experimental results obtained at the HIT facility for protons, Helium and Carbon ions</a:t>
            </a:r>
            <a:endParaRPr lang="en-US" sz="1800" dirty="0">
              <a:effectLst/>
              <a:latin typeface="Calibri" panose="020F0502020204030204" pitchFamily="34" charset="0"/>
              <a:cs typeface="Times New Roman" panose="02020603050405020304" pitchFamily="18" charset="0"/>
            </a:endParaRPr>
          </a:p>
          <a:p>
            <a:pPr marL="171450" indent="-171450">
              <a:buFontTx/>
              <a:buChar char="-"/>
            </a:pPr>
            <a:endParaRPr lang="en-US" sz="1800" dirty="0">
              <a:effectLst/>
              <a:latin typeface="Calibri" panose="020F0502020204030204" pitchFamily="34" charset="0"/>
              <a:cs typeface="Times New Roman" panose="02020603050405020304" pitchFamily="18" charset="0"/>
            </a:endParaRPr>
          </a:p>
          <a:p>
            <a:pPr marL="171450" indent="-171450">
              <a:buFontTx/>
              <a:buChar char="-"/>
            </a:pPr>
            <a:r>
              <a:rPr lang="en-GB" dirty="0"/>
              <a:t>Investigate how to combine multiple ions and photon beam (using IMRT or VMAT) to reduce the impact of range uncertainties in ion-beam radiotherapy</a:t>
            </a:r>
          </a:p>
        </p:txBody>
      </p:sp>
      <p:sp>
        <p:nvSpPr>
          <p:cNvPr id="4" name="Marcador de Posição do Número do Diapositivo 3"/>
          <p:cNvSpPr>
            <a:spLocks noGrp="1"/>
          </p:cNvSpPr>
          <p:nvPr>
            <p:ph type="sldNum" sz="quarter" idx="5"/>
          </p:nvPr>
        </p:nvSpPr>
        <p:spPr/>
        <p:txBody>
          <a:bodyPr/>
          <a:lstStyle/>
          <a:p>
            <a:fld id="{7119AC6A-B45E-4F99-9182-C2CF8486F08E}" type="slidenum">
              <a:rPr lang="en-GB" smtClean="0"/>
              <a:t>2</a:t>
            </a:fld>
            <a:endParaRPr lang="en-GB"/>
          </a:p>
        </p:txBody>
      </p:sp>
    </p:spTree>
    <p:extLst>
      <p:ext uri="{BB962C8B-B14F-4D97-AF65-F5344CB8AC3E}">
        <p14:creationId xmlns:p14="http://schemas.microsoft.com/office/powerpoint/2010/main" val="1303884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The key point of this thesis is to establish the minimum needed precision of range measuring devices that yields a clinically acceptable and robust treatment plan that does not depend on daily variations of the proton range. The proposed project will tackle this “minimum range problem” by developing multiple approaches to infer dose distributions from range-information and evaluate their impact on the proton treatment plan (Perform treatment planning evaluations assessing the impact of different range shifts on the quality of the final plan for lung, prostate and other anatomical regions).</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The range information is obtained by simulating a “measuring device scenario” such as prompt gamma, dual energy CT or particle imaging (proton CT)</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All scenarios will be simulated via GEANT4 toolkit that allows for modelling of both experimental setup and proton range within patient images. Range shifts involve performing shifts of a few mm in all directions to assess their impact on the final treatment plan quality</a:t>
            </a:r>
          </a:p>
          <a:p>
            <a:endParaRPr lang="en-US" sz="1800" dirty="0">
              <a:effectLst/>
              <a:latin typeface="Calibri" panose="020F0502020204030204" pitchFamily="34" charset="0"/>
              <a:cs typeface="Times New Roman" panose="02020603050405020304" pitchFamily="18" charset="0"/>
            </a:endParaRPr>
          </a:p>
          <a:p>
            <a:pPr marL="0" indent="0">
              <a:buFontTx/>
              <a:buNone/>
            </a:pPr>
            <a:r>
              <a:rPr lang="en-GB" sz="1800" dirty="0">
                <a:effectLst/>
                <a:latin typeface="Calibri" panose="020F0502020204030204" pitchFamily="34" charset="0"/>
                <a:cs typeface="Times New Roman" panose="02020603050405020304" pitchFamily="18" charset="0"/>
              </a:rPr>
              <a:t>-   Develop robust optimization methods to reduce the impact of range uncertainties in ion-beam therapy</a:t>
            </a:r>
            <a:endParaRPr lang="en-US" sz="1800" dirty="0">
              <a:effectLst/>
              <a:latin typeface="Calibri" panose="020F0502020204030204" pitchFamily="34" charset="0"/>
              <a:cs typeface="Times New Roman" panose="02020603050405020304" pitchFamily="18" charset="0"/>
            </a:endParaRPr>
          </a:p>
          <a:p>
            <a:pPr marL="171450" indent="-171450">
              <a:buFontTx/>
              <a:buChar char="-"/>
            </a:pPr>
            <a:r>
              <a:rPr lang="en-GB" dirty="0"/>
              <a:t>Perform inter-comparison of predict TPS results with experimental results obtained at the HIT facility for protons, Helium and Carbon ions</a:t>
            </a:r>
            <a:endParaRPr lang="en-US" sz="1800" dirty="0">
              <a:effectLst/>
              <a:latin typeface="Calibri" panose="020F0502020204030204" pitchFamily="34" charset="0"/>
              <a:cs typeface="Times New Roman" panose="02020603050405020304" pitchFamily="18" charset="0"/>
            </a:endParaRPr>
          </a:p>
          <a:p>
            <a:pPr marL="171450" indent="-171450">
              <a:buFontTx/>
              <a:buChar char="-"/>
            </a:pPr>
            <a:endParaRPr lang="en-US" sz="1800" dirty="0">
              <a:effectLst/>
              <a:latin typeface="Calibri" panose="020F0502020204030204" pitchFamily="34" charset="0"/>
              <a:cs typeface="Times New Roman" panose="02020603050405020304" pitchFamily="18" charset="0"/>
            </a:endParaRPr>
          </a:p>
          <a:p>
            <a:pPr marL="171450" indent="-171450">
              <a:buFontTx/>
              <a:buChar char="-"/>
            </a:pPr>
            <a:r>
              <a:rPr lang="en-GB" dirty="0"/>
              <a:t>Investigate how to combine multiple ions and photon beam (using IMRT or VMAT) to reduce the impact of range uncertainties in ion-beam radiotherapy</a:t>
            </a:r>
          </a:p>
        </p:txBody>
      </p:sp>
      <p:sp>
        <p:nvSpPr>
          <p:cNvPr id="4" name="Marcador de Posição do Número do Diapositivo 3"/>
          <p:cNvSpPr>
            <a:spLocks noGrp="1"/>
          </p:cNvSpPr>
          <p:nvPr>
            <p:ph type="sldNum" sz="quarter" idx="5"/>
          </p:nvPr>
        </p:nvSpPr>
        <p:spPr/>
        <p:txBody>
          <a:bodyPr/>
          <a:lstStyle/>
          <a:p>
            <a:fld id="{7119AC6A-B45E-4F99-9182-C2CF8486F08E}" type="slidenum">
              <a:rPr lang="en-GB" smtClean="0"/>
              <a:t>3</a:t>
            </a:fld>
            <a:endParaRPr lang="en-GB"/>
          </a:p>
        </p:txBody>
      </p:sp>
    </p:spTree>
    <p:extLst>
      <p:ext uri="{BB962C8B-B14F-4D97-AF65-F5344CB8AC3E}">
        <p14:creationId xmlns:p14="http://schemas.microsoft.com/office/powerpoint/2010/main" val="2300124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D66EAE-5EF2-4A29-9B09-ABB822732B88}"/>
              </a:ext>
            </a:extLst>
          </p:cNvPr>
          <p:cNvSpPr>
            <a:spLocks noGrp="1"/>
          </p:cNvSpPr>
          <p:nvPr>
            <p:ph type="ctrTitle"/>
          </p:nvPr>
        </p:nvSpPr>
        <p:spPr>
          <a:xfrm>
            <a:off x="1524000" y="1122363"/>
            <a:ext cx="9144000" cy="2387600"/>
          </a:xfrm>
        </p:spPr>
        <p:txBody>
          <a:bodyPr anchor="b"/>
          <a:lstStyle>
            <a:lvl1pPr algn="ctr">
              <a:defRPr sz="6000"/>
            </a:lvl1pPr>
          </a:lstStyle>
          <a:p>
            <a:r>
              <a:rPr lang="pt-PT"/>
              <a:t>Clique para editar o estilo de título do Modelo Global</a:t>
            </a:r>
            <a:endParaRPr lang="en-GB"/>
          </a:p>
        </p:txBody>
      </p:sp>
      <p:sp>
        <p:nvSpPr>
          <p:cNvPr id="3" name="Subtítulo 2">
            <a:extLst>
              <a:ext uri="{FF2B5EF4-FFF2-40B4-BE49-F238E27FC236}">
                <a16:creationId xmlns:a16="http://schemas.microsoft.com/office/drawing/2014/main" id="{D70FA42C-3D70-4AA8-A80C-EA38CADE33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a:t>Clique para editar o estilo de subtítulo do Modelo Global</a:t>
            </a:r>
            <a:endParaRPr lang="en-GB"/>
          </a:p>
        </p:txBody>
      </p:sp>
      <p:sp>
        <p:nvSpPr>
          <p:cNvPr id="4" name="Marcador de Posição da Data 3">
            <a:extLst>
              <a:ext uri="{FF2B5EF4-FFF2-40B4-BE49-F238E27FC236}">
                <a16:creationId xmlns:a16="http://schemas.microsoft.com/office/drawing/2014/main" id="{3E163C4D-26D3-4779-BEF4-D83880E7C621}"/>
              </a:ext>
            </a:extLst>
          </p:cNvPr>
          <p:cNvSpPr>
            <a:spLocks noGrp="1"/>
          </p:cNvSpPr>
          <p:nvPr>
            <p:ph type="dt" sz="half" idx="10"/>
          </p:nvPr>
        </p:nvSpPr>
        <p:spPr/>
        <p:txBody>
          <a:bodyPr/>
          <a:lstStyle/>
          <a:p>
            <a:fld id="{7B81BCB9-A6F3-4E7D-88BF-B40EA005D673}" type="datetimeFigureOut">
              <a:rPr lang="en-GB" smtClean="0"/>
              <a:t>04/12/2021</a:t>
            </a:fld>
            <a:endParaRPr lang="en-GB"/>
          </a:p>
        </p:txBody>
      </p:sp>
      <p:sp>
        <p:nvSpPr>
          <p:cNvPr id="5" name="Marcador de Posição do Rodapé 4">
            <a:extLst>
              <a:ext uri="{FF2B5EF4-FFF2-40B4-BE49-F238E27FC236}">
                <a16:creationId xmlns:a16="http://schemas.microsoft.com/office/drawing/2014/main" id="{CA87C9FF-E216-4B4E-9FFE-1D21E5DA30B8}"/>
              </a:ext>
            </a:extLst>
          </p:cNvPr>
          <p:cNvSpPr>
            <a:spLocks noGrp="1"/>
          </p:cNvSpPr>
          <p:nvPr>
            <p:ph type="ftr" sz="quarter" idx="11"/>
          </p:nvPr>
        </p:nvSpPr>
        <p:spPr/>
        <p:txBody>
          <a:bodyPr/>
          <a:lstStyle/>
          <a:p>
            <a:endParaRPr lang="en-GB"/>
          </a:p>
        </p:txBody>
      </p:sp>
      <p:sp>
        <p:nvSpPr>
          <p:cNvPr id="6" name="Marcador de Posição do Número do Diapositivo 5">
            <a:extLst>
              <a:ext uri="{FF2B5EF4-FFF2-40B4-BE49-F238E27FC236}">
                <a16:creationId xmlns:a16="http://schemas.microsoft.com/office/drawing/2014/main" id="{7DBB0B13-ACEC-458F-AA8E-8BBD019998CB}"/>
              </a:ext>
            </a:extLst>
          </p:cNvPr>
          <p:cNvSpPr>
            <a:spLocks noGrp="1"/>
          </p:cNvSpPr>
          <p:nvPr>
            <p:ph type="sldNum" sz="quarter" idx="12"/>
          </p:nvPr>
        </p:nvSpPr>
        <p:spPr/>
        <p:txBody>
          <a:bodyPr/>
          <a:lstStyle/>
          <a:p>
            <a:fld id="{C9D68C99-9107-4CAB-9B5F-F3D691921A5F}" type="slidenum">
              <a:rPr lang="en-GB" smtClean="0"/>
              <a:t>‹nº›</a:t>
            </a:fld>
            <a:endParaRPr lang="en-GB"/>
          </a:p>
        </p:txBody>
      </p:sp>
    </p:spTree>
    <p:extLst>
      <p:ext uri="{BB962C8B-B14F-4D97-AF65-F5344CB8AC3E}">
        <p14:creationId xmlns:p14="http://schemas.microsoft.com/office/powerpoint/2010/main" val="782686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52A927-3828-405D-A870-963287CA0557}"/>
              </a:ext>
            </a:extLst>
          </p:cNvPr>
          <p:cNvSpPr>
            <a:spLocks noGrp="1"/>
          </p:cNvSpPr>
          <p:nvPr>
            <p:ph type="title"/>
          </p:nvPr>
        </p:nvSpPr>
        <p:spPr/>
        <p:txBody>
          <a:bodyPr/>
          <a:lstStyle/>
          <a:p>
            <a:r>
              <a:rPr lang="pt-PT"/>
              <a:t>Clique para editar o estilo de título do Modelo Global</a:t>
            </a:r>
            <a:endParaRPr lang="en-GB"/>
          </a:p>
        </p:txBody>
      </p:sp>
      <p:sp>
        <p:nvSpPr>
          <p:cNvPr id="3" name="Marcador de Posição de Texto Vertical 2">
            <a:extLst>
              <a:ext uri="{FF2B5EF4-FFF2-40B4-BE49-F238E27FC236}">
                <a16:creationId xmlns:a16="http://schemas.microsoft.com/office/drawing/2014/main" id="{E9CF51A3-6A93-435E-A84A-65BED8913A08}"/>
              </a:ext>
            </a:extLst>
          </p:cNvPr>
          <p:cNvSpPr>
            <a:spLocks noGrp="1"/>
          </p:cNvSpPr>
          <p:nvPr>
            <p:ph type="body" orient="vert" idx="1"/>
          </p:nvPr>
        </p:nvSpPr>
        <p:spPr/>
        <p:txBody>
          <a:bodyPr vert="eaVe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4" name="Marcador de Posição da Data 3">
            <a:extLst>
              <a:ext uri="{FF2B5EF4-FFF2-40B4-BE49-F238E27FC236}">
                <a16:creationId xmlns:a16="http://schemas.microsoft.com/office/drawing/2014/main" id="{6A28B9A3-07B0-41F8-B9B2-606448B13213}"/>
              </a:ext>
            </a:extLst>
          </p:cNvPr>
          <p:cNvSpPr>
            <a:spLocks noGrp="1"/>
          </p:cNvSpPr>
          <p:nvPr>
            <p:ph type="dt" sz="half" idx="10"/>
          </p:nvPr>
        </p:nvSpPr>
        <p:spPr/>
        <p:txBody>
          <a:bodyPr/>
          <a:lstStyle/>
          <a:p>
            <a:fld id="{7B81BCB9-A6F3-4E7D-88BF-B40EA005D673}" type="datetimeFigureOut">
              <a:rPr lang="en-GB" smtClean="0"/>
              <a:t>04/12/2021</a:t>
            </a:fld>
            <a:endParaRPr lang="en-GB"/>
          </a:p>
        </p:txBody>
      </p:sp>
      <p:sp>
        <p:nvSpPr>
          <p:cNvPr id="5" name="Marcador de Posição do Rodapé 4">
            <a:extLst>
              <a:ext uri="{FF2B5EF4-FFF2-40B4-BE49-F238E27FC236}">
                <a16:creationId xmlns:a16="http://schemas.microsoft.com/office/drawing/2014/main" id="{CF1D242E-A146-48EA-B5D9-3CA8EB6EB2B2}"/>
              </a:ext>
            </a:extLst>
          </p:cNvPr>
          <p:cNvSpPr>
            <a:spLocks noGrp="1"/>
          </p:cNvSpPr>
          <p:nvPr>
            <p:ph type="ftr" sz="quarter" idx="11"/>
          </p:nvPr>
        </p:nvSpPr>
        <p:spPr/>
        <p:txBody>
          <a:bodyPr/>
          <a:lstStyle/>
          <a:p>
            <a:endParaRPr lang="en-GB"/>
          </a:p>
        </p:txBody>
      </p:sp>
      <p:sp>
        <p:nvSpPr>
          <p:cNvPr id="6" name="Marcador de Posição do Número do Diapositivo 5">
            <a:extLst>
              <a:ext uri="{FF2B5EF4-FFF2-40B4-BE49-F238E27FC236}">
                <a16:creationId xmlns:a16="http://schemas.microsoft.com/office/drawing/2014/main" id="{0703CF2D-8BBA-45A9-80A9-1251631D3580}"/>
              </a:ext>
            </a:extLst>
          </p:cNvPr>
          <p:cNvSpPr>
            <a:spLocks noGrp="1"/>
          </p:cNvSpPr>
          <p:nvPr>
            <p:ph type="sldNum" sz="quarter" idx="12"/>
          </p:nvPr>
        </p:nvSpPr>
        <p:spPr/>
        <p:txBody>
          <a:bodyPr/>
          <a:lstStyle/>
          <a:p>
            <a:fld id="{C9D68C99-9107-4CAB-9B5F-F3D691921A5F}" type="slidenum">
              <a:rPr lang="en-GB" smtClean="0"/>
              <a:t>‹nº›</a:t>
            </a:fld>
            <a:endParaRPr lang="en-GB"/>
          </a:p>
        </p:txBody>
      </p:sp>
    </p:spTree>
    <p:extLst>
      <p:ext uri="{BB962C8B-B14F-4D97-AF65-F5344CB8AC3E}">
        <p14:creationId xmlns:p14="http://schemas.microsoft.com/office/powerpoint/2010/main" val="3821742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55FFCE4-C542-434A-82DC-92DAAB5F3ECB}"/>
              </a:ext>
            </a:extLst>
          </p:cNvPr>
          <p:cNvSpPr>
            <a:spLocks noGrp="1"/>
          </p:cNvSpPr>
          <p:nvPr>
            <p:ph type="title" orient="vert"/>
          </p:nvPr>
        </p:nvSpPr>
        <p:spPr>
          <a:xfrm>
            <a:off x="8724900" y="365125"/>
            <a:ext cx="2628900" cy="5811838"/>
          </a:xfrm>
        </p:spPr>
        <p:txBody>
          <a:bodyPr vert="eaVert"/>
          <a:lstStyle/>
          <a:p>
            <a:r>
              <a:rPr lang="pt-PT"/>
              <a:t>Clique para editar o estilo de título do Modelo Global</a:t>
            </a:r>
            <a:endParaRPr lang="en-GB"/>
          </a:p>
        </p:txBody>
      </p:sp>
      <p:sp>
        <p:nvSpPr>
          <p:cNvPr id="3" name="Marcador de Posição de Texto Vertical 2">
            <a:extLst>
              <a:ext uri="{FF2B5EF4-FFF2-40B4-BE49-F238E27FC236}">
                <a16:creationId xmlns:a16="http://schemas.microsoft.com/office/drawing/2014/main" id="{519BB807-EF4E-4EBA-8790-A4C405879F1E}"/>
              </a:ext>
            </a:extLst>
          </p:cNvPr>
          <p:cNvSpPr>
            <a:spLocks noGrp="1"/>
          </p:cNvSpPr>
          <p:nvPr>
            <p:ph type="body" orient="vert" idx="1"/>
          </p:nvPr>
        </p:nvSpPr>
        <p:spPr>
          <a:xfrm>
            <a:off x="838200" y="365125"/>
            <a:ext cx="7734300" cy="5811838"/>
          </a:xfrm>
        </p:spPr>
        <p:txBody>
          <a:bodyPr vert="eaVe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4" name="Marcador de Posição da Data 3">
            <a:extLst>
              <a:ext uri="{FF2B5EF4-FFF2-40B4-BE49-F238E27FC236}">
                <a16:creationId xmlns:a16="http://schemas.microsoft.com/office/drawing/2014/main" id="{70AD9CD2-60E5-40B6-A0D7-FC6130809A86}"/>
              </a:ext>
            </a:extLst>
          </p:cNvPr>
          <p:cNvSpPr>
            <a:spLocks noGrp="1"/>
          </p:cNvSpPr>
          <p:nvPr>
            <p:ph type="dt" sz="half" idx="10"/>
          </p:nvPr>
        </p:nvSpPr>
        <p:spPr/>
        <p:txBody>
          <a:bodyPr/>
          <a:lstStyle/>
          <a:p>
            <a:fld id="{7B81BCB9-A6F3-4E7D-88BF-B40EA005D673}" type="datetimeFigureOut">
              <a:rPr lang="en-GB" smtClean="0"/>
              <a:t>04/12/2021</a:t>
            </a:fld>
            <a:endParaRPr lang="en-GB"/>
          </a:p>
        </p:txBody>
      </p:sp>
      <p:sp>
        <p:nvSpPr>
          <p:cNvPr id="5" name="Marcador de Posição do Rodapé 4">
            <a:extLst>
              <a:ext uri="{FF2B5EF4-FFF2-40B4-BE49-F238E27FC236}">
                <a16:creationId xmlns:a16="http://schemas.microsoft.com/office/drawing/2014/main" id="{DC6AA089-3AB1-4806-BEB8-456EE7B83C3F}"/>
              </a:ext>
            </a:extLst>
          </p:cNvPr>
          <p:cNvSpPr>
            <a:spLocks noGrp="1"/>
          </p:cNvSpPr>
          <p:nvPr>
            <p:ph type="ftr" sz="quarter" idx="11"/>
          </p:nvPr>
        </p:nvSpPr>
        <p:spPr/>
        <p:txBody>
          <a:bodyPr/>
          <a:lstStyle/>
          <a:p>
            <a:endParaRPr lang="en-GB"/>
          </a:p>
        </p:txBody>
      </p:sp>
      <p:sp>
        <p:nvSpPr>
          <p:cNvPr id="6" name="Marcador de Posição do Número do Diapositivo 5">
            <a:extLst>
              <a:ext uri="{FF2B5EF4-FFF2-40B4-BE49-F238E27FC236}">
                <a16:creationId xmlns:a16="http://schemas.microsoft.com/office/drawing/2014/main" id="{1324E333-B8F1-4DCF-9899-615F1F91C9EB}"/>
              </a:ext>
            </a:extLst>
          </p:cNvPr>
          <p:cNvSpPr>
            <a:spLocks noGrp="1"/>
          </p:cNvSpPr>
          <p:nvPr>
            <p:ph type="sldNum" sz="quarter" idx="12"/>
          </p:nvPr>
        </p:nvSpPr>
        <p:spPr/>
        <p:txBody>
          <a:bodyPr/>
          <a:lstStyle/>
          <a:p>
            <a:fld id="{C9D68C99-9107-4CAB-9B5F-F3D691921A5F}" type="slidenum">
              <a:rPr lang="en-GB" smtClean="0"/>
              <a:t>‹nº›</a:t>
            </a:fld>
            <a:endParaRPr lang="en-GB"/>
          </a:p>
        </p:txBody>
      </p:sp>
    </p:spTree>
    <p:extLst>
      <p:ext uri="{BB962C8B-B14F-4D97-AF65-F5344CB8AC3E}">
        <p14:creationId xmlns:p14="http://schemas.microsoft.com/office/powerpoint/2010/main" val="1842493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DF0E9F-CE57-4180-898A-0CEAB953A999}"/>
              </a:ext>
            </a:extLst>
          </p:cNvPr>
          <p:cNvSpPr>
            <a:spLocks noGrp="1"/>
          </p:cNvSpPr>
          <p:nvPr>
            <p:ph type="title"/>
          </p:nvPr>
        </p:nvSpPr>
        <p:spPr/>
        <p:txBody>
          <a:bodyPr/>
          <a:lstStyle/>
          <a:p>
            <a:r>
              <a:rPr lang="pt-PT"/>
              <a:t>Clique para editar o estilo de título do Modelo Global</a:t>
            </a:r>
            <a:endParaRPr lang="en-GB"/>
          </a:p>
        </p:txBody>
      </p:sp>
      <p:sp>
        <p:nvSpPr>
          <p:cNvPr id="3" name="Marcador de Posição de Conteúdo 2">
            <a:extLst>
              <a:ext uri="{FF2B5EF4-FFF2-40B4-BE49-F238E27FC236}">
                <a16:creationId xmlns:a16="http://schemas.microsoft.com/office/drawing/2014/main" id="{C7033E07-28CA-4709-855E-1B861E67FA3D}"/>
              </a:ext>
            </a:extLst>
          </p:cNvPr>
          <p:cNvSpPr>
            <a:spLocks noGrp="1"/>
          </p:cNvSpPr>
          <p:nvPr>
            <p:ph idx="1"/>
          </p:nvPr>
        </p:nvSpPr>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4" name="Marcador de Posição da Data 3">
            <a:extLst>
              <a:ext uri="{FF2B5EF4-FFF2-40B4-BE49-F238E27FC236}">
                <a16:creationId xmlns:a16="http://schemas.microsoft.com/office/drawing/2014/main" id="{4B7957DC-C4CE-45E5-97BE-77D76A773A44}"/>
              </a:ext>
            </a:extLst>
          </p:cNvPr>
          <p:cNvSpPr>
            <a:spLocks noGrp="1"/>
          </p:cNvSpPr>
          <p:nvPr>
            <p:ph type="dt" sz="half" idx="10"/>
          </p:nvPr>
        </p:nvSpPr>
        <p:spPr/>
        <p:txBody>
          <a:bodyPr/>
          <a:lstStyle/>
          <a:p>
            <a:fld id="{7B81BCB9-A6F3-4E7D-88BF-B40EA005D673}" type="datetimeFigureOut">
              <a:rPr lang="en-GB" smtClean="0"/>
              <a:t>04/12/2021</a:t>
            </a:fld>
            <a:endParaRPr lang="en-GB"/>
          </a:p>
        </p:txBody>
      </p:sp>
      <p:sp>
        <p:nvSpPr>
          <p:cNvPr id="5" name="Marcador de Posição do Rodapé 4">
            <a:extLst>
              <a:ext uri="{FF2B5EF4-FFF2-40B4-BE49-F238E27FC236}">
                <a16:creationId xmlns:a16="http://schemas.microsoft.com/office/drawing/2014/main" id="{04108A35-2DB4-4DBB-B876-D527D4FF5C1D}"/>
              </a:ext>
            </a:extLst>
          </p:cNvPr>
          <p:cNvSpPr>
            <a:spLocks noGrp="1"/>
          </p:cNvSpPr>
          <p:nvPr>
            <p:ph type="ftr" sz="quarter" idx="11"/>
          </p:nvPr>
        </p:nvSpPr>
        <p:spPr/>
        <p:txBody>
          <a:bodyPr/>
          <a:lstStyle/>
          <a:p>
            <a:endParaRPr lang="en-GB"/>
          </a:p>
        </p:txBody>
      </p:sp>
      <p:sp>
        <p:nvSpPr>
          <p:cNvPr id="6" name="Marcador de Posição do Número do Diapositivo 5">
            <a:extLst>
              <a:ext uri="{FF2B5EF4-FFF2-40B4-BE49-F238E27FC236}">
                <a16:creationId xmlns:a16="http://schemas.microsoft.com/office/drawing/2014/main" id="{1C2B7812-3407-4316-B772-625BB880F73B}"/>
              </a:ext>
            </a:extLst>
          </p:cNvPr>
          <p:cNvSpPr>
            <a:spLocks noGrp="1"/>
          </p:cNvSpPr>
          <p:nvPr>
            <p:ph type="sldNum" sz="quarter" idx="12"/>
          </p:nvPr>
        </p:nvSpPr>
        <p:spPr/>
        <p:txBody>
          <a:bodyPr/>
          <a:lstStyle/>
          <a:p>
            <a:fld id="{C9D68C99-9107-4CAB-9B5F-F3D691921A5F}" type="slidenum">
              <a:rPr lang="en-GB" smtClean="0"/>
              <a:t>‹nº›</a:t>
            </a:fld>
            <a:endParaRPr lang="en-GB"/>
          </a:p>
        </p:txBody>
      </p:sp>
    </p:spTree>
    <p:extLst>
      <p:ext uri="{BB962C8B-B14F-4D97-AF65-F5344CB8AC3E}">
        <p14:creationId xmlns:p14="http://schemas.microsoft.com/office/powerpoint/2010/main" val="2241589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079304-AA22-4510-ADD7-FC93F1949AE2}"/>
              </a:ext>
            </a:extLst>
          </p:cNvPr>
          <p:cNvSpPr>
            <a:spLocks noGrp="1"/>
          </p:cNvSpPr>
          <p:nvPr>
            <p:ph type="title"/>
          </p:nvPr>
        </p:nvSpPr>
        <p:spPr>
          <a:xfrm>
            <a:off x="831850" y="1709738"/>
            <a:ext cx="10515600" cy="2852737"/>
          </a:xfrm>
        </p:spPr>
        <p:txBody>
          <a:bodyPr anchor="b"/>
          <a:lstStyle>
            <a:lvl1pPr>
              <a:defRPr sz="6000"/>
            </a:lvl1pPr>
          </a:lstStyle>
          <a:p>
            <a:r>
              <a:rPr lang="pt-PT"/>
              <a:t>Clique para editar o estilo de título do Modelo Global</a:t>
            </a:r>
            <a:endParaRPr lang="en-GB"/>
          </a:p>
        </p:txBody>
      </p:sp>
      <p:sp>
        <p:nvSpPr>
          <p:cNvPr id="3" name="Marcador de Posição do Texto 2">
            <a:extLst>
              <a:ext uri="{FF2B5EF4-FFF2-40B4-BE49-F238E27FC236}">
                <a16:creationId xmlns:a16="http://schemas.microsoft.com/office/drawing/2014/main" id="{7F18E7D7-15FE-4C11-9193-CEC1E99659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a:t>Clique para editar os estilos do texto de Modelo Global</a:t>
            </a:r>
          </a:p>
        </p:txBody>
      </p:sp>
      <p:sp>
        <p:nvSpPr>
          <p:cNvPr id="4" name="Marcador de Posição da Data 3">
            <a:extLst>
              <a:ext uri="{FF2B5EF4-FFF2-40B4-BE49-F238E27FC236}">
                <a16:creationId xmlns:a16="http://schemas.microsoft.com/office/drawing/2014/main" id="{A67A896F-6E8B-4726-A62F-87E7F45AA8DD}"/>
              </a:ext>
            </a:extLst>
          </p:cNvPr>
          <p:cNvSpPr>
            <a:spLocks noGrp="1"/>
          </p:cNvSpPr>
          <p:nvPr>
            <p:ph type="dt" sz="half" idx="10"/>
          </p:nvPr>
        </p:nvSpPr>
        <p:spPr/>
        <p:txBody>
          <a:bodyPr/>
          <a:lstStyle/>
          <a:p>
            <a:fld id="{7B81BCB9-A6F3-4E7D-88BF-B40EA005D673}" type="datetimeFigureOut">
              <a:rPr lang="en-GB" smtClean="0"/>
              <a:t>04/12/2021</a:t>
            </a:fld>
            <a:endParaRPr lang="en-GB"/>
          </a:p>
        </p:txBody>
      </p:sp>
      <p:sp>
        <p:nvSpPr>
          <p:cNvPr id="5" name="Marcador de Posição do Rodapé 4">
            <a:extLst>
              <a:ext uri="{FF2B5EF4-FFF2-40B4-BE49-F238E27FC236}">
                <a16:creationId xmlns:a16="http://schemas.microsoft.com/office/drawing/2014/main" id="{9E4A84DD-EC50-44F6-81FE-E8712BDA9756}"/>
              </a:ext>
            </a:extLst>
          </p:cNvPr>
          <p:cNvSpPr>
            <a:spLocks noGrp="1"/>
          </p:cNvSpPr>
          <p:nvPr>
            <p:ph type="ftr" sz="quarter" idx="11"/>
          </p:nvPr>
        </p:nvSpPr>
        <p:spPr/>
        <p:txBody>
          <a:bodyPr/>
          <a:lstStyle/>
          <a:p>
            <a:endParaRPr lang="en-GB"/>
          </a:p>
        </p:txBody>
      </p:sp>
      <p:sp>
        <p:nvSpPr>
          <p:cNvPr id="6" name="Marcador de Posição do Número do Diapositivo 5">
            <a:extLst>
              <a:ext uri="{FF2B5EF4-FFF2-40B4-BE49-F238E27FC236}">
                <a16:creationId xmlns:a16="http://schemas.microsoft.com/office/drawing/2014/main" id="{D53A874D-328A-49AA-99A9-AB4E35567184}"/>
              </a:ext>
            </a:extLst>
          </p:cNvPr>
          <p:cNvSpPr>
            <a:spLocks noGrp="1"/>
          </p:cNvSpPr>
          <p:nvPr>
            <p:ph type="sldNum" sz="quarter" idx="12"/>
          </p:nvPr>
        </p:nvSpPr>
        <p:spPr/>
        <p:txBody>
          <a:bodyPr/>
          <a:lstStyle/>
          <a:p>
            <a:fld id="{C9D68C99-9107-4CAB-9B5F-F3D691921A5F}" type="slidenum">
              <a:rPr lang="en-GB" smtClean="0"/>
              <a:t>‹nº›</a:t>
            </a:fld>
            <a:endParaRPr lang="en-GB"/>
          </a:p>
        </p:txBody>
      </p:sp>
    </p:spTree>
    <p:extLst>
      <p:ext uri="{BB962C8B-B14F-4D97-AF65-F5344CB8AC3E}">
        <p14:creationId xmlns:p14="http://schemas.microsoft.com/office/powerpoint/2010/main" val="1308745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91CEFC-0301-42FF-8143-7B4B5AF708CC}"/>
              </a:ext>
            </a:extLst>
          </p:cNvPr>
          <p:cNvSpPr>
            <a:spLocks noGrp="1"/>
          </p:cNvSpPr>
          <p:nvPr>
            <p:ph type="title"/>
          </p:nvPr>
        </p:nvSpPr>
        <p:spPr/>
        <p:txBody>
          <a:bodyPr/>
          <a:lstStyle/>
          <a:p>
            <a:r>
              <a:rPr lang="pt-PT"/>
              <a:t>Clique para editar o estilo de título do Modelo Global</a:t>
            </a:r>
            <a:endParaRPr lang="en-GB"/>
          </a:p>
        </p:txBody>
      </p:sp>
      <p:sp>
        <p:nvSpPr>
          <p:cNvPr id="3" name="Marcador de Posição de Conteúdo 2">
            <a:extLst>
              <a:ext uri="{FF2B5EF4-FFF2-40B4-BE49-F238E27FC236}">
                <a16:creationId xmlns:a16="http://schemas.microsoft.com/office/drawing/2014/main" id="{356FC4E9-FD4B-4358-9770-AD18226002E5}"/>
              </a:ext>
            </a:extLst>
          </p:cNvPr>
          <p:cNvSpPr>
            <a:spLocks noGrp="1"/>
          </p:cNvSpPr>
          <p:nvPr>
            <p:ph sz="half" idx="1"/>
          </p:nvPr>
        </p:nvSpPr>
        <p:spPr>
          <a:xfrm>
            <a:off x="838200" y="1825625"/>
            <a:ext cx="5181600" cy="435133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4" name="Marcador de Posição de Conteúdo 3">
            <a:extLst>
              <a:ext uri="{FF2B5EF4-FFF2-40B4-BE49-F238E27FC236}">
                <a16:creationId xmlns:a16="http://schemas.microsoft.com/office/drawing/2014/main" id="{1F56CE51-B76C-416F-BF38-4D2C8A5B1D55}"/>
              </a:ext>
            </a:extLst>
          </p:cNvPr>
          <p:cNvSpPr>
            <a:spLocks noGrp="1"/>
          </p:cNvSpPr>
          <p:nvPr>
            <p:ph sz="half" idx="2"/>
          </p:nvPr>
        </p:nvSpPr>
        <p:spPr>
          <a:xfrm>
            <a:off x="6172200" y="1825625"/>
            <a:ext cx="5181600" cy="435133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5" name="Marcador de Posição da Data 4">
            <a:extLst>
              <a:ext uri="{FF2B5EF4-FFF2-40B4-BE49-F238E27FC236}">
                <a16:creationId xmlns:a16="http://schemas.microsoft.com/office/drawing/2014/main" id="{E9899A0F-D0D6-409F-A2D1-CF842051DFEA}"/>
              </a:ext>
            </a:extLst>
          </p:cNvPr>
          <p:cNvSpPr>
            <a:spLocks noGrp="1"/>
          </p:cNvSpPr>
          <p:nvPr>
            <p:ph type="dt" sz="half" idx="10"/>
          </p:nvPr>
        </p:nvSpPr>
        <p:spPr/>
        <p:txBody>
          <a:bodyPr/>
          <a:lstStyle/>
          <a:p>
            <a:fld id="{7B81BCB9-A6F3-4E7D-88BF-B40EA005D673}" type="datetimeFigureOut">
              <a:rPr lang="en-GB" smtClean="0"/>
              <a:t>04/12/2021</a:t>
            </a:fld>
            <a:endParaRPr lang="en-GB"/>
          </a:p>
        </p:txBody>
      </p:sp>
      <p:sp>
        <p:nvSpPr>
          <p:cNvPr id="6" name="Marcador de Posição do Rodapé 5">
            <a:extLst>
              <a:ext uri="{FF2B5EF4-FFF2-40B4-BE49-F238E27FC236}">
                <a16:creationId xmlns:a16="http://schemas.microsoft.com/office/drawing/2014/main" id="{D8B5352A-372C-40FB-95E0-25230ADF0367}"/>
              </a:ext>
            </a:extLst>
          </p:cNvPr>
          <p:cNvSpPr>
            <a:spLocks noGrp="1"/>
          </p:cNvSpPr>
          <p:nvPr>
            <p:ph type="ftr" sz="quarter" idx="11"/>
          </p:nvPr>
        </p:nvSpPr>
        <p:spPr/>
        <p:txBody>
          <a:bodyPr/>
          <a:lstStyle/>
          <a:p>
            <a:endParaRPr lang="en-GB"/>
          </a:p>
        </p:txBody>
      </p:sp>
      <p:sp>
        <p:nvSpPr>
          <p:cNvPr id="7" name="Marcador de Posição do Número do Diapositivo 6">
            <a:extLst>
              <a:ext uri="{FF2B5EF4-FFF2-40B4-BE49-F238E27FC236}">
                <a16:creationId xmlns:a16="http://schemas.microsoft.com/office/drawing/2014/main" id="{E3F01CA9-A258-49C9-8E9D-CCF1147F0834}"/>
              </a:ext>
            </a:extLst>
          </p:cNvPr>
          <p:cNvSpPr>
            <a:spLocks noGrp="1"/>
          </p:cNvSpPr>
          <p:nvPr>
            <p:ph type="sldNum" sz="quarter" idx="12"/>
          </p:nvPr>
        </p:nvSpPr>
        <p:spPr/>
        <p:txBody>
          <a:bodyPr/>
          <a:lstStyle/>
          <a:p>
            <a:fld id="{C9D68C99-9107-4CAB-9B5F-F3D691921A5F}" type="slidenum">
              <a:rPr lang="en-GB" smtClean="0"/>
              <a:t>‹nº›</a:t>
            </a:fld>
            <a:endParaRPr lang="en-GB"/>
          </a:p>
        </p:txBody>
      </p:sp>
    </p:spTree>
    <p:extLst>
      <p:ext uri="{BB962C8B-B14F-4D97-AF65-F5344CB8AC3E}">
        <p14:creationId xmlns:p14="http://schemas.microsoft.com/office/powerpoint/2010/main" val="1134665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C4CAA5-6FCC-47C1-9054-77210AD508A5}"/>
              </a:ext>
            </a:extLst>
          </p:cNvPr>
          <p:cNvSpPr>
            <a:spLocks noGrp="1"/>
          </p:cNvSpPr>
          <p:nvPr>
            <p:ph type="title"/>
          </p:nvPr>
        </p:nvSpPr>
        <p:spPr>
          <a:xfrm>
            <a:off x="839788" y="365125"/>
            <a:ext cx="10515600" cy="1325563"/>
          </a:xfrm>
        </p:spPr>
        <p:txBody>
          <a:bodyPr/>
          <a:lstStyle/>
          <a:p>
            <a:r>
              <a:rPr lang="pt-PT"/>
              <a:t>Clique para editar o estilo de título do Modelo Global</a:t>
            </a:r>
            <a:endParaRPr lang="en-GB"/>
          </a:p>
        </p:txBody>
      </p:sp>
      <p:sp>
        <p:nvSpPr>
          <p:cNvPr id="3" name="Marcador de Posição do Texto 2">
            <a:extLst>
              <a:ext uri="{FF2B5EF4-FFF2-40B4-BE49-F238E27FC236}">
                <a16:creationId xmlns:a16="http://schemas.microsoft.com/office/drawing/2014/main" id="{4A1688BB-90A5-451D-AAD9-9852BDA3E1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4" name="Marcador de Posição de Conteúdo 3">
            <a:extLst>
              <a:ext uri="{FF2B5EF4-FFF2-40B4-BE49-F238E27FC236}">
                <a16:creationId xmlns:a16="http://schemas.microsoft.com/office/drawing/2014/main" id="{FF338F70-469D-4C96-80DA-C40313EE8B0A}"/>
              </a:ext>
            </a:extLst>
          </p:cNvPr>
          <p:cNvSpPr>
            <a:spLocks noGrp="1"/>
          </p:cNvSpPr>
          <p:nvPr>
            <p:ph sz="half" idx="2"/>
          </p:nvPr>
        </p:nvSpPr>
        <p:spPr>
          <a:xfrm>
            <a:off x="839788" y="2505075"/>
            <a:ext cx="5157787" cy="368458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5" name="Marcador de Posição do Texto 4">
            <a:extLst>
              <a:ext uri="{FF2B5EF4-FFF2-40B4-BE49-F238E27FC236}">
                <a16:creationId xmlns:a16="http://schemas.microsoft.com/office/drawing/2014/main" id="{0EF18F24-88A9-41AD-B8CF-7CE880D0A0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6" name="Marcador de Posição de Conteúdo 5">
            <a:extLst>
              <a:ext uri="{FF2B5EF4-FFF2-40B4-BE49-F238E27FC236}">
                <a16:creationId xmlns:a16="http://schemas.microsoft.com/office/drawing/2014/main" id="{4DB4F7FD-3C7E-4FBD-AA04-9F2B18996B34}"/>
              </a:ext>
            </a:extLst>
          </p:cNvPr>
          <p:cNvSpPr>
            <a:spLocks noGrp="1"/>
          </p:cNvSpPr>
          <p:nvPr>
            <p:ph sz="quarter" idx="4"/>
          </p:nvPr>
        </p:nvSpPr>
        <p:spPr>
          <a:xfrm>
            <a:off x="6172200" y="2505075"/>
            <a:ext cx="5183188" cy="368458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7" name="Marcador de Posição da Data 6">
            <a:extLst>
              <a:ext uri="{FF2B5EF4-FFF2-40B4-BE49-F238E27FC236}">
                <a16:creationId xmlns:a16="http://schemas.microsoft.com/office/drawing/2014/main" id="{F5DC85C7-1C46-4E62-BF9A-D5F0906EAA8B}"/>
              </a:ext>
            </a:extLst>
          </p:cNvPr>
          <p:cNvSpPr>
            <a:spLocks noGrp="1"/>
          </p:cNvSpPr>
          <p:nvPr>
            <p:ph type="dt" sz="half" idx="10"/>
          </p:nvPr>
        </p:nvSpPr>
        <p:spPr/>
        <p:txBody>
          <a:bodyPr/>
          <a:lstStyle/>
          <a:p>
            <a:fld id="{7B81BCB9-A6F3-4E7D-88BF-B40EA005D673}" type="datetimeFigureOut">
              <a:rPr lang="en-GB" smtClean="0"/>
              <a:t>04/12/2021</a:t>
            </a:fld>
            <a:endParaRPr lang="en-GB"/>
          </a:p>
        </p:txBody>
      </p:sp>
      <p:sp>
        <p:nvSpPr>
          <p:cNvPr id="8" name="Marcador de Posição do Rodapé 7">
            <a:extLst>
              <a:ext uri="{FF2B5EF4-FFF2-40B4-BE49-F238E27FC236}">
                <a16:creationId xmlns:a16="http://schemas.microsoft.com/office/drawing/2014/main" id="{73208469-FA63-43E0-A94F-A1371220B13C}"/>
              </a:ext>
            </a:extLst>
          </p:cNvPr>
          <p:cNvSpPr>
            <a:spLocks noGrp="1"/>
          </p:cNvSpPr>
          <p:nvPr>
            <p:ph type="ftr" sz="quarter" idx="11"/>
          </p:nvPr>
        </p:nvSpPr>
        <p:spPr/>
        <p:txBody>
          <a:bodyPr/>
          <a:lstStyle/>
          <a:p>
            <a:endParaRPr lang="en-GB"/>
          </a:p>
        </p:txBody>
      </p:sp>
      <p:sp>
        <p:nvSpPr>
          <p:cNvPr id="9" name="Marcador de Posição do Número do Diapositivo 8">
            <a:extLst>
              <a:ext uri="{FF2B5EF4-FFF2-40B4-BE49-F238E27FC236}">
                <a16:creationId xmlns:a16="http://schemas.microsoft.com/office/drawing/2014/main" id="{4680481B-1355-423C-8433-2A36B1AFC6D8}"/>
              </a:ext>
            </a:extLst>
          </p:cNvPr>
          <p:cNvSpPr>
            <a:spLocks noGrp="1"/>
          </p:cNvSpPr>
          <p:nvPr>
            <p:ph type="sldNum" sz="quarter" idx="12"/>
          </p:nvPr>
        </p:nvSpPr>
        <p:spPr/>
        <p:txBody>
          <a:bodyPr/>
          <a:lstStyle/>
          <a:p>
            <a:fld id="{C9D68C99-9107-4CAB-9B5F-F3D691921A5F}" type="slidenum">
              <a:rPr lang="en-GB" smtClean="0"/>
              <a:t>‹nº›</a:t>
            </a:fld>
            <a:endParaRPr lang="en-GB"/>
          </a:p>
        </p:txBody>
      </p:sp>
    </p:spTree>
    <p:extLst>
      <p:ext uri="{BB962C8B-B14F-4D97-AF65-F5344CB8AC3E}">
        <p14:creationId xmlns:p14="http://schemas.microsoft.com/office/powerpoint/2010/main" val="3404302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0D8199-E1DF-4222-95F8-8F0909A082D5}"/>
              </a:ext>
            </a:extLst>
          </p:cNvPr>
          <p:cNvSpPr>
            <a:spLocks noGrp="1"/>
          </p:cNvSpPr>
          <p:nvPr>
            <p:ph type="title"/>
          </p:nvPr>
        </p:nvSpPr>
        <p:spPr/>
        <p:txBody>
          <a:bodyPr/>
          <a:lstStyle/>
          <a:p>
            <a:r>
              <a:rPr lang="pt-PT"/>
              <a:t>Clique para editar o estilo de título do Modelo Global</a:t>
            </a:r>
            <a:endParaRPr lang="en-GB"/>
          </a:p>
        </p:txBody>
      </p:sp>
      <p:sp>
        <p:nvSpPr>
          <p:cNvPr id="3" name="Marcador de Posição da Data 2">
            <a:extLst>
              <a:ext uri="{FF2B5EF4-FFF2-40B4-BE49-F238E27FC236}">
                <a16:creationId xmlns:a16="http://schemas.microsoft.com/office/drawing/2014/main" id="{D1B98E3D-3CC8-41B3-951F-D94AA646A1DF}"/>
              </a:ext>
            </a:extLst>
          </p:cNvPr>
          <p:cNvSpPr>
            <a:spLocks noGrp="1"/>
          </p:cNvSpPr>
          <p:nvPr>
            <p:ph type="dt" sz="half" idx="10"/>
          </p:nvPr>
        </p:nvSpPr>
        <p:spPr/>
        <p:txBody>
          <a:bodyPr/>
          <a:lstStyle/>
          <a:p>
            <a:fld id="{7B81BCB9-A6F3-4E7D-88BF-B40EA005D673}" type="datetimeFigureOut">
              <a:rPr lang="en-GB" smtClean="0"/>
              <a:t>04/12/2021</a:t>
            </a:fld>
            <a:endParaRPr lang="en-GB"/>
          </a:p>
        </p:txBody>
      </p:sp>
      <p:sp>
        <p:nvSpPr>
          <p:cNvPr id="4" name="Marcador de Posição do Rodapé 3">
            <a:extLst>
              <a:ext uri="{FF2B5EF4-FFF2-40B4-BE49-F238E27FC236}">
                <a16:creationId xmlns:a16="http://schemas.microsoft.com/office/drawing/2014/main" id="{6C772518-BDF6-4229-BC4C-5E708587C924}"/>
              </a:ext>
            </a:extLst>
          </p:cNvPr>
          <p:cNvSpPr>
            <a:spLocks noGrp="1"/>
          </p:cNvSpPr>
          <p:nvPr>
            <p:ph type="ftr" sz="quarter" idx="11"/>
          </p:nvPr>
        </p:nvSpPr>
        <p:spPr/>
        <p:txBody>
          <a:bodyPr/>
          <a:lstStyle/>
          <a:p>
            <a:endParaRPr lang="en-GB"/>
          </a:p>
        </p:txBody>
      </p:sp>
      <p:sp>
        <p:nvSpPr>
          <p:cNvPr id="5" name="Marcador de Posição do Número do Diapositivo 4">
            <a:extLst>
              <a:ext uri="{FF2B5EF4-FFF2-40B4-BE49-F238E27FC236}">
                <a16:creationId xmlns:a16="http://schemas.microsoft.com/office/drawing/2014/main" id="{A7323C61-936A-4CB2-9DED-233B9CC51098}"/>
              </a:ext>
            </a:extLst>
          </p:cNvPr>
          <p:cNvSpPr>
            <a:spLocks noGrp="1"/>
          </p:cNvSpPr>
          <p:nvPr>
            <p:ph type="sldNum" sz="quarter" idx="12"/>
          </p:nvPr>
        </p:nvSpPr>
        <p:spPr/>
        <p:txBody>
          <a:bodyPr/>
          <a:lstStyle/>
          <a:p>
            <a:fld id="{C9D68C99-9107-4CAB-9B5F-F3D691921A5F}" type="slidenum">
              <a:rPr lang="en-GB" smtClean="0"/>
              <a:t>‹nº›</a:t>
            </a:fld>
            <a:endParaRPr lang="en-GB"/>
          </a:p>
        </p:txBody>
      </p:sp>
    </p:spTree>
    <p:extLst>
      <p:ext uri="{BB962C8B-B14F-4D97-AF65-F5344CB8AC3E}">
        <p14:creationId xmlns:p14="http://schemas.microsoft.com/office/powerpoint/2010/main" val="10697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a:extLst>
              <a:ext uri="{FF2B5EF4-FFF2-40B4-BE49-F238E27FC236}">
                <a16:creationId xmlns:a16="http://schemas.microsoft.com/office/drawing/2014/main" id="{0EA92069-A539-45D4-BC26-AA7FE9CE64FD}"/>
              </a:ext>
            </a:extLst>
          </p:cNvPr>
          <p:cNvSpPr>
            <a:spLocks noGrp="1"/>
          </p:cNvSpPr>
          <p:nvPr>
            <p:ph type="dt" sz="half" idx="10"/>
          </p:nvPr>
        </p:nvSpPr>
        <p:spPr/>
        <p:txBody>
          <a:bodyPr/>
          <a:lstStyle/>
          <a:p>
            <a:fld id="{7B81BCB9-A6F3-4E7D-88BF-B40EA005D673}" type="datetimeFigureOut">
              <a:rPr lang="en-GB" smtClean="0"/>
              <a:t>04/12/2021</a:t>
            </a:fld>
            <a:endParaRPr lang="en-GB"/>
          </a:p>
        </p:txBody>
      </p:sp>
      <p:sp>
        <p:nvSpPr>
          <p:cNvPr id="3" name="Marcador de Posição do Rodapé 2">
            <a:extLst>
              <a:ext uri="{FF2B5EF4-FFF2-40B4-BE49-F238E27FC236}">
                <a16:creationId xmlns:a16="http://schemas.microsoft.com/office/drawing/2014/main" id="{BD029863-C6E2-491D-93D7-A80D3981C563}"/>
              </a:ext>
            </a:extLst>
          </p:cNvPr>
          <p:cNvSpPr>
            <a:spLocks noGrp="1"/>
          </p:cNvSpPr>
          <p:nvPr>
            <p:ph type="ftr" sz="quarter" idx="11"/>
          </p:nvPr>
        </p:nvSpPr>
        <p:spPr/>
        <p:txBody>
          <a:bodyPr/>
          <a:lstStyle/>
          <a:p>
            <a:endParaRPr lang="en-GB"/>
          </a:p>
        </p:txBody>
      </p:sp>
      <p:sp>
        <p:nvSpPr>
          <p:cNvPr id="4" name="Marcador de Posição do Número do Diapositivo 3">
            <a:extLst>
              <a:ext uri="{FF2B5EF4-FFF2-40B4-BE49-F238E27FC236}">
                <a16:creationId xmlns:a16="http://schemas.microsoft.com/office/drawing/2014/main" id="{BBFE07CA-0084-4C85-93C4-A4224B38FBB4}"/>
              </a:ext>
            </a:extLst>
          </p:cNvPr>
          <p:cNvSpPr>
            <a:spLocks noGrp="1"/>
          </p:cNvSpPr>
          <p:nvPr>
            <p:ph type="sldNum" sz="quarter" idx="12"/>
          </p:nvPr>
        </p:nvSpPr>
        <p:spPr/>
        <p:txBody>
          <a:bodyPr/>
          <a:lstStyle/>
          <a:p>
            <a:fld id="{C9D68C99-9107-4CAB-9B5F-F3D691921A5F}" type="slidenum">
              <a:rPr lang="en-GB" smtClean="0"/>
              <a:t>‹nº›</a:t>
            </a:fld>
            <a:endParaRPr lang="en-GB"/>
          </a:p>
        </p:txBody>
      </p:sp>
    </p:spTree>
    <p:extLst>
      <p:ext uri="{BB962C8B-B14F-4D97-AF65-F5344CB8AC3E}">
        <p14:creationId xmlns:p14="http://schemas.microsoft.com/office/powerpoint/2010/main" val="3333178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58E3CA-B4E6-4AF3-8124-E33EA065614D}"/>
              </a:ext>
            </a:extLst>
          </p:cNvPr>
          <p:cNvSpPr>
            <a:spLocks noGrp="1"/>
          </p:cNvSpPr>
          <p:nvPr>
            <p:ph type="title"/>
          </p:nvPr>
        </p:nvSpPr>
        <p:spPr>
          <a:xfrm>
            <a:off x="839788" y="457200"/>
            <a:ext cx="3932237" cy="1600200"/>
          </a:xfrm>
        </p:spPr>
        <p:txBody>
          <a:bodyPr anchor="b"/>
          <a:lstStyle>
            <a:lvl1pPr>
              <a:defRPr sz="3200"/>
            </a:lvl1pPr>
          </a:lstStyle>
          <a:p>
            <a:r>
              <a:rPr lang="pt-PT"/>
              <a:t>Clique para editar o estilo de título do Modelo Global</a:t>
            </a:r>
            <a:endParaRPr lang="en-GB"/>
          </a:p>
        </p:txBody>
      </p:sp>
      <p:sp>
        <p:nvSpPr>
          <p:cNvPr id="3" name="Marcador de Posição de Conteúdo 2">
            <a:extLst>
              <a:ext uri="{FF2B5EF4-FFF2-40B4-BE49-F238E27FC236}">
                <a16:creationId xmlns:a16="http://schemas.microsoft.com/office/drawing/2014/main" id="{604D2E35-2CE7-4FDD-B517-D78FFE9D1A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4" name="Marcador de Posição do Texto 3">
            <a:extLst>
              <a:ext uri="{FF2B5EF4-FFF2-40B4-BE49-F238E27FC236}">
                <a16:creationId xmlns:a16="http://schemas.microsoft.com/office/drawing/2014/main" id="{8546BDBA-0170-48BF-B265-5C1A3A3D8B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 do texto de Modelo Global</a:t>
            </a:r>
          </a:p>
        </p:txBody>
      </p:sp>
      <p:sp>
        <p:nvSpPr>
          <p:cNvPr id="5" name="Marcador de Posição da Data 4">
            <a:extLst>
              <a:ext uri="{FF2B5EF4-FFF2-40B4-BE49-F238E27FC236}">
                <a16:creationId xmlns:a16="http://schemas.microsoft.com/office/drawing/2014/main" id="{4D21D108-1E1F-4BF0-BEA9-7E7D629CE9D1}"/>
              </a:ext>
            </a:extLst>
          </p:cNvPr>
          <p:cNvSpPr>
            <a:spLocks noGrp="1"/>
          </p:cNvSpPr>
          <p:nvPr>
            <p:ph type="dt" sz="half" idx="10"/>
          </p:nvPr>
        </p:nvSpPr>
        <p:spPr/>
        <p:txBody>
          <a:bodyPr/>
          <a:lstStyle/>
          <a:p>
            <a:fld id="{7B81BCB9-A6F3-4E7D-88BF-B40EA005D673}" type="datetimeFigureOut">
              <a:rPr lang="en-GB" smtClean="0"/>
              <a:t>04/12/2021</a:t>
            </a:fld>
            <a:endParaRPr lang="en-GB"/>
          </a:p>
        </p:txBody>
      </p:sp>
      <p:sp>
        <p:nvSpPr>
          <p:cNvPr id="6" name="Marcador de Posição do Rodapé 5">
            <a:extLst>
              <a:ext uri="{FF2B5EF4-FFF2-40B4-BE49-F238E27FC236}">
                <a16:creationId xmlns:a16="http://schemas.microsoft.com/office/drawing/2014/main" id="{52D820DE-5ECE-429D-82F0-BB963D9424A6}"/>
              </a:ext>
            </a:extLst>
          </p:cNvPr>
          <p:cNvSpPr>
            <a:spLocks noGrp="1"/>
          </p:cNvSpPr>
          <p:nvPr>
            <p:ph type="ftr" sz="quarter" idx="11"/>
          </p:nvPr>
        </p:nvSpPr>
        <p:spPr/>
        <p:txBody>
          <a:bodyPr/>
          <a:lstStyle/>
          <a:p>
            <a:endParaRPr lang="en-GB"/>
          </a:p>
        </p:txBody>
      </p:sp>
      <p:sp>
        <p:nvSpPr>
          <p:cNvPr id="7" name="Marcador de Posição do Número do Diapositivo 6">
            <a:extLst>
              <a:ext uri="{FF2B5EF4-FFF2-40B4-BE49-F238E27FC236}">
                <a16:creationId xmlns:a16="http://schemas.microsoft.com/office/drawing/2014/main" id="{90E51A6D-210A-4C8C-A0A9-A2A698861E99}"/>
              </a:ext>
            </a:extLst>
          </p:cNvPr>
          <p:cNvSpPr>
            <a:spLocks noGrp="1"/>
          </p:cNvSpPr>
          <p:nvPr>
            <p:ph type="sldNum" sz="quarter" idx="12"/>
          </p:nvPr>
        </p:nvSpPr>
        <p:spPr/>
        <p:txBody>
          <a:bodyPr/>
          <a:lstStyle/>
          <a:p>
            <a:fld id="{C9D68C99-9107-4CAB-9B5F-F3D691921A5F}" type="slidenum">
              <a:rPr lang="en-GB" smtClean="0"/>
              <a:t>‹nº›</a:t>
            </a:fld>
            <a:endParaRPr lang="en-GB"/>
          </a:p>
        </p:txBody>
      </p:sp>
    </p:spTree>
    <p:extLst>
      <p:ext uri="{BB962C8B-B14F-4D97-AF65-F5344CB8AC3E}">
        <p14:creationId xmlns:p14="http://schemas.microsoft.com/office/powerpoint/2010/main" val="2360247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30B494-B953-4AFE-A966-465EE5D99BB2}"/>
              </a:ext>
            </a:extLst>
          </p:cNvPr>
          <p:cNvSpPr>
            <a:spLocks noGrp="1"/>
          </p:cNvSpPr>
          <p:nvPr>
            <p:ph type="title"/>
          </p:nvPr>
        </p:nvSpPr>
        <p:spPr>
          <a:xfrm>
            <a:off x="839788" y="457200"/>
            <a:ext cx="3932237" cy="1600200"/>
          </a:xfrm>
        </p:spPr>
        <p:txBody>
          <a:bodyPr anchor="b"/>
          <a:lstStyle>
            <a:lvl1pPr>
              <a:defRPr sz="3200"/>
            </a:lvl1pPr>
          </a:lstStyle>
          <a:p>
            <a:r>
              <a:rPr lang="pt-PT"/>
              <a:t>Clique para editar o estilo de título do Modelo Global</a:t>
            </a:r>
            <a:endParaRPr lang="en-GB"/>
          </a:p>
        </p:txBody>
      </p:sp>
      <p:sp>
        <p:nvSpPr>
          <p:cNvPr id="3" name="Marcador de Posição da Imagem 2">
            <a:extLst>
              <a:ext uri="{FF2B5EF4-FFF2-40B4-BE49-F238E27FC236}">
                <a16:creationId xmlns:a16="http://schemas.microsoft.com/office/drawing/2014/main" id="{2F7C754A-26BA-4FCC-8B0D-C533ACB799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arcador de Posição do Texto 3">
            <a:extLst>
              <a:ext uri="{FF2B5EF4-FFF2-40B4-BE49-F238E27FC236}">
                <a16:creationId xmlns:a16="http://schemas.microsoft.com/office/drawing/2014/main" id="{FDBF619F-C7C6-4C71-B3B7-603D565927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 do texto de Modelo Global</a:t>
            </a:r>
          </a:p>
        </p:txBody>
      </p:sp>
      <p:sp>
        <p:nvSpPr>
          <p:cNvPr id="5" name="Marcador de Posição da Data 4">
            <a:extLst>
              <a:ext uri="{FF2B5EF4-FFF2-40B4-BE49-F238E27FC236}">
                <a16:creationId xmlns:a16="http://schemas.microsoft.com/office/drawing/2014/main" id="{159EAAAB-86B0-4C74-B817-B6C2E29AA8E4}"/>
              </a:ext>
            </a:extLst>
          </p:cNvPr>
          <p:cNvSpPr>
            <a:spLocks noGrp="1"/>
          </p:cNvSpPr>
          <p:nvPr>
            <p:ph type="dt" sz="half" idx="10"/>
          </p:nvPr>
        </p:nvSpPr>
        <p:spPr/>
        <p:txBody>
          <a:bodyPr/>
          <a:lstStyle/>
          <a:p>
            <a:fld id="{7B81BCB9-A6F3-4E7D-88BF-B40EA005D673}" type="datetimeFigureOut">
              <a:rPr lang="en-GB" smtClean="0"/>
              <a:t>04/12/2021</a:t>
            </a:fld>
            <a:endParaRPr lang="en-GB"/>
          </a:p>
        </p:txBody>
      </p:sp>
      <p:sp>
        <p:nvSpPr>
          <p:cNvPr id="6" name="Marcador de Posição do Rodapé 5">
            <a:extLst>
              <a:ext uri="{FF2B5EF4-FFF2-40B4-BE49-F238E27FC236}">
                <a16:creationId xmlns:a16="http://schemas.microsoft.com/office/drawing/2014/main" id="{022222ED-4D40-4796-A3C8-4B3F0ECE1E14}"/>
              </a:ext>
            </a:extLst>
          </p:cNvPr>
          <p:cNvSpPr>
            <a:spLocks noGrp="1"/>
          </p:cNvSpPr>
          <p:nvPr>
            <p:ph type="ftr" sz="quarter" idx="11"/>
          </p:nvPr>
        </p:nvSpPr>
        <p:spPr/>
        <p:txBody>
          <a:bodyPr/>
          <a:lstStyle/>
          <a:p>
            <a:endParaRPr lang="en-GB"/>
          </a:p>
        </p:txBody>
      </p:sp>
      <p:sp>
        <p:nvSpPr>
          <p:cNvPr id="7" name="Marcador de Posição do Número do Diapositivo 6">
            <a:extLst>
              <a:ext uri="{FF2B5EF4-FFF2-40B4-BE49-F238E27FC236}">
                <a16:creationId xmlns:a16="http://schemas.microsoft.com/office/drawing/2014/main" id="{E33CD957-A065-4209-A23C-5D4AEC0BB41A}"/>
              </a:ext>
            </a:extLst>
          </p:cNvPr>
          <p:cNvSpPr>
            <a:spLocks noGrp="1"/>
          </p:cNvSpPr>
          <p:nvPr>
            <p:ph type="sldNum" sz="quarter" idx="12"/>
          </p:nvPr>
        </p:nvSpPr>
        <p:spPr/>
        <p:txBody>
          <a:bodyPr/>
          <a:lstStyle/>
          <a:p>
            <a:fld id="{C9D68C99-9107-4CAB-9B5F-F3D691921A5F}" type="slidenum">
              <a:rPr lang="en-GB" smtClean="0"/>
              <a:t>‹nº›</a:t>
            </a:fld>
            <a:endParaRPr lang="en-GB"/>
          </a:p>
        </p:txBody>
      </p:sp>
    </p:spTree>
    <p:extLst>
      <p:ext uri="{BB962C8B-B14F-4D97-AF65-F5344CB8AC3E}">
        <p14:creationId xmlns:p14="http://schemas.microsoft.com/office/powerpoint/2010/main" val="605586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a:extLst>
              <a:ext uri="{FF2B5EF4-FFF2-40B4-BE49-F238E27FC236}">
                <a16:creationId xmlns:a16="http://schemas.microsoft.com/office/drawing/2014/main" id="{096BE8C8-45A5-4726-90EC-9E7B368CE8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PT"/>
              <a:t>Clique para editar o estilo de título do Modelo Global</a:t>
            </a:r>
            <a:endParaRPr lang="en-GB"/>
          </a:p>
        </p:txBody>
      </p:sp>
      <p:sp>
        <p:nvSpPr>
          <p:cNvPr id="3" name="Marcador de Posição do Texto 2">
            <a:extLst>
              <a:ext uri="{FF2B5EF4-FFF2-40B4-BE49-F238E27FC236}">
                <a16:creationId xmlns:a16="http://schemas.microsoft.com/office/drawing/2014/main" id="{9BA4D59F-F4C7-4BF3-9AF4-DCFC68A1CB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4" name="Marcador de Posição da Data 3">
            <a:extLst>
              <a:ext uri="{FF2B5EF4-FFF2-40B4-BE49-F238E27FC236}">
                <a16:creationId xmlns:a16="http://schemas.microsoft.com/office/drawing/2014/main" id="{DA645C92-39D6-4B41-880C-E0D2A3131E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81BCB9-A6F3-4E7D-88BF-B40EA005D673}" type="datetimeFigureOut">
              <a:rPr lang="en-GB" smtClean="0"/>
              <a:t>04/12/2021</a:t>
            </a:fld>
            <a:endParaRPr lang="en-GB"/>
          </a:p>
        </p:txBody>
      </p:sp>
      <p:sp>
        <p:nvSpPr>
          <p:cNvPr id="5" name="Marcador de Posição do Rodapé 4">
            <a:extLst>
              <a:ext uri="{FF2B5EF4-FFF2-40B4-BE49-F238E27FC236}">
                <a16:creationId xmlns:a16="http://schemas.microsoft.com/office/drawing/2014/main" id="{3880F7DD-3469-4486-86CF-552E051D56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Marcador de Posição do Número do Diapositivo 5">
            <a:extLst>
              <a:ext uri="{FF2B5EF4-FFF2-40B4-BE49-F238E27FC236}">
                <a16:creationId xmlns:a16="http://schemas.microsoft.com/office/drawing/2014/main" id="{EB47237E-4B8C-40FF-A7C1-BB9D899DC3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68C99-9107-4CAB-9B5F-F3D691921A5F}" type="slidenum">
              <a:rPr lang="en-GB" smtClean="0"/>
              <a:t>‹nº›</a:t>
            </a:fld>
            <a:endParaRPr lang="en-GB"/>
          </a:p>
        </p:txBody>
      </p:sp>
    </p:spTree>
    <p:extLst>
      <p:ext uri="{BB962C8B-B14F-4D97-AF65-F5344CB8AC3E}">
        <p14:creationId xmlns:p14="http://schemas.microsoft.com/office/powerpoint/2010/main" val="3270196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a:extLst>
              <a:ext uri="{FF2B5EF4-FFF2-40B4-BE49-F238E27FC236}">
                <a16:creationId xmlns:a16="http://schemas.microsoft.com/office/drawing/2014/main" id="{82FBEA3F-692D-46C4-9ACC-39C3B4EE7BB6}"/>
              </a:ext>
            </a:extLst>
          </p:cNvPr>
          <p:cNvSpPr/>
          <p:nvPr/>
        </p:nvSpPr>
        <p:spPr>
          <a:xfrm>
            <a:off x="786064" y="0"/>
            <a:ext cx="6721641" cy="6858000"/>
          </a:xfrm>
          <a:prstGeom prst="rect">
            <a:avLst/>
          </a:prstGeom>
          <a:solidFill>
            <a:srgbClr val="FFAB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ítulo 1">
            <a:extLst>
              <a:ext uri="{FF2B5EF4-FFF2-40B4-BE49-F238E27FC236}">
                <a16:creationId xmlns:a16="http://schemas.microsoft.com/office/drawing/2014/main" id="{3DCA0830-5BD9-4AE0-B899-C449FB71FE0C}"/>
              </a:ext>
            </a:extLst>
          </p:cNvPr>
          <p:cNvSpPr>
            <a:spLocks noGrp="1"/>
          </p:cNvSpPr>
          <p:nvPr>
            <p:ph type="ctrTitle"/>
          </p:nvPr>
        </p:nvSpPr>
        <p:spPr>
          <a:xfrm>
            <a:off x="1552875" y="1844958"/>
            <a:ext cx="9853061" cy="1319202"/>
          </a:xfrm>
          <a:ln w="28575">
            <a:solidFill>
              <a:srgbClr val="514A4F"/>
            </a:solidFill>
          </a:ln>
        </p:spPr>
        <p:txBody>
          <a:bodyPr lIns="216000" rIns="216000" anchor="ctr" anchorCtr="1">
            <a:normAutofit/>
          </a:bodyPr>
          <a:lstStyle/>
          <a:p>
            <a:pPr algn="just"/>
            <a:r>
              <a:rPr lang="en-GB" sz="4000" i="0" dirty="0">
                <a:solidFill>
                  <a:srgbClr val="514A4F"/>
                </a:solidFill>
                <a:effectLst/>
                <a:latin typeface="Posterama" panose="020B0504020200020000" pitchFamily="34" charset="0"/>
                <a:cs typeface="Posterama" panose="020B0504020200020000" pitchFamily="34" charset="0"/>
              </a:rPr>
              <a:t>Online in-vivo range verification in particle therapy: </a:t>
            </a:r>
            <a:r>
              <a:rPr lang="en-GB" sz="4000" i="0" dirty="0">
                <a:solidFill>
                  <a:srgbClr val="6D636A"/>
                </a:solidFill>
                <a:effectLst/>
                <a:latin typeface="Posterama" panose="020B0504020200020000" pitchFamily="34" charset="0"/>
                <a:cs typeface="Posterama" panose="020B0504020200020000" pitchFamily="34" charset="0"/>
              </a:rPr>
              <a:t>a small introduction</a:t>
            </a:r>
            <a:endParaRPr lang="en-GB" sz="4000" dirty="0">
              <a:solidFill>
                <a:srgbClr val="6D636A"/>
              </a:solidFill>
              <a:latin typeface="Posterama" panose="020B0504020200020000" pitchFamily="34" charset="0"/>
              <a:cs typeface="Posterama" panose="020B0504020200020000" pitchFamily="34" charset="0"/>
            </a:endParaRPr>
          </a:p>
        </p:txBody>
      </p:sp>
      <p:sp>
        <p:nvSpPr>
          <p:cNvPr id="3" name="Subtítulo 2">
            <a:extLst>
              <a:ext uri="{FF2B5EF4-FFF2-40B4-BE49-F238E27FC236}">
                <a16:creationId xmlns:a16="http://schemas.microsoft.com/office/drawing/2014/main" id="{F53D6337-0543-402B-B3C6-B90D871D508A}"/>
              </a:ext>
            </a:extLst>
          </p:cNvPr>
          <p:cNvSpPr>
            <a:spLocks noGrp="1"/>
          </p:cNvSpPr>
          <p:nvPr>
            <p:ph type="subTitle" idx="1"/>
          </p:nvPr>
        </p:nvSpPr>
        <p:spPr>
          <a:xfrm>
            <a:off x="1523999" y="1241457"/>
            <a:ext cx="2608613" cy="541756"/>
          </a:xfrm>
        </p:spPr>
        <p:txBody>
          <a:bodyPr>
            <a:normAutofit/>
          </a:bodyPr>
          <a:lstStyle/>
          <a:p>
            <a:r>
              <a:rPr lang="pt-PT" sz="2800" dirty="0">
                <a:solidFill>
                  <a:srgbClr val="514A4F"/>
                </a:solidFill>
                <a:latin typeface="Corbel Light" panose="020B0303020204020204" pitchFamily="34" charset="0"/>
                <a:ea typeface="Microsoft JhengHei Light" panose="020B0304030504040204" pitchFamily="34" charset="-120"/>
              </a:rPr>
              <a:t>MARIANA BRÁS</a:t>
            </a:r>
            <a:endParaRPr lang="en-GB" sz="2800" dirty="0">
              <a:solidFill>
                <a:srgbClr val="514A4F"/>
              </a:solidFill>
              <a:latin typeface="Corbel Light" panose="020B0303020204020204" pitchFamily="34" charset="0"/>
              <a:ea typeface="Microsoft JhengHei Light" panose="020B0304030504040204" pitchFamily="34" charset="-120"/>
            </a:endParaRPr>
          </a:p>
        </p:txBody>
      </p:sp>
      <p:pic>
        <p:nvPicPr>
          <p:cNvPr id="7" name="Picture 2" descr="LIP - Início">
            <a:extLst>
              <a:ext uri="{FF2B5EF4-FFF2-40B4-BE49-F238E27FC236}">
                <a16:creationId xmlns:a16="http://schemas.microsoft.com/office/drawing/2014/main" id="{CEC6FB17-B625-4915-87FF-2E526B489F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1604" y="5971588"/>
            <a:ext cx="883841" cy="59588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Projectos FCT - FCT Projects">
            <a:extLst>
              <a:ext uri="{FF2B5EF4-FFF2-40B4-BE49-F238E27FC236}">
                <a16:creationId xmlns:a16="http://schemas.microsoft.com/office/drawing/2014/main" id="{A11EE667-3A2B-438D-A1EA-C2DD309242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47396" y="5979885"/>
            <a:ext cx="1821823" cy="55152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Daniel Castro">
            <a:extLst>
              <a:ext uri="{FF2B5EF4-FFF2-40B4-BE49-F238E27FC236}">
                <a16:creationId xmlns:a16="http://schemas.microsoft.com/office/drawing/2014/main" id="{8F65D926-86B8-4B31-B140-33E10E09903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35631" y="5935558"/>
            <a:ext cx="1537496" cy="595857"/>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5119B1AC-B2FF-47DA-9C83-190713528BCD}"/>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r="57921"/>
          <a:stretch/>
        </p:blipFill>
        <p:spPr bwMode="auto">
          <a:xfrm>
            <a:off x="5248699" y="5971588"/>
            <a:ext cx="1838677" cy="515475"/>
          </a:xfrm>
          <a:prstGeom prst="rect">
            <a:avLst/>
          </a:prstGeom>
          <a:noFill/>
          <a:extLst>
            <a:ext uri="{909E8E84-426E-40DD-AFC4-6F175D3DCCD1}">
              <a14:hiddenFill xmlns:a14="http://schemas.microsoft.com/office/drawing/2010/main">
                <a:solidFill>
                  <a:srgbClr val="FFFFFF"/>
                </a:solidFill>
              </a14:hiddenFill>
            </a:ext>
          </a:extLst>
        </p:spPr>
      </p:pic>
      <p:sp>
        <p:nvSpPr>
          <p:cNvPr id="12" name="Subtítulo 2">
            <a:extLst>
              <a:ext uri="{FF2B5EF4-FFF2-40B4-BE49-F238E27FC236}">
                <a16:creationId xmlns:a16="http://schemas.microsoft.com/office/drawing/2014/main" id="{27A0FC1C-F119-46A0-8C9C-1A359F9E7E1F}"/>
              </a:ext>
            </a:extLst>
          </p:cNvPr>
          <p:cNvSpPr txBox="1">
            <a:spLocks/>
          </p:cNvSpPr>
          <p:nvPr/>
        </p:nvSpPr>
        <p:spPr>
          <a:xfrm>
            <a:off x="1317869" y="5274300"/>
            <a:ext cx="6189836" cy="42981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spcBef>
                <a:spcPts val="0"/>
              </a:spcBef>
            </a:pPr>
            <a:r>
              <a:rPr lang="en-US" sz="2000" dirty="0">
                <a:solidFill>
                  <a:srgbClr val="514A4F"/>
                </a:solidFill>
                <a:latin typeface="Corbel Light" panose="020B0303020204020204" pitchFamily="34" charset="0"/>
                <a:ea typeface="Microsoft JhengHei Light" panose="020B0304030504040204" pitchFamily="34" charset="-120"/>
              </a:rPr>
              <a:t>Supervision: </a:t>
            </a:r>
            <a:r>
              <a:rPr lang="en-US" sz="2000" b="1" dirty="0">
                <a:solidFill>
                  <a:srgbClr val="514A4F"/>
                </a:solidFill>
                <a:latin typeface="Corbel Light" panose="020B0303020204020204" pitchFamily="34" charset="0"/>
                <a:ea typeface="Microsoft JhengHei Light" panose="020B0304030504040204" pitchFamily="34" charset="-120"/>
              </a:rPr>
              <a:t>Prof. Dr. João Seco;</a:t>
            </a:r>
            <a:r>
              <a:rPr lang="en-US" sz="2000" dirty="0">
                <a:solidFill>
                  <a:srgbClr val="514A4F"/>
                </a:solidFill>
                <a:latin typeface="Corbel Light" panose="020B0303020204020204" pitchFamily="34" charset="0"/>
                <a:ea typeface="Microsoft JhengHei Light" panose="020B0304030504040204" pitchFamily="34" charset="-120"/>
              </a:rPr>
              <a:t> </a:t>
            </a:r>
            <a:r>
              <a:rPr lang="en-US" sz="2000" b="1" dirty="0">
                <a:solidFill>
                  <a:srgbClr val="514A4F"/>
                </a:solidFill>
                <a:latin typeface="Corbel Light" panose="020B0303020204020204" pitchFamily="34" charset="0"/>
                <a:ea typeface="Microsoft JhengHei Light" panose="020B0304030504040204" pitchFamily="34" charset="-120"/>
              </a:rPr>
              <a:t>Prof. Dr. </a:t>
            </a:r>
            <a:r>
              <a:rPr lang="en-US" sz="2000" b="1" dirty="0" err="1">
                <a:solidFill>
                  <a:srgbClr val="514A4F"/>
                </a:solidFill>
                <a:latin typeface="Corbel Light" panose="020B0303020204020204" pitchFamily="34" charset="0"/>
                <a:ea typeface="Microsoft JhengHei Light" panose="020B0304030504040204" pitchFamily="34" charset="-120"/>
              </a:rPr>
              <a:t>Patrícia</a:t>
            </a:r>
            <a:r>
              <a:rPr lang="en-US" sz="2000" b="1" dirty="0">
                <a:solidFill>
                  <a:srgbClr val="514A4F"/>
                </a:solidFill>
                <a:latin typeface="Corbel Light" panose="020B0303020204020204" pitchFamily="34" charset="0"/>
                <a:ea typeface="Microsoft JhengHei Light" panose="020B0304030504040204" pitchFamily="34" charset="-120"/>
              </a:rPr>
              <a:t> Gonçalves </a:t>
            </a:r>
          </a:p>
        </p:txBody>
      </p:sp>
      <p:sp>
        <p:nvSpPr>
          <p:cNvPr id="11" name="Subtítulo 2">
            <a:extLst>
              <a:ext uri="{FF2B5EF4-FFF2-40B4-BE49-F238E27FC236}">
                <a16:creationId xmlns:a16="http://schemas.microsoft.com/office/drawing/2014/main" id="{23C42C14-B46F-4CFB-A16D-5037ED1E29E5}"/>
              </a:ext>
            </a:extLst>
          </p:cNvPr>
          <p:cNvSpPr txBox="1">
            <a:spLocks/>
          </p:cNvSpPr>
          <p:nvPr/>
        </p:nvSpPr>
        <p:spPr>
          <a:xfrm>
            <a:off x="5735782" y="3275967"/>
            <a:ext cx="5816929" cy="541756"/>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000" dirty="0">
                <a:solidFill>
                  <a:srgbClr val="514A4F"/>
                </a:solidFill>
                <a:latin typeface="Corbel Light" panose="020B0303020204020204" pitchFamily="34" charset="0"/>
                <a:ea typeface="Microsoft JhengHei Light" panose="020B0304030504040204" pitchFamily="34" charset="-120"/>
              </a:rPr>
              <a:t>LIP Mini-school on charged particle therapy applications</a:t>
            </a:r>
          </a:p>
        </p:txBody>
      </p:sp>
    </p:spTree>
    <p:extLst>
      <p:ext uri="{BB962C8B-B14F-4D97-AF65-F5344CB8AC3E}">
        <p14:creationId xmlns:p14="http://schemas.microsoft.com/office/powerpoint/2010/main" val="551851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tângulo 36">
            <a:extLst>
              <a:ext uri="{FF2B5EF4-FFF2-40B4-BE49-F238E27FC236}">
                <a16:creationId xmlns:a16="http://schemas.microsoft.com/office/drawing/2014/main" id="{CB2D152A-BD9F-4BBE-8A28-32E61555888B}"/>
              </a:ext>
            </a:extLst>
          </p:cNvPr>
          <p:cNvSpPr/>
          <p:nvPr/>
        </p:nvSpPr>
        <p:spPr>
          <a:xfrm>
            <a:off x="3794760" y="2453640"/>
            <a:ext cx="5410200" cy="624840"/>
          </a:xfrm>
          <a:prstGeom prst="rect">
            <a:avLst/>
          </a:prstGeom>
          <a:solidFill>
            <a:srgbClr val="FFC8A3"/>
          </a:solidFill>
          <a:ln>
            <a:solidFill>
              <a:srgbClr val="FFC8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CaixaDeTexto 30">
            <a:extLst>
              <a:ext uri="{FF2B5EF4-FFF2-40B4-BE49-F238E27FC236}">
                <a16:creationId xmlns:a16="http://schemas.microsoft.com/office/drawing/2014/main" id="{838B9D94-42EA-4CAB-88C9-89778FCF9458}"/>
              </a:ext>
            </a:extLst>
          </p:cNvPr>
          <p:cNvSpPr txBox="1"/>
          <p:nvPr/>
        </p:nvSpPr>
        <p:spPr>
          <a:xfrm>
            <a:off x="479392" y="2313823"/>
            <a:ext cx="11216640" cy="2230354"/>
          </a:xfrm>
          <a:prstGeom prst="rect">
            <a:avLst/>
          </a:prstGeom>
          <a:noFill/>
        </p:spPr>
        <p:txBody>
          <a:bodyPr wrap="square" rtlCol="0">
            <a:spAutoFit/>
          </a:bodyPr>
          <a:lstStyle/>
          <a:p>
            <a:pPr algn="ctr">
              <a:lnSpc>
                <a:spcPct val="150000"/>
              </a:lnSpc>
            </a:pPr>
            <a:r>
              <a:rPr lang="en-US" sz="3200" dirty="0">
                <a:latin typeface="Posterama" panose="020B0504020200020000" pitchFamily="34" charset="0"/>
                <a:cs typeface="Posterama" panose="020B0504020200020000" pitchFamily="34" charset="0"/>
              </a:rPr>
              <a:t>Establish the </a:t>
            </a:r>
            <a:r>
              <a:rPr lang="en-US" sz="3200" b="1" dirty="0">
                <a:latin typeface="Posterama" panose="020B0504020200020000" pitchFamily="34" charset="0"/>
                <a:cs typeface="Posterama" panose="020B0504020200020000" pitchFamily="34" charset="0"/>
              </a:rPr>
              <a:t>minimum needed precision </a:t>
            </a:r>
            <a:r>
              <a:rPr lang="en-US" sz="3200" dirty="0">
                <a:latin typeface="Posterama" panose="020B0504020200020000" pitchFamily="34" charset="0"/>
                <a:cs typeface="Posterama" panose="020B0504020200020000" pitchFamily="34" charset="0"/>
              </a:rPr>
              <a:t>of range measuring devices that yield a </a:t>
            </a:r>
            <a:r>
              <a:rPr lang="en-US" sz="3200" b="1" dirty="0">
                <a:latin typeface="Posterama" panose="020B0504020200020000" pitchFamily="34" charset="0"/>
                <a:cs typeface="Posterama" panose="020B0504020200020000" pitchFamily="34" charset="0"/>
              </a:rPr>
              <a:t>clinically acceptable </a:t>
            </a:r>
            <a:r>
              <a:rPr lang="en-US" sz="3200" dirty="0">
                <a:latin typeface="Posterama" panose="020B0504020200020000" pitchFamily="34" charset="0"/>
                <a:cs typeface="Posterama" panose="020B0504020200020000" pitchFamily="34" charset="0"/>
              </a:rPr>
              <a:t>and </a:t>
            </a:r>
            <a:r>
              <a:rPr lang="en-US" sz="3200" b="1" dirty="0">
                <a:latin typeface="Posterama" panose="020B0504020200020000" pitchFamily="34" charset="0"/>
                <a:cs typeface="Posterama" panose="020B0504020200020000" pitchFamily="34" charset="0"/>
              </a:rPr>
              <a:t>robust treatment plan</a:t>
            </a:r>
          </a:p>
        </p:txBody>
      </p:sp>
      <p:sp>
        <p:nvSpPr>
          <p:cNvPr id="8" name="Retângulo 7">
            <a:extLst>
              <a:ext uri="{FF2B5EF4-FFF2-40B4-BE49-F238E27FC236}">
                <a16:creationId xmlns:a16="http://schemas.microsoft.com/office/drawing/2014/main" id="{A0EA326A-CA26-4A6F-B769-66F210E0F042}"/>
              </a:ext>
            </a:extLst>
          </p:cNvPr>
          <p:cNvSpPr/>
          <p:nvPr/>
        </p:nvSpPr>
        <p:spPr>
          <a:xfrm>
            <a:off x="206944" y="223520"/>
            <a:ext cx="11761536" cy="6410960"/>
          </a:xfrm>
          <a:prstGeom prst="rect">
            <a:avLst/>
          </a:prstGeom>
          <a:noFill/>
          <a:ln w="76200">
            <a:solidFill>
              <a:srgbClr val="FFAB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04829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ângulo 7">
            <a:extLst>
              <a:ext uri="{FF2B5EF4-FFF2-40B4-BE49-F238E27FC236}">
                <a16:creationId xmlns:a16="http://schemas.microsoft.com/office/drawing/2014/main" id="{A0EA326A-CA26-4A6F-B769-66F210E0F042}"/>
              </a:ext>
            </a:extLst>
          </p:cNvPr>
          <p:cNvSpPr/>
          <p:nvPr/>
        </p:nvSpPr>
        <p:spPr>
          <a:xfrm>
            <a:off x="206944" y="223520"/>
            <a:ext cx="11761536" cy="6410960"/>
          </a:xfrm>
          <a:prstGeom prst="rect">
            <a:avLst/>
          </a:prstGeom>
          <a:noFill/>
          <a:ln w="76200">
            <a:solidFill>
              <a:srgbClr val="FFAB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6" name="Conexão reta 15">
            <a:extLst>
              <a:ext uri="{FF2B5EF4-FFF2-40B4-BE49-F238E27FC236}">
                <a16:creationId xmlns:a16="http://schemas.microsoft.com/office/drawing/2014/main" id="{6C8E1844-8CDA-4537-BF0E-8332C9C1225F}"/>
              </a:ext>
            </a:extLst>
          </p:cNvPr>
          <p:cNvCxnSpPr>
            <a:cxnSpLocks/>
          </p:cNvCxnSpPr>
          <p:nvPr/>
        </p:nvCxnSpPr>
        <p:spPr>
          <a:xfrm>
            <a:off x="1635454" y="3396089"/>
            <a:ext cx="8189573" cy="0"/>
          </a:xfrm>
          <a:prstGeom prst="line">
            <a:avLst/>
          </a:prstGeom>
          <a:ln w="76200">
            <a:solidFill>
              <a:srgbClr val="FFAB73"/>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FD84B969-6786-44FB-92FE-A7C90BBCC740}"/>
              </a:ext>
            </a:extLst>
          </p:cNvPr>
          <p:cNvSpPr/>
          <p:nvPr/>
        </p:nvSpPr>
        <p:spPr>
          <a:xfrm>
            <a:off x="2392680" y="3220829"/>
            <a:ext cx="350520" cy="350520"/>
          </a:xfrm>
          <a:prstGeom prst="ellipse">
            <a:avLst/>
          </a:prstGeom>
          <a:solidFill>
            <a:srgbClr val="FFAB73"/>
          </a:solidFill>
          <a:ln>
            <a:solidFill>
              <a:srgbClr val="FFAB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F6F0A1A0-89D7-43F9-8AB4-E443F0F9A3C7}"/>
              </a:ext>
            </a:extLst>
          </p:cNvPr>
          <p:cNvSpPr/>
          <p:nvPr/>
        </p:nvSpPr>
        <p:spPr>
          <a:xfrm>
            <a:off x="4270770" y="3210669"/>
            <a:ext cx="350520" cy="350520"/>
          </a:xfrm>
          <a:prstGeom prst="ellipse">
            <a:avLst/>
          </a:prstGeom>
          <a:solidFill>
            <a:srgbClr val="FFAB73"/>
          </a:solidFill>
          <a:ln>
            <a:solidFill>
              <a:srgbClr val="FFAB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4F5C253E-B66A-436E-B654-A25642A60672}"/>
              </a:ext>
            </a:extLst>
          </p:cNvPr>
          <p:cNvSpPr/>
          <p:nvPr/>
        </p:nvSpPr>
        <p:spPr>
          <a:xfrm>
            <a:off x="6096000" y="3210669"/>
            <a:ext cx="350520" cy="350520"/>
          </a:xfrm>
          <a:prstGeom prst="ellipse">
            <a:avLst/>
          </a:prstGeom>
          <a:solidFill>
            <a:srgbClr val="FFAB73"/>
          </a:solidFill>
          <a:ln>
            <a:solidFill>
              <a:srgbClr val="FFAB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BB8AFE67-7BFF-4EC2-95C0-053E6E5186CC}"/>
              </a:ext>
            </a:extLst>
          </p:cNvPr>
          <p:cNvSpPr/>
          <p:nvPr/>
        </p:nvSpPr>
        <p:spPr>
          <a:xfrm>
            <a:off x="8349836" y="3220829"/>
            <a:ext cx="350520" cy="350520"/>
          </a:xfrm>
          <a:prstGeom prst="ellipse">
            <a:avLst/>
          </a:prstGeom>
          <a:solidFill>
            <a:srgbClr val="FFAB73"/>
          </a:solidFill>
          <a:ln>
            <a:solidFill>
              <a:srgbClr val="FFAB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3" name="Agrupar 22">
            <a:extLst>
              <a:ext uri="{FF2B5EF4-FFF2-40B4-BE49-F238E27FC236}">
                <a16:creationId xmlns:a16="http://schemas.microsoft.com/office/drawing/2014/main" id="{3C42D3B5-FA32-48EB-AD40-1EFD10C04128}"/>
              </a:ext>
            </a:extLst>
          </p:cNvPr>
          <p:cNvGrpSpPr/>
          <p:nvPr/>
        </p:nvGrpSpPr>
        <p:grpSpPr>
          <a:xfrm>
            <a:off x="1173480" y="1574277"/>
            <a:ext cx="2773680" cy="1434463"/>
            <a:chOff x="1188720" y="1581788"/>
            <a:chExt cx="2773680" cy="1434463"/>
          </a:xfrm>
        </p:grpSpPr>
        <p:sp>
          <p:nvSpPr>
            <p:cNvPr id="22" name="Seta: Pentágono 21">
              <a:extLst>
                <a:ext uri="{FF2B5EF4-FFF2-40B4-BE49-F238E27FC236}">
                  <a16:creationId xmlns:a16="http://schemas.microsoft.com/office/drawing/2014/main" id="{D3438216-E39C-4E12-86D8-28323234995C}"/>
                </a:ext>
              </a:extLst>
            </p:cNvPr>
            <p:cNvSpPr/>
            <p:nvPr/>
          </p:nvSpPr>
          <p:spPr>
            <a:xfrm rot="5400000">
              <a:off x="2213609" y="2269160"/>
              <a:ext cx="723901" cy="770282"/>
            </a:xfrm>
            <a:prstGeom prst="homePlate">
              <a:avLst>
                <a:gd name="adj" fmla="val 73237"/>
              </a:avLst>
            </a:prstGeom>
            <a:solidFill>
              <a:srgbClr val="FFAB73"/>
            </a:solidFill>
            <a:ln>
              <a:solidFill>
                <a:srgbClr val="FFAB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tângulo: Cantos Arredondados 20">
              <a:extLst>
                <a:ext uri="{FF2B5EF4-FFF2-40B4-BE49-F238E27FC236}">
                  <a16:creationId xmlns:a16="http://schemas.microsoft.com/office/drawing/2014/main" id="{44D0B089-9388-4F37-94FF-A28231000F98}"/>
                </a:ext>
              </a:extLst>
            </p:cNvPr>
            <p:cNvSpPr/>
            <p:nvPr/>
          </p:nvSpPr>
          <p:spPr>
            <a:xfrm>
              <a:off x="1188720" y="1581788"/>
              <a:ext cx="2773680" cy="1146174"/>
            </a:xfrm>
            <a:prstGeom prst="roundRect">
              <a:avLst>
                <a:gd name="adj" fmla="val 35393"/>
              </a:avLst>
            </a:prstGeom>
            <a:solidFill>
              <a:srgbClr val="FFAB73"/>
            </a:solidFill>
            <a:ln>
              <a:solidFill>
                <a:srgbClr val="FFAB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latin typeface="Posterama" panose="020B0504020200020000" pitchFamily="34" charset="0"/>
                  <a:cs typeface="Posterama" panose="020B0504020200020000" pitchFamily="34" charset="0"/>
                </a:rPr>
                <a:t>Getting </a:t>
              </a:r>
              <a:r>
                <a:rPr lang="en-US" sz="2200" b="1" dirty="0">
                  <a:solidFill>
                    <a:schemeClr val="tx1"/>
                  </a:solidFill>
                  <a:latin typeface="Posterama" panose="020B0504020200020000" pitchFamily="34" charset="0"/>
                  <a:cs typeface="Posterama" panose="020B0504020200020000" pitchFamily="34" charset="0"/>
                </a:rPr>
                <a:t>know-how</a:t>
              </a:r>
              <a:r>
                <a:rPr lang="en-US" sz="2200" dirty="0">
                  <a:solidFill>
                    <a:schemeClr val="tx1"/>
                  </a:solidFill>
                  <a:latin typeface="Posterama" panose="020B0504020200020000" pitchFamily="34" charset="0"/>
                  <a:cs typeface="Posterama" panose="020B0504020200020000" pitchFamily="34" charset="0"/>
                </a:rPr>
                <a:t> in the field</a:t>
              </a:r>
            </a:p>
          </p:txBody>
        </p:sp>
      </p:grpSp>
      <p:grpSp>
        <p:nvGrpSpPr>
          <p:cNvPr id="30" name="Agrupar 29">
            <a:extLst>
              <a:ext uri="{FF2B5EF4-FFF2-40B4-BE49-F238E27FC236}">
                <a16:creationId xmlns:a16="http://schemas.microsoft.com/office/drawing/2014/main" id="{D3B9DFCC-37BB-4110-A13E-2771EDBD682C}"/>
              </a:ext>
            </a:extLst>
          </p:cNvPr>
          <p:cNvGrpSpPr/>
          <p:nvPr/>
        </p:nvGrpSpPr>
        <p:grpSpPr>
          <a:xfrm>
            <a:off x="2855520" y="3852027"/>
            <a:ext cx="3181019" cy="2100048"/>
            <a:chOff x="3052141" y="3912239"/>
            <a:chExt cx="3181019" cy="2100048"/>
          </a:xfrm>
        </p:grpSpPr>
        <p:grpSp>
          <p:nvGrpSpPr>
            <p:cNvPr id="25" name="Agrupar 24">
              <a:extLst>
                <a:ext uri="{FF2B5EF4-FFF2-40B4-BE49-F238E27FC236}">
                  <a16:creationId xmlns:a16="http://schemas.microsoft.com/office/drawing/2014/main" id="{7B89E0C6-2EF2-42B8-96CC-D2AC2A765134}"/>
                </a:ext>
              </a:extLst>
            </p:cNvPr>
            <p:cNvGrpSpPr/>
            <p:nvPr/>
          </p:nvGrpSpPr>
          <p:grpSpPr>
            <a:xfrm rot="10800000">
              <a:off x="3059190" y="3912239"/>
              <a:ext cx="3173970" cy="2100048"/>
              <a:chOff x="788430" y="916203"/>
              <a:chExt cx="3173970" cy="2100048"/>
            </a:xfrm>
          </p:grpSpPr>
          <p:sp>
            <p:nvSpPr>
              <p:cNvPr id="26" name="Retângulo: Cantos Arredondados 25">
                <a:extLst>
                  <a:ext uri="{FF2B5EF4-FFF2-40B4-BE49-F238E27FC236}">
                    <a16:creationId xmlns:a16="http://schemas.microsoft.com/office/drawing/2014/main" id="{7A7E813B-A613-4FBD-A0C5-78EEA2AE8BD5}"/>
                  </a:ext>
                </a:extLst>
              </p:cNvPr>
              <p:cNvSpPr/>
              <p:nvPr/>
            </p:nvSpPr>
            <p:spPr>
              <a:xfrm>
                <a:off x="788430" y="916203"/>
                <a:ext cx="3173970" cy="1811761"/>
              </a:xfrm>
              <a:prstGeom prst="roundRect">
                <a:avLst>
                  <a:gd name="adj" fmla="val 35393"/>
                </a:avLst>
              </a:prstGeom>
              <a:solidFill>
                <a:srgbClr val="FFAB73"/>
              </a:solidFill>
              <a:ln>
                <a:solidFill>
                  <a:srgbClr val="FFAB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Seta: Pentágono 26">
                <a:extLst>
                  <a:ext uri="{FF2B5EF4-FFF2-40B4-BE49-F238E27FC236}">
                    <a16:creationId xmlns:a16="http://schemas.microsoft.com/office/drawing/2014/main" id="{A6285113-5515-4D8D-B4BF-6D6E56A5FDF1}"/>
                  </a:ext>
                </a:extLst>
              </p:cNvPr>
              <p:cNvSpPr/>
              <p:nvPr/>
            </p:nvSpPr>
            <p:spPr>
              <a:xfrm rot="5400000">
                <a:off x="2015489" y="2269160"/>
                <a:ext cx="723901" cy="770282"/>
              </a:xfrm>
              <a:prstGeom prst="homePlate">
                <a:avLst>
                  <a:gd name="adj" fmla="val 73237"/>
                </a:avLst>
              </a:prstGeom>
              <a:solidFill>
                <a:srgbClr val="FFAB73"/>
              </a:solidFill>
              <a:ln>
                <a:solidFill>
                  <a:srgbClr val="FFAB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9" name="CaixaDeTexto 28">
              <a:extLst>
                <a:ext uri="{FF2B5EF4-FFF2-40B4-BE49-F238E27FC236}">
                  <a16:creationId xmlns:a16="http://schemas.microsoft.com/office/drawing/2014/main" id="{4A28F090-94BD-43D6-B890-C53AA5881CC7}"/>
                </a:ext>
              </a:extLst>
            </p:cNvPr>
            <p:cNvSpPr txBox="1"/>
            <p:nvPr/>
          </p:nvSpPr>
          <p:spPr>
            <a:xfrm>
              <a:off x="3052141" y="4424471"/>
              <a:ext cx="3173971" cy="1446550"/>
            </a:xfrm>
            <a:prstGeom prst="rect">
              <a:avLst/>
            </a:prstGeom>
            <a:noFill/>
          </p:spPr>
          <p:txBody>
            <a:bodyPr wrap="square" rtlCol="0">
              <a:spAutoFit/>
            </a:bodyPr>
            <a:lstStyle/>
            <a:p>
              <a:pPr algn="ctr"/>
              <a:r>
                <a:rPr lang="en-US" sz="2200" dirty="0">
                  <a:latin typeface="Posterama" panose="020B0504020200020000" pitchFamily="34" charset="0"/>
                  <a:cs typeface="Posterama" panose="020B0504020200020000" pitchFamily="34" charset="0"/>
                </a:rPr>
                <a:t>Treatment planning evaluations assessing the </a:t>
              </a:r>
              <a:r>
                <a:rPr lang="en-US" sz="2200" b="1" dirty="0">
                  <a:latin typeface="Posterama" panose="020B0504020200020000" pitchFamily="34" charset="0"/>
                  <a:cs typeface="Posterama" panose="020B0504020200020000" pitchFamily="34" charset="0"/>
                </a:rPr>
                <a:t>impact of range shifts</a:t>
              </a:r>
            </a:p>
          </p:txBody>
        </p:sp>
      </p:grpSp>
      <p:grpSp>
        <p:nvGrpSpPr>
          <p:cNvPr id="36" name="Agrupar 35">
            <a:extLst>
              <a:ext uri="{FF2B5EF4-FFF2-40B4-BE49-F238E27FC236}">
                <a16:creationId xmlns:a16="http://schemas.microsoft.com/office/drawing/2014/main" id="{40557778-5CF4-4992-AC72-453A18886043}"/>
              </a:ext>
            </a:extLst>
          </p:cNvPr>
          <p:cNvGrpSpPr/>
          <p:nvPr/>
        </p:nvGrpSpPr>
        <p:grpSpPr>
          <a:xfrm>
            <a:off x="4700334" y="1109013"/>
            <a:ext cx="3011106" cy="1958783"/>
            <a:chOff x="4913694" y="1520493"/>
            <a:chExt cx="3011106" cy="1958783"/>
          </a:xfrm>
        </p:grpSpPr>
        <p:grpSp>
          <p:nvGrpSpPr>
            <p:cNvPr id="32" name="Agrupar 31">
              <a:extLst>
                <a:ext uri="{FF2B5EF4-FFF2-40B4-BE49-F238E27FC236}">
                  <a16:creationId xmlns:a16="http://schemas.microsoft.com/office/drawing/2014/main" id="{96602D26-FA89-41B3-A908-22F2293519B6}"/>
                </a:ext>
              </a:extLst>
            </p:cNvPr>
            <p:cNvGrpSpPr/>
            <p:nvPr/>
          </p:nvGrpSpPr>
          <p:grpSpPr>
            <a:xfrm>
              <a:off x="4913694" y="1520493"/>
              <a:ext cx="3011106" cy="1958783"/>
              <a:chOff x="1188720" y="1057468"/>
              <a:chExt cx="2875559" cy="1958783"/>
            </a:xfrm>
          </p:grpSpPr>
          <p:sp>
            <p:nvSpPr>
              <p:cNvPr id="33" name="Seta: Pentágono 32">
                <a:extLst>
                  <a:ext uri="{FF2B5EF4-FFF2-40B4-BE49-F238E27FC236}">
                    <a16:creationId xmlns:a16="http://schemas.microsoft.com/office/drawing/2014/main" id="{9CDBDD10-DBEF-4010-B403-249062A521A1}"/>
                  </a:ext>
                </a:extLst>
              </p:cNvPr>
              <p:cNvSpPr/>
              <p:nvPr/>
            </p:nvSpPr>
            <p:spPr>
              <a:xfrm rot="5400000">
                <a:off x="2300933" y="2269160"/>
                <a:ext cx="723901" cy="770282"/>
              </a:xfrm>
              <a:prstGeom prst="homePlate">
                <a:avLst>
                  <a:gd name="adj" fmla="val 73237"/>
                </a:avLst>
              </a:prstGeom>
              <a:solidFill>
                <a:srgbClr val="FFAB73"/>
              </a:solidFill>
              <a:ln>
                <a:solidFill>
                  <a:srgbClr val="FFAB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tângulo: Cantos Arredondados 33">
                <a:extLst>
                  <a:ext uri="{FF2B5EF4-FFF2-40B4-BE49-F238E27FC236}">
                    <a16:creationId xmlns:a16="http://schemas.microsoft.com/office/drawing/2014/main" id="{C543C561-9361-4391-BBF5-C2E283EB63B1}"/>
                  </a:ext>
                </a:extLst>
              </p:cNvPr>
              <p:cNvSpPr/>
              <p:nvPr/>
            </p:nvSpPr>
            <p:spPr>
              <a:xfrm>
                <a:off x="1188720" y="1057468"/>
                <a:ext cx="2875559" cy="1670493"/>
              </a:xfrm>
              <a:prstGeom prst="roundRect">
                <a:avLst>
                  <a:gd name="adj" fmla="val 35393"/>
                </a:avLst>
              </a:prstGeom>
              <a:solidFill>
                <a:srgbClr val="FFAB73"/>
              </a:solidFill>
              <a:ln>
                <a:solidFill>
                  <a:srgbClr val="FFAB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dirty="0">
                  <a:solidFill>
                    <a:schemeClr val="tx1"/>
                  </a:solidFill>
                  <a:latin typeface="Posterama" panose="020B0504020200020000" pitchFamily="34" charset="0"/>
                  <a:cs typeface="Posterama" panose="020B0504020200020000" pitchFamily="34" charset="0"/>
                </a:endParaRPr>
              </a:p>
            </p:txBody>
          </p:sp>
        </p:grpSp>
        <p:sp>
          <p:nvSpPr>
            <p:cNvPr id="35" name="CaixaDeTexto 34">
              <a:extLst>
                <a:ext uri="{FF2B5EF4-FFF2-40B4-BE49-F238E27FC236}">
                  <a16:creationId xmlns:a16="http://schemas.microsoft.com/office/drawing/2014/main" id="{557F1827-FD4C-4CFA-9E87-417D7DE34F7D}"/>
                </a:ext>
              </a:extLst>
            </p:cNvPr>
            <p:cNvSpPr txBox="1"/>
            <p:nvPr/>
          </p:nvSpPr>
          <p:spPr>
            <a:xfrm>
              <a:off x="4913694" y="1705659"/>
              <a:ext cx="3011106" cy="1446550"/>
            </a:xfrm>
            <a:prstGeom prst="rect">
              <a:avLst/>
            </a:prstGeom>
            <a:noFill/>
          </p:spPr>
          <p:txBody>
            <a:bodyPr wrap="square" rtlCol="0">
              <a:spAutoFit/>
            </a:bodyPr>
            <a:lstStyle/>
            <a:p>
              <a:pPr algn="ctr"/>
              <a:r>
                <a:rPr lang="en-US" sz="2200" b="1" dirty="0">
                  <a:solidFill>
                    <a:schemeClr val="tx1"/>
                  </a:solidFill>
                  <a:latin typeface="Posterama" panose="020B0504020200020000" pitchFamily="34" charset="0"/>
                  <a:cs typeface="Posterama" panose="020B0504020200020000" pitchFamily="34" charset="0"/>
                </a:rPr>
                <a:t>Inter-comparison</a:t>
              </a:r>
              <a:r>
                <a:rPr lang="en-US" sz="2200" dirty="0">
                  <a:solidFill>
                    <a:schemeClr val="tx1"/>
                  </a:solidFill>
                  <a:latin typeface="Posterama" panose="020B0504020200020000" pitchFamily="34" charset="0"/>
                  <a:cs typeface="Posterama" panose="020B0504020200020000" pitchFamily="34" charset="0"/>
                </a:rPr>
                <a:t> of predicted TPS and experimental results obtained at HIT</a:t>
              </a:r>
            </a:p>
          </p:txBody>
        </p:sp>
      </p:grpSp>
      <p:grpSp>
        <p:nvGrpSpPr>
          <p:cNvPr id="28" name="Agrupar 27">
            <a:extLst>
              <a:ext uri="{FF2B5EF4-FFF2-40B4-BE49-F238E27FC236}">
                <a16:creationId xmlns:a16="http://schemas.microsoft.com/office/drawing/2014/main" id="{426DBD3D-C430-429C-9857-D0B272BC6E87}"/>
              </a:ext>
            </a:extLst>
          </p:cNvPr>
          <p:cNvGrpSpPr/>
          <p:nvPr/>
        </p:nvGrpSpPr>
        <p:grpSpPr>
          <a:xfrm>
            <a:off x="6934586" y="3770320"/>
            <a:ext cx="3181019" cy="2100048"/>
            <a:chOff x="3052141" y="3912239"/>
            <a:chExt cx="3181019" cy="2100048"/>
          </a:xfrm>
        </p:grpSpPr>
        <p:grpSp>
          <p:nvGrpSpPr>
            <p:cNvPr id="37" name="Agrupar 36">
              <a:extLst>
                <a:ext uri="{FF2B5EF4-FFF2-40B4-BE49-F238E27FC236}">
                  <a16:creationId xmlns:a16="http://schemas.microsoft.com/office/drawing/2014/main" id="{FEA5909A-543A-4124-8C13-CCAE74C9E1D6}"/>
                </a:ext>
              </a:extLst>
            </p:cNvPr>
            <p:cNvGrpSpPr/>
            <p:nvPr/>
          </p:nvGrpSpPr>
          <p:grpSpPr>
            <a:xfrm rot="10800000">
              <a:off x="3059190" y="3912239"/>
              <a:ext cx="3173970" cy="2100048"/>
              <a:chOff x="788430" y="916203"/>
              <a:chExt cx="3173970" cy="2100048"/>
            </a:xfrm>
          </p:grpSpPr>
          <p:sp>
            <p:nvSpPr>
              <p:cNvPr id="39" name="Retângulo: Cantos Arredondados 38">
                <a:extLst>
                  <a:ext uri="{FF2B5EF4-FFF2-40B4-BE49-F238E27FC236}">
                    <a16:creationId xmlns:a16="http://schemas.microsoft.com/office/drawing/2014/main" id="{5EDAAC96-04E6-4ED1-99F7-41AC1BC47C97}"/>
                  </a:ext>
                </a:extLst>
              </p:cNvPr>
              <p:cNvSpPr/>
              <p:nvPr/>
            </p:nvSpPr>
            <p:spPr>
              <a:xfrm>
                <a:off x="788430" y="916203"/>
                <a:ext cx="3173970" cy="1811761"/>
              </a:xfrm>
              <a:prstGeom prst="roundRect">
                <a:avLst>
                  <a:gd name="adj" fmla="val 35393"/>
                </a:avLst>
              </a:prstGeom>
              <a:solidFill>
                <a:srgbClr val="FFAB73"/>
              </a:solidFill>
              <a:ln>
                <a:solidFill>
                  <a:srgbClr val="FFAB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0" name="Seta: Pentágono 39">
                <a:extLst>
                  <a:ext uri="{FF2B5EF4-FFF2-40B4-BE49-F238E27FC236}">
                    <a16:creationId xmlns:a16="http://schemas.microsoft.com/office/drawing/2014/main" id="{C9479A89-58E5-4760-80F6-610CEA817CCB}"/>
                  </a:ext>
                </a:extLst>
              </p:cNvPr>
              <p:cNvSpPr/>
              <p:nvPr/>
            </p:nvSpPr>
            <p:spPr>
              <a:xfrm rot="5400000">
                <a:off x="2000249" y="2269160"/>
                <a:ext cx="723901" cy="770282"/>
              </a:xfrm>
              <a:prstGeom prst="homePlate">
                <a:avLst>
                  <a:gd name="adj" fmla="val 73237"/>
                </a:avLst>
              </a:prstGeom>
              <a:solidFill>
                <a:srgbClr val="FFAB73"/>
              </a:solidFill>
              <a:ln>
                <a:solidFill>
                  <a:srgbClr val="FFAB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8" name="CaixaDeTexto 37">
              <a:extLst>
                <a:ext uri="{FF2B5EF4-FFF2-40B4-BE49-F238E27FC236}">
                  <a16:creationId xmlns:a16="http://schemas.microsoft.com/office/drawing/2014/main" id="{E7826355-7C94-460B-90B8-81DEE34360BF}"/>
                </a:ext>
              </a:extLst>
            </p:cNvPr>
            <p:cNvSpPr txBox="1"/>
            <p:nvPr/>
          </p:nvSpPr>
          <p:spPr>
            <a:xfrm>
              <a:off x="3052141" y="4424471"/>
              <a:ext cx="3173971" cy="1446550"/>
            </a:xfrm>
            <a:prstGeom prst="rect">
              <a:avLst/>
            </a:prstGeom>
            <a:noFill/>
          </p:spPr>
          <p:txBody>
            <a:bodyPr wrap="square" rtlCol="0">
              <a:spAutoFit/>
            </a:bodyPr>
            <a:lstStyle/>
            <a:p>
              <a:pPr algn="ctr"/>
              <a:r>
                <a:rPr lang="en-US" sz="2200" b="1" dirty="0">
                  <a:latin typeface="Posterama" panose="020B0504020200020000" pitchFamily="34" charset="0"/>
                  <a:cs typeface="Posterama" panose="020B0504020200020000" pitchFamily="34" charset="0"/>
                </a:rPr>
                <a:t>Combine multiple ions </a:t>
              </a:r>
              <a:r>
                <a:rPr lang="en-US" sz="2200" dirty="0">
                  <a:latin typeface="Posterama" panose="020B0504020200020000" pitchFamily="34" charset="0"/>
                  <a:cs typeface="Posterama" panose="020B0504020200020000" pitchFamily="34" charset="0"/>
                </a:rPr>
                <a:t>and </a:t>
              </a:r>
              <a:r>
                <a:rPr lang="en-US" sz="2200" b="1" dirty="0">
                  <a:latin typeface="Posterama" panose="020B0504020200020000" pitchFamily="34" charset="0"/>
                  <a:cs typeface="Posterama" panose="020B0504020200020000" pitchFamily="34" charset="0"/>
                </a:rPr>
                <a:t>photon beam </a:t>
              </a:r>
              <a:r>
                <a:rPr lang="en-US" sz="2200" dirty="0">
                  <a:latin typeface="Posterama" panose="020B0504020200020000" pitchFamily="34" charset="0"/>
                  <a:cs typeface="Posterama" panose="020B0504020200020000" pitchFamily="34" charset="0"/>
                </a:rPr>
                <a:t>to reduce the impact of range uncertainties</a:t>
              </a:r>
            </a:p>
          </p:txBody>
        </p:sp>
      </p:grpSp>
      <p:cxnSp>
        <p:nvCxnSpPr>
          <p:cNvPr id="41" name="Conexão reta 40">
            <a:extLst>
              <a:ext uri="{FF2B5EF4-FFF2-40B4-BE49-F238E27FC236}">
                <a16:creationId xmlns:a16="http://schemas.microsoft.com/office/drawing/2014/main" id="{23CD4C69-7DB5-40EA-9BA5-B2A314223A80}"/>
              </a:ext>
            </a:extLst>
          </p:cNvPr>
          <p:cNvCxnSpPr>
            <a:cxnSpLocks/>
          </p:cNvCxnSpPr>
          <p:nvPr/>
        </p:nvCxnSpPr>
        <p:spPr>
          <a:xfrm>
            <a:off x="1429715" y="3396089"/>
            <a:ext cx="111219" cy="0"/>
          </a:xfrm>
          <a:prstGeom prst="line">
            <a:avLst/>
          </a:prstGeom>
          <a:ln w="76200">
            <a:solidFill>
              <a:srgbClr val="FFAB73"/>
            </a:solidFill>
          </a:ln>
        </p:spPr>
        <p:style>
          <a:lnRef idx="1">
            <a:schemeClr val="accent1"/>
          </a:lnRef>
          <a:fillRef idx="0">
            <a:schemeClr val="accent1"/>
          </a:fillRef>
          <a:effectRef idx="0">
            <a:schemeClr val="accent1"/>
          </a:effectRef>
          <a:fontRef idx="minor">
            <a:schemeClr val="tx1"/>
          </a:fontRef>
        </p:style>
      </p:cxnSp>
      <p:cxnSp>
        <p:nvCxnSpPr>
          <p:cNvPr id="42" name="Conexão reta 41">
            <a:extLst>
              <a:ext uri="{FF2B5EF4-FFF2-40B4-BE49-F238E27FC236}">
                <a16:creationId xmlns:a16="http://schemas.microsoft.com/office/drawing/2014/main" id="{E6BC9412-9040-4489-B244-1A813D5479D5}"/>
              </a:ext>
            </a:extLst>
          </p:cNvPr>
          <p:cNvCxnSpPr>
            <a:cxnSpLocks/>
          </p:cNvCxnSpPr>
          <p:nvPr/>
        </p:nvCxnSpPr>
        <p:spPr>
          <a:xfrm>
            <a:off x="1232746" y="3396089"/>
            <a:ext cx="111219" cy="0"/>
          </a:xfrm>
          <a:prstGeom prst="line">
            <a:avLst/>
          </a:prstGeom>
          <a:ln w="76200">
            <a:solidFill>
              <a:srgbClr val="FFAB73"/>
            </a:solidFill>
          </a:ln>
        </p:spPr>
        <p:style>
          <a:lnRef idx="1">
            <a:schemeClr val="accent1"/>
          </a:lnRef>
          <a:fillRef idx="0">
            <a:schemeClr val="accent1"/>
          </a:fillRef>
          <a:effectRef idx="0">
            <a:schemeClr val="accent1"/>
          </a:effectRef>
          <a:fontRef idx="minor">
            <a:schemeClr val="tx1"/>
          </a:fontRef>
        </p:style>
      </p:cxnSp>
      <p:cxnSp>
        <p:nvCxnSpPr>
          <p:cNvPr id="43" name="Conexão reta 42">
            <a:extLst>
              <a:ext uri="{FF2B5EF4-FFF2-40B4-BE49-F238E27FC236}">
                <a16:creationId xmlns:a16="http://schemas.microsoft.com/office/drawing/2014/main" id="{C705D1CA-74E0-4EDE-B8B2-4CDC70F527D9}"/>
              </a:ext>
            </a:extLst>
          </p:cNvPr>
          <p:cNvCxnSpPr>
            <a:cxnSpLocks/>
          </p:cNvCxnSpPr>
          <p:nvPr/>
        </p:nvCxnSpPr>
        <p:spPr>
          <a:xfrm>
            <a:off x="1048715" y="3396089"/>
            <a:ext cx="111219" cy="0"/>
          </a:xfrm>
          <a:prstGeom prst="line">
            <a:avLst/>
          </a:prstGeom>
          <a:ln w="76200">
            <a:solidFill>
              <a:srgbClr val="FFAB73"/>
            </a:solidFill>
          </a:ln>
        </p:spPr>
        <p:style>
          <a:lnRef idx="1">
            <a:schemeClr val="accent1"/>
          </a:lnRef>
          <a:fillRef idx="0">
            <a:schemeClr val="accent1"/>
          </a:fillRef>
          <a:effectRef idx="0">
            <a:schemeClr val="accent1"/>
          </a:effectRef>
          <a:fontRef idx="minor">
            <a:schemeClr val="tx1"/>
          </a:fontRef>
        </p:style>
      </p:cxnSp>
      <p:cxnSp>
        <p:nvCxnSpPr>
          <p:cNvPr id="44" name="Conexão reta 43">
            <a:extLst>
              <a:ext uri="{FF2B5EF4-FFF2-40B4-BE49-F238E27FC236}">
                <a16:creationId xmlns:a16="http://schemas.microsoft.com/office/drawing/2014/main" id="{7604E222-04F4-4D6B-BB9F-A6D6BBCC99BE}"/>
              </a:ext>
            </a:extLst>
          </p:cNvPr>
          <p:cNvCxnSpPr>
            <a:cxnSpLocks/>
          </p:cNvCxnSpPr>
          <p:nvPr/>
        </p:nvCxnSpPr>
        <p:spPr>
          <a:xfrm>
            <a:off x="10292163" y="3393912"/>
            <a:ext cx="111219" cy="0"/>
          </a:xfrm>
          <a:prstGeom prst="line">
            <a:avLst/>
          </a:prstGeom>
          <a:ln w="76200">
            <a:solidFill>
              <a:srgbClr val="FFAB73"/>
            </a:solidFill>
          </a:ln>
        </p:spPr>
        <p:style>
          <a:lnRef idx="1">
            <a:schemeClr val="accent1"/>
          </a:lnRef>
          <a:fillRef idx="0">
            <a:schemeClr val="accent1"/>
          </a:fillRef>
          <a:effectRef idx="0">
            <a:schemeClr val="accent1"/>
          </a:effectRef>
          <a:fontRef idx="minor">
            <a:schemeClr val="tx1"/>
          </a:fontRef>
        </p:style>
      </p:cxnSp>
      <p:cxnSp>
        <p:nvCxnSpPr>
          <p:cNvPr id="45" name="Conexão reta 44">
            <a:extLst>
              <a:ext uri="{FF2B5EF4-FFF2-40B4-BE49-F238E27FC236}">
                <a16:creationId xmlns:a16="http://schemas.microsoft.com/office/drawing/2014/main" id="{DBB14112-5A14-4914-8092-6BEFA471B37F}"/>
              </a:ext>
            </a:extLst>
          </p:cNvPr>
          <p:cNvCxnSpPr>
            <a:cxnSpLocks/>
          </p:cNvCxnSpPr>
          <p:nvPr/>
        </p:nvCxnSpPr>
        <p:spPr>
          <a:xfrm>
            <a:off x="10109204" y="3392956"/>
            <a:ext cx="106023" cy="0"/>
          </a:xfrm>
          <a:prstGeom prst="line">
            <a:avLst/>
          </a:prstGeom>
          <a:ln w="76200">
            <a:solidFill>
              <a:srgbClr val="FFAB73"/>
            </a:solidFill>
          </a:ln>
        </p:spPr>
        <p:style>
          <a:lnRef idx="1">
            <a:schemeClr val="accent1"/>
          </a:lnRef>
          <a:fillRef idx="0">
            <a:schemeClr val="accent1"/>
          </a:fillRef>
          <a:effectRef idx="0">
            <a:schemeClr val="accent1"/>
          </a:effectRef>
          <a:fontRef idx="minor">
            <a:schemeClr val="tx1"/>
          </a:fontRef>
        </p:style>
      </p:cxnSp>
      <p:cxnSp>
        <p:nvCxnSpPr>
          <p:cNvPr id="46" name="Conexão reta 45">
            <a:extLst>
              <a:ext uri="{FF2B5EF4-FFF2-40B4-BE49-F238E27FC236}">
                <a16:creationId xmlns:a16="http://schemas.microsoft.com/office/drawing/2014/main" id="{63DF844C-467D-4413-8DED-48C2ED408F74}"/>
              </a:ext>
            </a:extLst>
          </p:cNvPr>
          <p:cNvCxnSpPr>
            <a:cxnSpLocks/>
          </p:cNvCxnSpPr>
          <p:nvPr/>
        </p:nvCxnSpPr>
        <p:spPr>
          <a:xfrm>
            <a:off x="9911163" y="3393912"/>
            <a:ext cx="111219" cy="0"/>
          </a:xfrm>
          <a:prstGeom prst="line">
            <a:avLst/>
          </a:prstGeom>
          <a:ln w="76200">
            <a:solidFill>
              <a:srgbClr val="FFAB73"/>
            </a:solidFill>
          </a:ln>
        </p:spPr>
        <p:style>
          <a:lnRef idx="1">
            <a:schemeClr val="accent1"/>
          </a:lnRef>
          <a:fillRef idx="0">
            <a:schemeClr val="accent1"/>
          </a:fillRef>
          <a:effectRef idx="0">
            <a:schemeClr val="accent1"/>
          </a:effectRef>
          <a:fontRef idx="minor">
            <a:schemeClr val="tx1"/>
          </a:fontRef>
        </p:style>
      </p:cxnSp>
      <p:cxnSp>
        <p:nvCxnSpPr>
          <p:cNvPr id="49" name="Conexão reta 48">
            <a:extLst>
              <a:ext uri="{FF2B5EF4-FFF2-40B4-BE49-F238E27FC236}">
                <a16:creationId xmlns:a16="http://schemas.microsoft.com/office/drawing/2014/main" id="{4623C3A2-348D-4CFB-A81F-CA3C50F1989B}"/>
              </a:ext>
            </a:extLst>
          </p:cNvPr>
          <p:cNvCxnSpPr>
            <a:cxnSpLocks/>
          </p:cNvCxnSpPr>
          <p:nvPr/>
        </p:nvCxnSpPr>
        <p:spPr>
          <a:xfrm>
            <a:off x="11620059" y="814761"/>
            <a:ext cx="383961" cy="0"/>
          </a:xfrm>
          <a:prstGeom prst="line">
            <a:avLst/>
          </a:prstGeom>
          <a:ln w="76200">
            <a:solidFill>
              <a:srgbClr val="FFAB73"/>
            </a:solidFill>
          </a:ln>
        </p:spPr>
        <p:style>
          <a:lnRef idx="1">
            <a:schemeClr val="accent1"/>
          </a:lnRef>
          <a:fillRef idx="0">
            <a:schemeClr val="accent1"/>
          </a:fillRef>
          <a:effectRef idx="0">
            <a:schemeClr val="accent1"/>
          </a:effectRef>
          <a:fontRef idx="minor">
            <a:schemeClr val="tx1"/>
          </a:fontRef>
        </p:style>
      </p:cxnSp>
      <p:pic>
        <p:nvPicPr>
          <p:cNvPr id="47" name="Imagem 46">
            <a:extLst>
              <a:ext uri="{FF2B5EF4-FFF2-40B4-BE49-F238E27FC236}">
                <a16:creationId xmlns:a16="http://schemas.microsoft.com/office/drawing/2014/main" id="{01174EE1-0ECA-40A5-9D3D-2D72D8ACEE68}"/>
              </a:ext>
            </a:extLst>
          </p:cNvPr>
          <p:cNvPicPr>
            <a:picLocks noChangeAspect="1"/>
          </p:cNvPicPr>
          <p:nvPr/>
        </p:nvPicPr>
        <p:blipFill>
          <a:blip r:embed="rId3"/>
          <a:stretch>
            <a:fillRect/>
          </a:stretch>
        </p:blipFill>
        <p:spPr>
          <a:xfrm>
            <a:off x="10022382" y="484436"/>
            <a:ext cx="1629965" cy="660651"/>
          </a:xfrm>
          <a:prstGeom prst="rect">
            <a:avLst/>
          </a:prstGeom>
        </p:spPr>
      </p:pic>
      <p:cxnSp>
        <p:nvCxnSpPr>
          <p:cNvPr id="50" name="Conexão reta 49">
            <a:extLst>
              <a:ext uri="{FF2B5EF4-FFF2-40B4-BE49-F238E27FC236}">
                <a16:creationId xmlns:a16="http://schemas.microsoft.com/office/drawing/2014/main" id="{FC0D51AB-A008-4EC5-9FC9-D5900D052AD9}"/>
              </a:ext>
            </a:extLst>
          </p:cNvPr>
          <p:cNvCxnSpPr>
            <a:cxnSpLocks/>
          </p:cNvCxnSpPr>
          <p:nvPr/>
        </p:nvCxnSpPr>
        <p:spPr>
          <a:xfrm>
            <a:off x="11579419" y="1525961"/>
            <a:ext cx="383961" cy="0"/>
          </a:xfrm>
          <a:prstGeom prst="line">
            <a:avLst/>
          </a:prstGeom>
          <a:ln w="76200">
            <a:solidFill>
              <a:srgbClr val="FFAB73"/>
            </a:solidFill>
          </a:ln>
        </p:spPr>
        <p:style>
          <a:lnRef idx="1">
            <a:schemeClr val="accent1"/>
          </a:lnRef>
          <a:fillRef idx="0">
            <a:schemeClr val="accent1"/>
          </a:fillRef>
          <a:effectRef idx="0">
            <a:schemeClr val="accent1"/>
          </a:effectRef>
          <a:fontRef idx="minor">
            <a:schemeClr val="tx1"/>
          </a:fontRef>
        </p:style>
      </p:cxnSp>
      <p:pic>
        <p:nvPicPr>
          <p:cNvPr id="48" name="Marcador de Posição de Conteúdo 6">
            <a:extLst>
              <a:ext uri="{FF2B5EF4-FFF2-40B4-BE49-F238E27FC236}">
                <a16:creationId xmlns:a16="http://schemas.microsoft.com/office/drawing/2014/main" id="{ADD3A391-F50C-45C7-B033-E144510D8B7C}"/>
              </a:ext>
            </a:extLst>
          </p:cNvPr>
          <p:cNvPicPr>
            <a:picLocks noGrp="1" noChangeAspect="1"/>
          </p:cNvPicPr>
          <p:nvPr>
            <p:ph idx="1"/>
          </p:nvPr>
        </p:nvPicPr>
        <p:blipFill>
          <a:blip r:embed="rId4"/>
          <a:stretch>
            <a:fillRect/>
          </a:stretch>
        </p:blipFill>
        <p:spPr>
          <a:xfrm>
            <a:off x="10002062" y="1265728"/>
            <a:ext cx="1629965" cy="450136"/>
          </a:xfrm>
        </p:spPr>
      </p:pic>
      <p:cxnSp>
        <p:nvCxnSpPr>
          <p:cNvPr id="51" name="Conexão reta 50">
            <a:extLst>
              <a:ext uri="{FF2B5EF4-FFF2-40B4-BE49-F238E27FC236}">
                <a16:creationId xmlns:a16="http://schemas.microsoft.com/office/drawing/2014/main" id="{71257248-DB6A-416E-8D68-F0A7AA4A1EDC}"/>
              </a:ext>
            </a:extLst>
          </p:cNvPr>
          <p:cNvCxnSpPr>
            <a:cxnSpLocks/>
          </p:cNvCxnSpPr>
          <p:nvPr/>
        </p:nvCxnSpPr>
        <p:spPr>
          <a:xfrm>
            <a:off x="11599739" y="2196521"/>
            <a:ext cx="383961" cy="0"/>
          </a:xfrm>
          <a:prstGeom prst="line">
            <a:avLst/>
          </a:prstGeom>
          <a:ln w="76200">
            <a:solidFill>
              <a:srgbClr val="FFAB73"/>
            </a:solidFill>
          </a:ln>
        </p:spPr>
        <p:style>
          <a:lnRef idx="1">
            <a:schemeClr val="accent1"/>
          </a:lnRef>
          <a:fillRef idx="0">
            <a:schemeClr val="accent1"/>
          </a:fillRef>
          <a:effectRef idx="0">
            <a:schemeClr val="accent1"/>
          </a:effectRef>
          <a:fontRef idx="minor">
            <a:schemeClr val="tx1"/>
          </a:fontRef>
        </p:style>
      </p:cxnSp>
      <p:pic>
        <p:nvPicPr>
          <p:cNvPr id="3" name="Imagem 2">
            <a:extLst>
              <a:ext uri="{FF2B5EF4-FFF2-40B4-BE49-F238E27FC236}">
                <a16:creationId xmlns:a16="http://schemas.microsoft.com/office/drawing/2014/main" id="{CD873944-945A-4D48-B74C-7E4FF88DA827}"/>
              </a:ext>
            </a:extLst>
          </p:cNvPr>
          <p:cNvPicPr>
            <a:picLocks noChangeAspect="1"/>
          </p:cNvPicPr>
          <p:nvPr/>
        </p:nvPicPr>
        <p:blipFill>
          <a:blip r:embed="rId5"/>
          <a:stretch>
            <a:fillRect/>
          </a:stretch>
        </p:blipFill>
        <p:spPr>
          <a:xfrm>
            <a:off x="9935542" y="1947834"/>
            <a:ext cx="1693617" cy="488912"/>
          </a:xfrm>
          <a:prstGeom prst="rect">
            <a:avLst/>
          </a:prstGeom>
        </p:spPr>
      </p:pic>
    </p:spTree>
    <p:extLst>
      <p:ext uri="{BB962C8B-B14F-4D97-AF65-F5344CB8AC3E}">
        <p14:creationId xmlns:p14="http://schemas.microsoft.com/office/powerpoint/2010/main" val="105627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a:extLst>
              <a:ext uri="{FF2B5EF4-FFF2-40B4-BE49-F238E27FC236}">
                <a16:creationId xmlns:a16="http://schemas.microsoft.com/office/drawing/2014/main" id="{82FBEA3F-692D-46C4-9ACC-39C3B4EE7BB6}"/>
              </a:ext>
            </a:extLst>
          </p:cNvPr>
          <p:cNvSpPr/>
          <p:nvPr/>
        </p:nvSpPr>
        <p:spPr>
          <a:xfrm>
            <a:off x="786064" y="0"/>
            <a:ext cx="6721641" cy="6858000"/>
          </a:xfrm>
          <a:prstGeom prst="rect">
            <a:avLst/>
          </a:prstGeom>
          <a:solidFill>
            <a:srgbClr val="FFAB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ítulo 1">
            <a:extLst>
              <a:ext uri="{FF2B5EF4-FFF2-40B4-BE49-F238E27FC236}">
                <a16:creationId xmlns:a16="http://schemas.microsoft.com/office/drawing/2014/main" id="{3DCA0830-5BD9-4AE0-B899-C449FB71FE0C}"/>
              </a:ext>
            </a:extLst>
          </p:cNvPr>
          <p:cNvSpPr>
            <a:spLocks noGrp="1"/>
          </p:cNvSpPr>
          <p:nvPr>
            <p:ph type="ctrTitle"/>
          </p:nvPr>
        </p:nvSpPr>
        <p:spPr>
          <a:xfrm>
            <a:off x="1552875" y="1844958"/>
            <a:ext cx="9853061" cy="1319202"/>
          </a:xfrm>
          <a:ln w="28575">
            <a:solidFill>
              <a:srgbClr val="514A4F"/>
            </a:solidFill>
          </a:ln>
        </p:spPr>
        <p:txBody>
          <a:bodyPr lIns="216000" rIns="216000" anchor="ctr" anchorCtr="1">
            <a:normAutofit/>
          </a:bodyPr>
          <a:lstStyle/>
          <a:p>
            <a:pPr algn="just"/>
            <a:r>
              <a:rPr lang="en-GB" sz="4000" dirty="0">
                <a:solidFill>
                  <a:srgbClr val="514A4F"/>
                </a:solidFill>
                <a:latin typeface="Posterama" panose="020B0504020200020000" pitchFamily="34" charset="0"/>
                <a:cs typeface="Posterama" panose="020B0504020200020000" pitchFamily="34" charset="0"/>
              </a:rPr>
              <a:t>T</a:t>
            </a:r>
            <a:r>
              <a:rPr lang="en-GB" sz="4000" i="0" dirty="0">
                <a:solidFill>
                  <a:srgbClr val="514A4F"/>
                </a:solidFill>
                <a:effectLst/>
                <a:latin typeface="Posterama" panose="020B0504020200020000" pitchFamily="34" charset="0"/>
                <a:cs typeface="Posterama" panose="020B0504020200020000" pitchFamily="34" charset="0"/>
              </a:rPr>
              <a:t>hank you for your attention!</a:t>
            </a:r>
            <a:endParaRPr lang="en-GB" sz="4000" dirty="0">
              <a:solidFill>
                <a:srgbClr val="6D636A"/>
              </a:solidFill>
              <a:latin typeface="Posterama" panose="020B0504020200020000" pitchFamily="34" charset="0"/>
              <a:cs typeface="Posterama" panose="020B0504020200020000" pitchFamily="34" charset="0"/>
            </a:endParaRPr>
          </a:p>
        </p:txBody>
      </p:sp>
      <p:pic>
        <p:nvPicPr>
          <p:cNvPr id="7" name="Picture 2" descr="LIP - Início">
            <a:extLst>
              <a:ext uri="{FF2B5EF4-FFF2-40B4-BE49-F238E27FC236}">
                <a16:creationId xmlns:a16="http://schemas.microsoft.com/office/drawing/2014/main" id="{CEC6FB17-B625-4915-87FF-2E526B489F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1604" y="5971588"/>
            <a:ext cx="883841" cy="59588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Projectos FCT - FCT Projects">
            <a:extLst>
              <a:ext uri="{FF2B5EF4-FFF2-40B4-BE49-F238E27FC236}">
                <a16:creationId xmlns:a16="http://schemas.microsoft.com/office/drawing/2014/main" id="{A11EE667-3A2B-438D-A1EA-C2DD309242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47396" y="5979885"/>
            <a:ext cx="1821823" cy="55152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Daniel Castro">
            <a:extLst>
              <a:ext uri="{FF2B5EF4-FFF2-40B4-BE49-F238E27FC236}">
                <a16:creationId xmlns:a16="http://schemas.microsoft.com/office/drawing/2014/main" id="{8F65D926-86B8-4B31-B140-33E10E09903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35631" y="5935558"/>
            <a:ext cx="1537496" cy="595857"/>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5119B1AC-B2FF-47DA-9C83-190713528BCD}"/>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r="57921"/>
          <a:stretch/>
        </p:blipFill>
        <p:spPr bwMode="auto">
          <a:xfrm>
            <a:off x="5248699" y="5971588"/>
            <a:ext cx="1838677" cy="515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4355049"/>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319</TotalTime>
  <Words>558</Words>
  <Application>Microsoft Office PowerPoint</Application>
  <PresentationFormat>Ecrã Panorâmico</PresentationFormat>
  <Paragraphs>28</Paragraphs>
  <Slides>4</Slides>
  <Notes>2</Notes>
  <HiddenSlides>0</HiddenSlides>
  <MMClips>0</MMClips>
  <ScaleCrop>false</ScaleCrop>
  <HeadingPairs>
    <vt:vector size="6" baseType="variant">
      <vt:variant>
        <vt:lpstr>Tipos de letra usados</vt:lpstr>
      </vt:variant>
      <vt:variant>
        <vt:i4>5</vt:i4>
      </vt:variant>
      <vt:variant>
        <vt:lpstr>Tema</vt:lpstr>
      </vt:variant>
      <vt:variant>
        <vt:i4>1</vt:i4>
      </vt:variant>
      <vt:variant>
        <vt:lpstr>Títulos dos diapositivos</vt:lpstr>
      </vt:variant>
      <vt:variant>
        <vt:i4>4</vt:i4>
      </vt:variant>
    </vt:vector>
  </HeadingPairs>
  <TitlesOfParts>
    <vt:vector size="10" baseType="lpstr">
      <vt:lpstr>Arial</vt:lpstr>
      <vt:lpstr>Calibri</vt:lpstr>
      <vt:lpstr>Calibri Light</vt:lpstr>
      <vt:lpstr>Corbel Light</vt:lpstr>
      <vt:lpstr>Posterama</vt:lpstr>
      <vt:lpstr>Tema do Office</vt:lpstr>
      <vt:lpstr>Online in-vivo range verification in particle therapy: a small introduction</vt:lpstr>
      <vt:lpstr>Apresentação do PowerPoint</vt:lpstr>
      <vt:lpstr>Apresentação do PowerPoint</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Prompt-Gamma spectroscopy</dc:title>
  <dc:creator>Mariana Brás</dc:creator>
  <cp:lastModifiedBy>Mariana Brás</cp:lastModifiedBy>
  <cp:revision>14</cp:revision>
  <dcterms:created xsi:type="dcterms:W3CDTF">2021-11-23T23:25:21Z</dcterms:created>
  <dcterms:modified xsi:type="dcterms:W3CDTF">2021-12-04T00:21:43Z</dcterms:modified>
</cp:coreProperties>
</file>